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85" r:id="rId2"/>
  </p:sldMasterIdLst>
  <p:notesMasterIdLst>
    <p:notesMasterId r:id="rId459"/>
  </p:notesMasterIdLst>
  <p:sldIdLst>
    <p:sldId id="263" r:id="rId3"/>
    <p:sldId id="13992" r:id="rId4"/>
    <p:sldId id="14109" r:id="rId5"/>
    <p:sldId id="12419" r:id="rId6"/>
    <p:sldId id="13356" r:id="rId7"/>
    <p:sldId id="13263" r:id="rId8"/>
    <p:sldId id="8618" r:id="rId9"/>
    <p:sldId id="8619" r:id="rId10"/>
    <p:sldId id="8620" r:id="rId11"/>
    <p:sldId id="14117" r:id="rId12"/>
    <p:sldId id="14118" r:id="rId13"/>
    <p:sldId id="14119" r:id="rId14"/>
    <p:sldId id="14120" r:id="rId15"/>
    <p:sldId id="14121" r:id="rId16"/>
    <p:sldId id="14122" r:id="rId17"/>
    <p:sldId id="7788" r:id="rId18"/>
    <p:sldId id="7789" r:id="rId19"/>
    <p:sldId id="12751" r:id="rId20"/>
    <p:sldId id="13373" r:id="rId21"/>
    <p:sldId id="13374" r:id="rId22"/>
    <p:sldId id="8603" r:id="rId23"/>
    <p:sldId id="7730" r:id="rId24"/>
    <p:sldId id="7733" r:id="rId25"/>
    <p:sldId id="7735" r:id="rId26"/>
    <p:sldId id="7738" r:id="rId27"/>
    <p:sldId id="8614" r:id="rId28"/>
    <p:sldId id="8615" r:id="rId29"/>
    <p:sldId id="8428" r:id="rId30"/>
    <p:sldId id="8427" r:id="rId31"/>
    <p:sldId id="7800" r:id="rId32"/>
    <p:sldId id="7818" r:id="rId33"/>
    <p:sldId id="7819" r:id="rId34"/>
    <p:sldId id="13301" r:id="rId35"/>
    <p:sldId id="13302" r:id="rId36"/>
    <p:sldId id="13303" r:id="rId37"/>
    <p:sldId id="13304" r:id="rId38"/>
    <p:sldId id="13305" r:id="rId39"/>
    <p:sldId id="13306" r:id="rId40"/>
    <p:sldId id="12421" r:id="rId41"/>
    <p:sldId id="8438" r:id="rId42"/>
    <p:sldId id="15279" r:id="rId43"/>
    <p:sldId id="8439" r:id="rId44"/>
    <p:sldId id="8440" r:id="rId45"/>
    <p:sldId id="8441" r:id="rId46"/>
    <p:sldId id="8442" r:id="rId47"/>
    <p:sldId id="8443" r:id="rId48"/>
    <p:sldId id="12395" r:id="rId49"/>
    <p:sldId id="14083" r:id="rId50"/>
    <p:sldId id="12396" r:id="rId51"/>
    <p:sldId id="12397" r:id="rId52"/>
    <p:sldId id="12398" r:id="rId53"/>
    <p:sldId id="12399" r:id="rId54"/>
    <p:sldId id="14084" r:id="rId55"/>
    <p:sldId id="12401" r:id="rId56"/>
    <p:sldId id="12400" r:id="rId57"/>
    <p:sldId id="12402" r:id="rId58"/>
    <p:sldId id="12403" r:id="rId59"/>
    <p:sldId id="12404" r:id="rId60"/>
    <p:sldId id="12405" r:id="rId61"/>
    <p:sldId id="14085" r:id="rId62"/>
    <p:sldId id="14086" r:id="rId63"/>
    <p:sldId id="13985" r:id="rId64"/>
    <p:sldId id="12407" r:id="rId65"/>
    <p:sldId id="14029" r:id="rId66"/>
    <p:sldId id="14030" r:id="rId67"/>
    <p:sldId id="12408" r:id="rId68"/>
    <p:sldId id="14031" r:id="rId69"/>
    <p:sldId id="14123" r:id="rId70"/>
    <p:sldId id="14455" r:id="rId71"/>
    <p:sldId id="15175" r:id="rId72"/>
    <p:sldId id="10266" r:id="rId73"/>
    <p:sldId id="14453" r:id="rId74"/>
    <p:sldId id="10271" r:id="rId75"/>
    <p:sldId id="10272" r:id="rId76"/>
    <p:sldId id="10273" r:id="rId77"/>
    <p:sldId id="10274" r:id="rId78"/>
    <p:sldId id="10275" r:id="rId79"/>
    <p:sldId id="10288" r:id="rId80"/>
    <p:sldId id="10307" r:id="rId81"/>
    <p:sldId id="12410" r:id="rId82"/>
    <p:sldId id="12411" r:id="rId83"/>
    <p:sldId id="14032" r:id="rId84"/>
    <p:sldId id="12412" r:id="rId85"/>
    <p:sldId id="12413" r:id="rId86"/>
    <p:sldId id="12422" r:id="rId87"/>
    <p:sldId id="8487" r:id="rId88"/>
    <p:sldId id="15280" r:id="rId89"/>
    <p:sldId id="8488" r:id="rId90"/>
    <p:sldId id="8489" r:id="rId91"/>
    <p:sldId id="8490" r:id="rId92"/>
    <p:sldId id="8491" r:id="rId93"/>
    <p:sldId id="8492" r:id="rId94"/>
    <p:sldId id="8493" r:id="rId95"/>
    <p:sldId id="7637" r:id="rId96"/>
    <p:sldId id="7782" r:id="rId97"/>
    <p:sldId id="7641" r:id="rId98"/>
    <p:sldId id="7642" r:id="rId99"/>
    <p:sldId id="7643" r:id="rId100"/>
    <p:sldId id="12414" r:id="rId101"/>
    <p:sldId id="14053" r:id="rId102"/>
    <p:sldId id="12415" r:id="rId103"/>
    <p:sldId id="14054" r:id="rId104"/>
    <p:sldId id="12416" r:id="rId105"/>
    <p:sldId id="14055" r:id="rId106"/>
    <p:sldId id="12417" r:id="rId107"/>
    <p:sldId id="14056" r:id="rId108"/>
    <p:sldId id="12420" r:id="rId109"/>
    <p:sldId id="15179" r:id="rId110"/>
    <p:sldId id="15180" r:id="rId111"/>
    <p:sldId id="15181" r:id="rId112"/>
    <p:sldId id="15182" r:id="rId113"/>
    <p:sldId id="8702" r:id="rId114"/>
    <p:sldId id="8703" r:id="rId115"/>
    <p:sldId id="8704" r:id="rId116"/>
    <p:sldId id="8705" r:id="rId117"/>
    <p:sldId id="8706" r:id="rId118"/>
    <p:sldId id="8707" r:id="rId119"/>
    <p:sldId id="12406" r:id="rId120"/>
    <p:sldId id="12427" r:id="rId121"/>
    <p:sldId id="12428" r:id="rId122"/>
    <p:sldId id="14033" r:id="rId123"/>
    <p:sldId id="15202" r:id="rId124"/>
    <p:sldId id="15203" r:id="rId125"/>
    <p:sldId id="15204" r:id="rId126"/>
    <p:sldId id="15205" r:id="rId127"/>
    <p:sldId id="15206" r:id="rId128"/>
    <p:sldId id="15207" r:id="rId129"/>
    <p:sldId id="15208" r:id="rId130"/>
    <p:sldId id="15209" r:id="rId131"/>
    <p:sldId id="15210" r:id="rId132"/>
    <p:sldId id="15211" r:id="rId133"/>
    <p:sldId id="15212" r:id="rId134"/>
    <p:sldId id="15213" r:id="rId135"/>
    <p:sldId id="12443" r:id="rId136"/>
    <p:sldId id="12444" r:id="rId137"/>
    <p:sldId id="14034" r:id="rId138"/>
    <p:sldId id="12445" r:id="rId139"/>
    <p:sldId id="12447" r:id="rId140"/>
    <p:sldId id="12448" r:id="rId141"/>
    <p:sldId id="12449" r:id="rId142"/>
    <p:sldId id="12450" r:id="rId143"/>
    <p:sldId id="15183" r:id="rId144"/>
    <p:sldId id="15184" r:id="rId145"/>
    <p:sldId id="15185" r:id="rId146"/>
    <p:sldId id="15186" r:id="rId147"/>
    <p:sldId id="7783" r:id="rId148"/>
    <p:sldId id="9407" r:id="rId149"/>
    <p:sldId id="12578" r:id="rId150"/>
    <p:sldId id="12579" r:id="rId151"/>
    <p:sldId id="12580" r:id="rId152"/>
    <p:sldId id="12581" r:id="rId153"/>
    <p:sldId id="14014" r:id="rId154"/>
    <p:sldId id="12461" r:id="rId155"/>
    <p:sldId id="14035" r:id="rId156"/>
    <p:sldId id="12462" r:id="rId157"/>
    <p:sldId id="12582" r:id="rId158"/>
    <p:sldId id="14036" r:id="rId159"/>
    <p:sldId id="15214" r:id="rId160"/>
    <p:sldId id="15215" r:id="rId161"/>
    <p:sldId id="15216" r:id="rId162"/>
    <p:sldId id="15217" r:id="rId163"/>
    <p:sldId id="15218" r:id="rId164"/>
    <p:sldId id="15219" r:id="rId165"/>
    <p:sldId id="15220" r:id="rId166"/>
    <p:sldId id="15221" r:id="rId167"/>
    <p:sldId id="15222" r:id="rId168"/>
    <p:sldId id="15223" r:id="rId169"/>
    <p:sldId id="15224" r:id="rId170"/>
    <p:sldId id="15225" r:id="rId171"/>
    <p:sldId id="12477" r:id="rId172"/>
    <p:sldId id="12478" r:id="rId173"/>
    <p:sldId id="12479" r:id="rId174"/>
    <p:sldId id="14037" r:id="rId175"/>
    <p:sldId id="12481" r:id="rId176"/>
    <p:sldId id="14057" r:id="rId177"/>
    <p:sldId id="12482" r:id="rId178"/>
    <p:sldId id="12583" r:id="rId179"/>
    <p:sldId id="12584" r:id="rId180"/>
    <p:sldId id="14058" r:id="rId181"/>
    <p:sldId id="12697" r:id="rId182"/>
    <p:sldId id="15187" r:id="rId183"/>
    <p:sldId id="15188" r:id="rId184"/>
    <p:sldId id="15189" r:id="rId185"/>
    <p:sldId id="15190" r:id="rId186"/>
    <p:sldId id="12702" r:id="rId187"/>
    <p:sldId id="12703" r:id="rId188"/>
    <p:sldId id="12705" r:id="rId189"/>
    <p:sldId id="12711" r:id="rId190"/>
    <p:sldId id="14017" r:id="rId191"/>
    <p:sldId id="12712" r:id="rId192"/>
    <p:sldId id="14038" r:id="rId193"/>
    <p:sldId id="12713" r:id="rId194"/>
    <p:sldId id="14039" r:id="rId195"/>
    <p:sldId id="15226" r:id="rId196"/>
    <p:sldId id="15227" r:id="rId197"/>
    <p:sldId id="15228" r:id="rId198"/>
    <p:sldId id="15229" r:id="rId199"/>
    <p:sldId id="15230" r:id="rId200"/>
    <p:sldId id="15231" r:id="rId201"/>
    <p:sldId id="15232" r:id="rId202"/>
    <p:sldId id="15233" r:id="rId203"/>
    <p:sldId id="15234" r:id="rId204"/>
    <p:sldId id="15235" r:id="rId205"/>
    <p:sldId id="15236" r:id="rId206"/>
    <p:sldId id="15237" r:id="rId207"/>
    <p:sldId id="12729" r:id="rId208"/>
    <p:sldId id="12730" r:id="rId209"/>
    <p:sldId id="14040" r:id="rId210"/>
    <p:sldId id="12731" r:id="rId211"/>
    <p:sldId id="14041" r:id="rId212"/>
    <p:sldId id="12733" r:id="rId213"/>
    <p:sldId id="14059" r:id="rId214"/>
    <p:sldId id="12734" r:id="rId215"/>
    <p:sldId id="14060" r:id="rId216"/>
    <p:sldId id="12735" r:id="rId217"/>
    <p:sldId id="14061" r:id="rId218"/>
    <p:sldId id="14062" r:id="rId219"/>
    <p:sldId id="12585" r:id="rId220"/>
    <p:sldId id="15191" r:id="rId221"/>
    <p:sldId id="15192" r:id="rId222"/>
    <p:sldId id="15193" r:id="rId223"/>
    <p:sldId id="14456" r:id="rId224"/>
    <p:sldId id="14449" r:id="rId225"/>
    <p:sldId id="14457" r:id="rId226"/>
    <p:sldId id="14458" r:id="rId227"/>
    <p:sldId id="14459" r:id="rId228"/>
    <p:sldId id="14460" r:id="rId229"/>
    <p:sldId id="14461" r:id="rId230"/>
    <p:sldId id="14462" r:id="rId231"/>
    <p:sldId id="14463" r:id="rId232"/>
    <p:sldId id="14464" r:id="rId233"/>
    <p:sldId id="14465" r:id="rId234"/>
    <p:sldId id="14020" r:id="rId235"/>
    <p:sldId id="12596" r:id="rId236"/>
    <p:sldId id="14042" r:id="rId237"/>
    <p:sldId id="14043" r:id="rId238"/>
    <p:sldId id="15238" r:id="rId239"/>
    <p:sldId id="15239" r:id="rId240"/>
    <p:sldId id="15240" r:id="rId241"/>
    <p:sldId id="15241" r:id="rId242"/>
    <p:sldId id="15242" r:id="rId243"/>
    <p:sldId id="15243" r:id="rId244"/>
    <p:sldId id="15244" r:id="rId245"/>
    <p:sldId id="15245" r:id="rId246"/>
    <p:sldId id="15246" r:id="rId247"/>
    <p:sldId id="15247" r:id="rId248"/>
    <p:sldId id="15248" r:id="rId249"/>
    <p:sldId id="15249" r:id="rId250"/>
    <p:sldId id="12613" r:id="rId251"/>
    <p:sldId id="12614" r:id="rId252"/>
    <p:sldId id="14044" r:id="rId253"/>
    <p:sldId id="12615" r:id="rId254"/>
    <p:sldId id="14045" r:id="rId255"/>
    <p:sldId id="13993" r:id="rId256"/>
    <p:sldId id="14046" r:id="rId257"/>
    <p:sldId id="12617" r:id="rId258"/>
    <p:sldId id="12618" r:id="rId259"/>
    <p:sldId id="12621" r:id="rId260"/>
    <p:sldId id="15194" r:id="rId261"/>
    <p:sldId id="15195" r:id="rId262"/>
    <p:sldId id="15196" r:id="rId263"/>
    <p:sldId id="15197" r:id="rId264"/>
    <p:sldId id="8708" r:id="rId265"/>
    <p:sldId id="8710" r:id="rId266"/>
    <p:sldId id="8711" r:id="rId267"/>
    <p:sldId id="8712" r:id="rId268"/>
    <p:sldId id="8713" r:id="rId269"/>
    <p:sldId id="8714" r:id="rId270"/>
    <p:sldId id="14023" r:id="rId271"/>
    <p:sldId id="12636" r:id="rId272"/>
    <p:sldId id="14048" r:id="rId273"/>
    <p:sldId id="12637" r:id="rId274"/>
    <p:sldId id="15250" r:id="rId275"/>
    <p:sldId id="15251" r:id="rId276"/>
    <p:sldId id="15252" r:id="rId277"/>
    <p:sldId id="15253" r:id="rId278"/>
    <p:sldId id="15254" r:id="rId279"/>
    <p:sldId id="15255" r:id="rId280"/>
    <p:sldId id="15256" r:id="rId281"/>
    <p:sldId id="15257" r:id="rId282"/>
    <p:sldId id="15258" r:id="rId283"/>
    <p:sldId id="15259" r:id="rId284"/>
    <p:sldId id="15260" r:id="rId285"/>
    <p:sldId id="15261" r:id="rId286"/>
    <p:sldId id="12653" r:id="rId287"/>
    <p:sldId id="12654" r:id="rId288"/>
    <p:sldId id="14049" r:id="rId289"/>
    <p:sldId id="12655" r:id="rId290"/>
    <p:sldId id="14050" r:id="rId291"/>
    <p:sldId id="13994" r:id="rId292"/>
    <p:sldId id="12657" r:id="rId293"/>
    <p:sldId id="14063" r:id="rId294"/>
    <p:sldId id="12661" r:id="rId295"/>
    <p:sldId id="15198" r:id="rId296"/>
    <p:sldId id="15199" r:id="rId297"/>
    <p:sldId id="15200" r:id="rId298"/>
    <p:sldId id="15201" r:id="rId299"/>
    <p:sldId id="12666" r:id="rId300"/>
    <p:sldId id="12667" r:id="rId301"/>
    <p:sldId id="12668" r:id="rId302"/>
    <p:sldId id="12671" r:id="rId303"/>
    <p:sldId id="14026" r:id="rId304"/>
    <p:sldId id="12672" r:id="rId305"/>
    <p:sldId id="14051" r:id="rId306"/>
    <p:sldId id="15262" r:id="rId307"/>
    <p:sldId id="15263" r:id="rId308"/>
    <p:sldId id="15264" r:id="rId309"/>
    <p:sldId id="15265" r:id="rId310"/>
    <p:sldId id="15266" r:id="rId311"/>
    <p:sldId id="15267" r:id="rId312"/>
    <p:sldId id="15268" r:id="rId313"/>
    <p:sldId id="15269" r:id="rId314"/>
    <p:sldId id="15270" r:id="rId315"/>
    <p:sldId id="15271" r:id="rId316"/>
    <p:sldId id="15272" r:id="rId317"/>
    <p:sldId id="15273" r:id="rId318"/>
    <p:sldId id="12689" r:id="rId319"/>
    <p:sldId id="12690" r:id="rId320"/>
    <p:sldId id="14052" r:id="rId321"/>
    <p:sldId id="12693" r:id="rId322"/>
    <p:sldId id="12694" r:id="rId323"/>
    <p:sldId id="14064" r:id="rId324"/>
    <p:sldId id="12695" r:id="rId325"/>
    <p:sldId id="14065" r:id="rId326"/>
    <p:sldId id="12696" r:id="rId327"/>
    <p:sldId id="13997" r:id="rId328"/>
    <p:sldId id="13995" r:id="rId329"/>
    <p:sldId id="13998" r:id="rId330"/>
    <p:sldId id="13996" r:id="rId331"/>
    <p:sldId id="7438" r:id="rId332"/>
    <p:sldId id="7439" r:id="rId333"/>
    <p:sldId id="7440" r:id="rId334"/>
    <p:sldId id="13980" r:id="rId335"/>
    <p:sldId id="13981" r:id="rId336"/>
    <p:sldId id="13982" r:id="rId337"/>
    <p:sldId id="13983" r:id="rId338"/>
    <p:sldId id="7442" r:id="rId339"/>
    <p:sldId id="7837" r:id="rId340"/>
    <p:sldId id="13264" r:id="rId341"/>
    <p:sldId id="10178" r:id="rId342"/>
    <p:sldId id="15274" r:id="rId343"/>
    <p:sldId id="15275" r:id="rId344"/>
    <p:sldId id="15276" r:id="rId345"/>
    <p:sldId id="15277" r:id="rId346"/>
    <p:sldId id="15278" r:id="rId347"/>
    <p:sldId id="3147" r:id="rId348"/>
    <p:sldId id="3148" r:id="rId349"/>
    <p:sldId id="7922" r:id="rId350"/>
    <p:sldId id="13256" r:id="rId351"/>
    <p:sldId id="14466" r:id="rId352"/>
    <p:sldId id="14467" r:id="rId353"/>
    <p:sldId id="14468" r:id="rId354"/>
    <p:sldId id="14469" r:id="rId355"/>
    <p:sldId id="14470" r:id="rId356"/>
    <p:sldId id="14471" r:id="rId357"/>
    <p:sldId id="15281" r:id="rId358"/>
    <p:sldId id="15282" r:id="rId359"/>
    <p:sldId id="2236" r:id="rId360"/>
    <p:sldId id="14472" r:id="rId361"/>
    <p:sldId id="14473" r:id="rId362"/>
    <p:sldId id="14474" r:id="rId363"/>
    <p:sldId id="14475" r:id="rId364"/>
    <p:sldId id="1422" r:id="rId365"/>
    <p:sldId id="1423" r:id="rId366"/>
    <p:sldId id="15283" r:id="rId367"/>
    <p:sldId id="15299" r:id="rId368"/>
    <p:sldId id="15284" r:id="rId369"/>
    <p:sldId id="15300" r:id="rId370"/>
    <p:sldId id="15285" r:id="rId371"/>
    <p:sldId id="15301" r:id="rId372"/>
    <p:sldId id="15286" r:id="rId373"/>
    <p:sldId id="15302" r:id="rId374"/>
    <p:sldId id="15287" r:id="rId375"/>
    <p:sldId id="15303" r:id="rId376"/>
    <p:sldId id="15288" r:id="rId377"/>
    <p:sldId id="15304" r:id="rId378"/>
    <p:sldId id="15289" r:id="rId379"/>
    <p:sldId id="15305" r:id="rId380"/>
    <p:sldId id="15290" r:id="rId381"/>
    <p:sldId id="15306" r:id="rId382"/>
    <p:sldId id="15291" r:id="rId383"/>
    <p:sldId id="15307" r:id="rId384"/>
    <p:sldId id="15292" r:id="rId385"/>
    <p:sldId id="15308" r:id="rId386"/>
    <p:sldId id="15293" r:id="rId387"/>
    <p:sldId id="15309" r:id="rId388"/>
    <p:sldId id="15294" r:id="rId389"/>
    <p:sldId id="15310" r:id="rId390"/>
    <p:sldId id="15295" r:id="rId391"/>
    <p:sldId id="15311" r:id="rId392"/>
    <p:sldId id="15296" r:id="rId393"/>
    <p:sldId id="15312" r:id="rId394"/>
    <p:sldId id="15297" r:id="rId395"/>
    <p:sldId id="15298" r:id="rId396"/>
    <p:sldId id="14066" r:id="rId397"/>
    <p:sldId id="15313" r:id="rId398"/>
    <p:sldId id="15176" r:id="rId399"/>
    <p:sldId id="14067" r:id="rId400"/>
    <p:sldId id="12000" r:id="rId401"/>
    <p:sldId id="12001" r:id="rId402"/>
    <p:sldId id="14068" r:id="rId403"/>
    <p:sldId id="10276" r:id="rId404"/>
    <p:sldId id="10277" r:id="rId405"/>
    <p:sldId id="10278" r:id="rId406"/>
    <p:sldId id="14069" r:id="rId407"/>
    <p:sldId id="4754" r:id="rId408"/>
    <p:sldId id="10019" r:id="rId409"/>
    <p:sldId id="14070" r:id="rId410"/>
    <p:sldId id="12438" r:id="rId411"/>
    <p:sldId id="12439" r:id="rId412"/>
    <p:sldId id="12440" r:id="rId413"/>
    <p:sldId id="14071" r:id="rId414"/>
    <p:sldId id="14015" r:id="rId415"/>
    <p:sldId id="14016" r:id="rId416"/>
    <p:sldId id="14072" r:id="rId417"/>
    <p:sldId id="12472" r:id="rId418"/>
    <p:sldId id="12473" r:id="rId419"/>
    <p:sldId id="12474" r:id="rId420"/>
    <p:sldId id="14073" r:id="rId421"/>
    <p:sldId id="14018" r:id="rId422"/>
    <p:sldId id="14019" r:id="rId423"/>
    <p:sldId id="14074" r:id="rId424"/>
    <p:sldId id="12724" r:id="rId425"/>
    <p:sldId id="12725" r:id="rId426"/>
    <p:sldId id="12726" r:id="rId427"/>
    <p:sldId id="14075" r:id="rId428"/>
    <p:sldId id="14021" r:id="rId429"/>
    <p:sldId id="14022" r:id="rId430"/>
    <p:sldId id="14076" r:id="rId431"/>
    <p:sldId id="12608" r:id="rId432"/>
    <p:sldId id="12609" r:id="rId433"/>
    <p:sldId id="12610" r:id="rId434"/>
    <p:sldId id="14077" r:id="rId435"/>
    <p:sldId id="14024" r:id="rId436"/>
    <p:sldId id="14025" r:id="rId437"/>
    <p:sldId id="14078" r:id="rId438"/>
    <p:sldId id="12648" r:id="rId439"/>
    <p:sldId id="12649" r:id="rId440"/>
    <p:sldId id="12650" r:id="rId441"/>
    <p:sldId id="14079" r:id="rId442"/>
    <p:sldId id="14027" r:id="rId443"/>
    <p:sldId id="14028" r:id="rId444"/>
    <p:sldId id="14080" r:id="rId445"/>
    <p:sldId id="12684" r:id="rId446"/>
    <p:sldId id="12685" r:id="rId447"/>
    <p:sldId id="12686" r:id="rId448"/>
    <p:sldId id="14081" r:id="rId449"/>
    <p:sldId id="10944" r:id="rId450"/>
    <p:sldId id="2487" r:id="rId451"/>
    <p:sldId id="2488" r:id="rId452"/>
    <p:sldId id="2489" r:id="rId453"/>
    <p:sldId id="2490" r:id="rId454"/>
    <p:sldId id="2491" r:id="rId455"/>
    <p:sldId id="2492" r:id="rId456"/>
    <p:sldId id="14082" r:id="rId457"/>
    <p:sldId id="14108" r:id="rId458"/>
  </p:sldIdLst>
  <p:sldSz cx="12192000" cy="6858000"/>
  <p:notesSz cx="6858000" cy="9144000"/>
  <p:embeddedFontLst>
    <p:embeddedFont>
      <p:font typeface="Avva_Marcos" panose="04020500000000000000" pitchFamily="82" charset="0"/>
      <p:regular r:id="rId460"/>
    </p:embeddedFont>
    <p:embeddedFont>
      <p:font typeface="Book Antiqua" panose="02040602050305030304" pitchFamily="18" charset="0"/>
      <p:regular r:id="rId461"/>
      <p:bold r:id="rId462"/>
      <p:italic r:id="rId463"/>
      <p:boldItalic r:id="rId464"/>
    </p:embeddedFont>
    <p:embeddedFont>
      <p:font typeface="CS Avva Shenouda" panose="020B7200000000000000" pitchFamily="34" charset="0"/>
      <p:regular r:id="rId46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IHE+iQlnfwYK7WCK02SkQ==" hashData="OBn0x+T6wQvIj8huO69/NlsR+i7csXmkTZgI0zF0npVRbupE/h1KelOiXS+KrYZ1C+/j0YXRNRLvncy4HdBx4w=="/>
  <p:extLst>
    <p:ext uri="{521415D9-36F7-43E2-AB2F-B90AF26B5E84}">
      <p14:sectionLst xmlns:p14="http://schemas.microsoft.com/office/powerpoint/2010/main">
        <p14:section name="KANDIL" id="{212A9643-FEB5-4FA1-89E0-941EB89264D1}">
          <p14:sldIdLst>
            <p14:sldId id="263"/>
            <p14:sldId id="13992"/>
            <p14:sldId id="14109"/>
          </p14:sldIdLst>
        </p14:section>
        <p14:section name="1ère Prière" id="{5FE8E941-E451-4509-BA79-0E91524851E2}">
          <p14:sldIdLst>
            <p14:sldId id="12419"/>
            <p14:sldId id="13356"/>
            <p14:sldId id="13263"/>
            <p14:sldId id="8618"/>
            <p14:sldId id="8619"/>
            <p14:sldId id="8620"/>
            <p14:sldId id="14117"/>
            <p14:sldId id="14118"/>
            <p14:sldId id="14119"/>
            <p14:sldId id="14120"/>
            <p14:sldId id="14121"/>
            <p14:sldId id="14122"/>
            <p14:sldId id="7788"/>
            <p14:sldId id="7789"/>
            <p14:sldId id="12751"/>
            <p14:sldId id="13373"/>
            <p14:sldId id="13374"/>
            <p14:sldId id="8603"/>
            <p14:sldId id="7730"/>
            <p14:sldId id="7733"/>
            <p14:sldId id="7735"/>
            <p14:sldId id="7738"/>
            <p14:sldId id="8614"/>
            <p14:sldId id="8615"/>
            <p14:sldId id="8428"/>
            <p14:sldId id="8427"/>
            <p14:sldId id="7800"/>
            <p14:sldId id="7818"/>
            <p14:sldId id="7819"/>
          </p14:sldIdLst>
        </p14:section>
        <p14:section name="Psaume 50." id="{A15D9E77-788E-4434-AEF6-8FA92BEA17D5}">
          <p14:sldIdLst>
            <p14:sldId id="13301"/>
            <p14:sldId id="13302"/>
            <p14:sldId id="13303"/>
            <p14:sldId id="13304"/>
            <p14:sldId id="13305"/>
            <p14:sldId id="13306"/>
            <p14:sldId id="12421"/>
            <p14:sldId id="8438"/>
            <p14:sldId id="15279"/>
            <p14:sldId id="8439"/>
            <p14:sldId id="8440"/>
            <p14:sldId id="8441"/>
            <p14:sldId id="8442"/>
            <p14:sldId id="8443"/>
            <p14:sldId id="12395"/>
            <p14:sldId id="14083"/>
            <p14:sldId id="12396"/>
            <p14:sldId id="12397"/>
            <p14:sldId id="12398"/>
            <p14:sldId id="12399"/>
            <p14:sldId id="14084"/>
            <p14:sldId id="12401"/>
            <p14:sldId id="12400"/>
            <p14:sldId id="12402"/>
            <p14:sldId id="12403"/>
            <p14:sldId id="12404"/>
            <p14:sldId id="12405"/>
            <p14:sldId id="14085"/>
            <p14:sldId id="14086"/>
            <p14:sldId id="13985"/>
            <p14:sldId id="12407"/>
            <p14:sldId id="14029"/>
            <p14:sldId id="14030"/>
            <p14:sldId id="12408"/>
            <p14:sldId id="14031"/>
            <p14:sldId id="14123"/>
            <p14:sldId id="14455"/>
            <p14:sldId id="15175"/>
            <p14:sldId id="10266"/>
            <p14:sldId id="14453"/>
            <p14:sldId id="10271"/>
            <p14:sldId id="10272"/>
            <p14:sldId id="10273"/>
            <p14:sldId id="10274"/>
            <p14:sldId id="10275"/>
            <p14:sldId id="10288"/>
            <p14:sldId id="10307"/>
            <p14:sldId id="12410"/>
            <p14:sldId id="12411"/>
            <p14:sldId id="14032"/>
            <p14:sldId id="12412"/>
            <p14:sldId id="12413"/>
            <p14:sldId id="12422"/>
            <p14:sldId id="8487"/>
            <p14:sldId id="15280"/>
            <p14:sldId id="8488"/>
            <p14:sldId id="8489"/>
            <p14:sldId id="8490"/>
            <p14:sldId id="8491"/>
            <p14:sldId id="8492"/>
            <p14:sldId id="8493"/>
            <p14:sldId id="7637"/>
            <p14:sldId id="7782"/>
            <p14:sldId id="7641"/>
            <p14:sldId id="7642"/>
            <p14:sldId id="7643"/>
            <p14:sldId id="12414"/>
            <p14:sldId id="14053"/>
            <p14:sldId id="12415"/>
            <p14:sldId id="14054"/>
            <p14:sldId id="12416"/>
            <p14:sldId id="14055"/>
            <p14:sldId id="12417"/>
            <p14:sldId id="14056"/>
          </p14:sldIdLst>
        </p14:section>
        <p14:section name="2ème Prière" id="{3614172F-9A91-411D-A9CE-641519D9A906}">
          <p14:sldIdLst>
            <p14:sldId id="12420"/>
            <p14:sldId id="15179"/>
            <p14:sldId id="15180"/>
            <p14:sldId id="15181"/>
            <p14:sldId id="15182"/>
            <p14:sldId id="8702"/>
            <p14:sldId id="8703"/>
            <p14:sldId id="8704"/>
            <p14:sldId id="8705"/>
            <p14:sldId id="8706"/>
            <p14:sldId id="8707"/>
            <p14:sldId id="12406"/>
            <p14:sldId id="12427"/>
            <p14:sldId id="12428"/>
            <p14:sldId id="14033"/>
            <p14:sldId id="15202"/>
            <p14:sldId id="15203"/>
            <p14:sldId id="15204"/>
            <p14:sldId id="15205"/>
            <p14:sldId id="15206"/>
            <p14:sldId id="15207"/>
            <p14:sldId id="15208"/>
            <p14:sldId id="15209"/>
            <p14:sldId id="15210"/>
            <p14:sldId id="15211"/>
            <p14:sldId id="15212"/>
            <p14:sldId id="15213"/>
            <p14:sldId id="12443"/>
            <p14:sldId id="12444"/>
            <p14:sldId id="14034"/>
            <p14:sldId id="12445"/>
            <p14:sldId id="12447"/>
            <p14:sldId id="12448"/>
            <p14:sldId id="12449"/>
          </p14:sldIdLst>
        </p14:section>
        <p14:section name="3ème Prière" id="{BB3E29C1-DA81-46D1-B530-BCDF3918C0A3}">
          <p14:sldIdLst>
            <p14:sldId id="12450"/>
            <p14:sldId id="15183"/>
            <p14:sldId id="15184"/>
            <p14:sldId id="15185"/>
            <p14:sldId id="15186"/>
            <p14:sldId id="7783"/>
            <p14:sldId id="9407"/>
            <p14:sldId id="12578"/>
            <p14:sldId id="12579"/>
            <p14:sldId id="12580"/>
            <p14:sldId id="12581"/>
            <p14:sldId id="14014"/>
            <p14:sldId id="12461"/>
            <p14:sldId id="14035"/>
            <p14:sldId id="12462"/>
            <p14:sldId id="12582"/>
            <p14:sldId id="14036"/>
            <p14:sldId id="15214"/>
            <p14:sldId id="15215"/>
            <p14:sldId id="15216"/>
            <p14:sldId id="15217"/>
            <p14:sldId id="15218"/>
            <p14:sldId id="15219"/>
            <p14:sldId id="15220"/>
            <p14:sldId id="15221"/>
            <p14:sldId id="15222"/>
            <p14:sldId id="15223"/>
            <p14:sldId id="15224"/>
            <p14:sldId id="15225"/>
            <p14:sldId id="12477"/>
            <p14:sldId id="12478"/>
            <p14:sldId id="12479"/>
            <p14:sldId id="14037"/>
            <p14:sldId id="12481"/>
            <p14:sldId id="14057"/>
            <p14:sldId id="12482"/>
            <p14:sldId id="12583"/>
            <p14:sldId id="12584"/>
            <p14:sldId id="14058"/>
          </p14:sldIdLst>
        </p14:section>
        <p14:section name="4ème Prière" id="{7C506D48-477C-4363-BA7D-5DF785E21AC8}">
          <p14:sldIdLst>
            <p14:sldId id="12697"/>
            <p14:sldId id="15187"/>
            <p14:sldId id="15188"/>
            <p14:sldId id="15189"/>
            <p14:sldId id="15190"/>
            <p14:sldId id="12702"/>
            <p14:sldId id="12703"/>
            <p14:sldId id="12705"/>
            <p14:sldId id="12711"/>
            <p14:sldId id="14017"/>
            <p14:sldId id="12712"/>
            <p14:sldId id="14038"/>
            <p14:sldId id="12713"/>
            <p14:sldId id="14039"/>
            <p14:sldId id="15226"/>
            <p14:sldId id="15227"/>
            <p14:sldId id="15228"/>
            <p14:sldId id="15229"/>
            <p14:sldId id="15230"/>
            <p14:sldId id="15231"/>
            <p14:sldId id="15232"/>
            <p14:sldId id="15233"/>
            <p14:sldId id="15234"/>
            <p14:sldId id="15235"/>
            <p14:sldId id="15236"/>
            <p14:sldId id="15237"/>
            <p14:sldId id="12729"/>
            <p14:sldId id="12730"/>
            <p14:sldId id="14040"/>
            <p14:sldId id="12731"/>
            <p14:sldId id="14041"/>
            <p14:sldId id="12733"/>
            <p14:sldId id="14059"/>
            <p14:sldId id="12734"/>
            <p14:sldId id="14060"/>
            <p14:sldId id="12735"/>
            <p14:sldId id="14061"/>
            <p14:sldId id="14062"/>
          </p14:sldIdLst>
        </p14:section>
        <p14:section name="5ème Prière" id="{4E8E9F7D-7D0F-4768-9A30-439CB624438C}">
          <p14:sldIdLst>
            <p14:sldId id="12585"/>
            <p14:sldId id="15191"/>
            <p14:sldId id="15192"/>
            <p14:sldId id="15193"/>
            <p14:sldId id="14456"/>
            <p14:sldId id="14449"/>
            <p14:sldId id="14457"/>
            <p14:sldId id="14458"/>
            <p14:sldId id="14459"/>
            <p14:sldId id="14460"/>
            <p14:sldId id="14461"/>
            <p14:sldId id="14462"/>
            <p14:sldId id="14463"/>
            <p14:sldId id="14464"/>
            <p14:sldId id="14465"/>
            <p14:sldId id="14020"/>
            <p14:sldId id="12596"/>
            <p14:sldId id="14042"/>
            <p14:sldId id="14043"/>
            <p14:sldId id="15238"/>
            <p14:sldId id="15239"/>
            <p14:sldId id="15240"/>
            <p14:sldId id="15241"/>
            <p14:sldId id="15242"/>
            <p14:sldId id="15243"/>
            <p14:sldId id="15244"/>
            <p14:sldId id="15245"/>
            <p14:sldId id="15246"/>
            <p14:sldId id="15247"/>
            <p14:sldId id="15248"/>
            <p14:sldId id="15249"/>
            <p14:sldId id="12613"/>
            <p14:sldId id="12614"/>
            <p14:sldId id="14044"/>
            <p14:sldId id="12615"/>
            <p14:sldId id="14045"/>
            <p14:sldId id="13993"/>
            <p14:sldId id="14046"/>
            <p14:sldId id="12617"/>
            <p14:sldId id="12618"/>
          </p14:sldIdLst>
        </p14:section>
        <p14:section name="6ème Prière" id="{541D23AB-C816-402E-AB47-63B6C7319A6A}">
          <p14:sldIdLst>
            <p14:sldId id="12621"/>
            <p14:sldId id="15194"/>
            <p14:sldId id="15195"/>
            <p14:sldId id="15196"/>
            <p14:sldId id="15197"/>
            <p14:sldId id="8708"/>
            <p14:sldId id="8710"/>
            <p14:sldId id="8711"/>
            <p14:sldId id="8712"/>
            <p14:sldId id="8713"/>
            <p14:sldId id="8714"/>
            <p14:sldId id="14023"/>
            <p14:sldId id="12636"/>
            <p14:sldId id="14048"/>
            <p14:sldId id="12637"/>
            <p14:sldId id="15250"/>
            <p14:sldId id="15251"/>
            <p14:sldId id="15252"/>
            <p14:sldId id="15253"/>
            <p14:sldId id="15254"/>
            <p14:sldId id="15255"/>
            <p14:sldId id="15256"/>
            <p14:sldId id="15257"/>
            <p14:sldId id="15258"/>
            <p14:sldId id="15259"/>
            <p14:sldId id="15260"/>
            <p14:sldId id="15261"/>
            <p14:sldId id="12653"/>
            <p14:sldId id="12654"/>
            <p14:sldId id="14049"/>
            <p14:sldId id="12655"/>
            <p14:sldId id="14050"/>
            <p14:sldId id="13994"/>
            <p14:sldId id="12657"/>
            <p14:sldId id="14063"/>
          </p14:sldIdLst>
        </p14:section>
        <p14:section name="7ème Prière" id="{C84BFB3F-AC6E-4DF1-B4AB-343F37E007A0}">
          <p14:sldIdLst>
            <p14:sldId id="12661"/>
            <p14:sldId id="15198"/>
            <p14:sldId id="15199"/>
            <p14:sldId id="15200"/>
            <p14:sldId id="15201"/>
            <p14:sldId id="12666"/>
            <p14:sldId id="12667"/>
            <p14:sldId id="12668"/>
            <p14:sldId id="12671"/>
            <p14:sldId id="14026"/>
            <p14:sldId id="12672"/>
            <p14:sldId id="14051"/>
            <p14:sldId id="15262"/>
            <p14:sldId id="15263"/>
            <p14:sldId id="15264"/>
            <p14:sldId id="15265"/>
            <p14:sldId id="15266"/>
            <p14:sldId id="15267"/>
            <p14:sldId id="15268"/>
            <p14:sldId id="15269"/>
            <p14:sldId id="15270"/>
            <p14:sldId id="15271"/>
            <p14:sldId id="15272"/>
            <p14:sldId id="15273"/>
            <p14:sldId id="12689"/>
            <p14:sldId id="12690"/>
            <p14:sldId id="14052"/>
            <p14:sldId id="12693"/>
            <p14:sldId id="12694"/>
            <p14:sldId id="14064"/>
            <p14:sldId id="12695"/>
            <p14:sldId id="14065"/>
            <p14:sldId id="12696"/>
            <p14:sldId id="13997"/>
            <p14:sldId id="13995"/>
            <p14:sldId id="13998"/>
            <p14:sldId id="13996"/>
            <p14:sldId id="7438"/>
            <p14:sldId id="7439"/>
            <p14:sldId id="7440"/>
            <p14:sldId id="13980"/>
            <p14:sldId id="13981"/>
            <p14:sldId id="13982"/>
            <p14:sldId id="13983"/>
            <p14:sldId id="7442"/>
            <p14:sldId id="7837"/>
            <p14:sldId id="13264"/>
            <p14:sldId id="10178"/>
            <p14:sldId id="15274"/>
            <p14:sldId id="15275"/>
            <p14:sldId id="15276"/>
            <p14:sldId id="15277"/>
            <p14:sldId id="15278"/>
            <p14:sldId id="3147"/>
            <p14:sldId id="3148"/>
            <p14:sldId id="7922"/>
            <p14:sldId id="13256"/>
            <p14:sldId id="14466"/>
            <p14:sldId id="14467"/>
            <p14:sldId id="14468"/>
            <p14:sldId id="14469"/>
            <p14:sldId id="14470"/>
            <p14:sldId id="14471"/>
            <p14:sldId id="15281"/>
            <p14:sldId id="15282"/>
            <p14:sldId id="2236"/>
            <p14:sldId id="14472"/>
            <p14:sldId id="14473"/>
            <p14:sldId id="14474"/>
            <p14:sldId id="14475"/>
            <p14:sldId id="1422"/>
            <p14:sldId id="1423"/>
            <p14:sldId id="15283"/>
            <p14:sldId id="15299"/>
            <p14:sldId id="15284"/>
            <p14:sldId id="15300"/>
            <p14:sldId id="15285"/>
            <p14:sldId id="15301"/>
            <p14:sldId id="15286"/>
            <p14:sldId id="15302"/>
            <p14:sldId id="15287"/>
            <p14:sldId id="15303"/>
            <p14:sldId id="15288"/>
            <p14:sldId id="15304"/>
            <p14:sldId id="15289"/>
            <p14:sldId id="15305"/>
            <p14:sldId id="15290"/>
            <p14:sldId id="15306"/>
            <p14:sldId id="15291"/>
            <p14:sldId id="15307"/>
            <p14:sldId id="15292"/>
            <p14:sldId id="15308"/>
            <p14:sldId id="15293"/>
            <p14:sldId id="15309"/>
            <p14:sldId id="15294"/>
            <p14:sldId id="15310"/>
            <p14:sldId id="15295"/>
            <p14:sldId id="15311"/>
            <p14:sldId id="15296"/>
            <p14:sldId id="15312"/>
            <p14:sldId id="15297"/>
            <p14:sldId id="15298"/>
            <p14:sldId id="14066"/>
          </p14:sldIdLst>
        </p14:section>
        <p14:section name="Optionnels" id="{47515C7A-9AB5-4AED-A9CF-B11F66CDCF93}">
          <p14:sldIdLst>
            <p14:sldId id="15313"/>
            <p14:sldId id="15176"/>
            <p14:sldId id="14067"/>
            <p14:sldId id="12000"/>
            <p14:sldId id="12001"/>
            <p14:sldId id="14068"/>
            <p14:sldId id="10276"/>
            <p14:sldId id="10277"/>
            <p14:sldId id="10278"/>
            <p14:sldId id="14069"/>
            <p14:sldId id="4754"/>
            <p14:sldId id="10019"/>
            <p14:sldId id="14070"/>
            <p14:sldId id="12438"/>
            <p14:sldId id="12439"/>
            <p14:sldId id="12440"/>
            <p14:sldId id="14071"/>
            <p14:sldId id="14015"/>
            <p14:sldId id="14016"/>
            <p14:sldId id="14072"/>
            <p14:sldId id="12472"/>
            <p14:sldId id="12473"/>
            <p14:sldId id="12474"/>
            <p14:sldId id="14073"/>
            <p14:sldId id="14018"/>
            <p14:sldId id="14019"/>
            <p14:sldId id="14074"/>
            <p14:sldId id="12724"/>
            <p14:sldId id="12725"/>
            <p14:sldId id="12726"/>
            <p14:sldId id="14075"/>
            <p14:sldId id="14021"/>
            <p14:sldId id="14022"/>
            <p14:sldId id="14076"/>
            <p14:sldId id="12608"/>
            <p14:sldId id="12609"/>
            <p14:sldId id="12610"/>
            <p14:sldId id="14077"/>
            <p14:sldId id="14024"/>
            <p14:sldId id="14025"/>
            <p14:sldId id="14078"/>
            <p14:sldId id="12648"/>
            <p14:sldId id="12649"/>
            <p14:sldId id="12650"/>
            <p14:sldId id="14079"/>
            <p14:sldId id="14027"/>
            <p14:sldId id="14028"/>
            <p14:sldId id="14080"/>
            <p14:sldId id="12684"/>
            <p14:sldId id="12685"/>
            <p14:sldId id="12686"/>
            <p14:sldId id="14081"/>
            <p14:sldId id="10944"/>
            <p14:sldId id="2487"/>
            <p14:sldId id="2488"/>
            <p14:sldId id="2489"/>
            <p14:sldId id="2490"/>
            <p14:sldId id="2491"/>
            <p14:sldId id="2492"/>
            <p14:sldId id="14082"/>
            <p14:sldId id="141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090A"/>
    <a:srgbClr val="1B1B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902" autoAdjust="0"/>
  </p:normalViewPr>
  <p:slideViewPr>
    <p:cSldViewPr snapToGrid="0">
      <p:cViewPr varScale="1">
        <p:scale>
          <a:sx n="82" d="100"/>
          <a:sy n="82" d="100"/>
        </p:scale>
        <p:origin x="682" y="72"/>
      </p:cViewPr>
      <p:guideLst/>
    </p:cSldViewPr>
  </p:slideViewPr>
  <p:notesTextViewPr>
    <p:cViewPr>
      <p:scale>
        <a:sx n="1" d="1"/>
        <a:sy n="1" d="1"/>
      </p:scale>
      <p:origin x="0" y="0"/>
    </p:cViewPr>
  </p:notesTextViewPr>
  <p:sorterViewPr>
    <p:cViewPr>
      <p:scale>
        <a:sx n="90" d="100"/>
        <a:sy n="90" d="100"/>
      </p:scale>
      <p:origin x="0" y="-141528"/>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slide" Target="slides/slide322.xml"/><Relationship Id="rId366" Type="http://schemas.openxmlformats.org/officeDocument/2006/relationships/slide" Target="slides/slide364.xml"/><Relationship Id="rId170" Type="http://schemas.openxmlformats.org/officeDocument/2006/relationships/slide" Target="slides/slide168.xml"/><Relationship Id="rId226" Type="http://schemas.openxmlformats.org/officeDocument/2006/relationships/slide" Target="slides/slide224.xml"/><Relationship Id="rId433" Type="http://schemas.openxmlformats.org/officeDocument/2006/relationships/slide" Target="slides/slide431.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335" Type="http://schemas.openxmlformats.org/officeDocument/2006/relationships/slide" Target="slides/slide333.xml"/><Relationship Id="rId377" Type="http://schemas.openxmlformats.org/officeDocument/2006/relationships/slide" Target="slides/slide375.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402" Type="http://schemas.openxmlformats.org/officeDocument/2006/relationships/slide" Target="slides/slide400.xml"/><Relationship Id="rId279" Type="http://schemas.openxmlformats.org/officeDocument/2006/relationships/slide" Target="slides/slide277.xml"/><Relationship Id="rId444" Type="http://schemas.openxmlformats.org/officeDocument/2006/relationships/slide" Target="slides/slide442.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46" Type="http://schemas.openxmlformats.org/officeDocument/2006/relationships/slide" Target="slides/slide344.xml"/><Relationship Id="rId388" Type="http://schemas.openxmlformats.org/officeDocument/2006/relationships/slide" Target="slides/slide386.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413" Type="http://schemas.openxmlformats.org/officeDocument/2006/relationships/slide" Target="slides/slide411.xml"/><Relationship Id="rId248" Type="http://schemas.openxmlformats.org/officeDocument/2006/relationships/slide" Target="slides/slide246.xml"/><Relationship Id="rId455" Type="http://schemas.openxmlformats.org/officeDocument/2006/relationships/slide" Target="slides/slide453.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357" Type="http://schemas.openxmlformats.org/officeDocument/2006/relationships/slide" Target="slides/slide355.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399" Type="http://schemas.openxmlformats.org/officeDocument/2006/relationships/slide" Target="slides/slide397.xml"/><Relationship Id="rId259" Type="http://schemas.openxmlformats.org/officeDocument/2006/relationships/slide" Target="slides/slide257.xml"/><Relationship Id="rId424" Type="http://schemas.openxmlformats.org/officeDocument/2006/relationships/slide" Target="slides/slide422.xml"/><Relationship Id="rId466" Type="http://schemas.openxmlformats.org/officeDocument/2006/relationships/presProps" Target="presProps.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openxmlformats.org/officeDocument/2006/relationships/slide" Target="slides/slide324.xml"/><Relationship Id="rId65" Type="http://schemas.openxmlformats.org/officeDocument/2006/relationships/slide" Target="slides/slide63.xml"/><Relationship Id="rId130" Type="http://schemas.openxmlformats.org/officeDocument/2006/relationships/slide" Target="slides/slide128.xml"/><Relationship Id="rId368" Type="http://schemas.openxmlformats.org/officeDocument/2006/relationships/slide" Target="slides/slide366.xml"/><Relationship Id="rId172" Type="http://schemas.openxmlformats.org/officeDocument/2006/relationships/slide" Target="slides/slide170.xml"/><Relationship Id="rId228" Type="http://schemas.openxmlformats.org/officeDocument/2006/relationships/slide" Target="slides/slide226.xml"/><Relationship Id="rId435" Type="http://schemas.openxmlformats.org/officeDocument/2006/relationships/slide" Target="slides/slide433.xml"/><Relationship Id="rId281" Type="http://schemas.openxmlformats.org/officeDocument/2006/relationships/slide" Target="slides/slide279.xml"/><Relationship Id="rId337" Type="http://schemas.openxmlformats.org/officeDocument/2006/relationships/slide" Target="slides/slide335.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379" Type="http://schemas.openxmlformats.org/officeDocument/2006/relationships/slide" Target="slides/slide377.xml"/><Relationship Id="rId7" Type="http://schemas.openxmlformats.org/officeDocument/2006/relationships/slide" Target="slides/slide5.xml"/><Relationship Id="rId183" Type="http://schemas.openxmlformats.org/officeDocument/2006/relationships/slide" Target="slides/slide181.xml"/><Relationship Id="rId239" Type="http://schemas.openxmlformats.org/officeDocument/2006/relationships/slide" Target="slides/slide237.xml"/><Relationship Id="rId390" Type="http://schemas.openxmlformats.org/officeDocument/2006/relationships/slide" Target="slides/slide388.xml"/><Relationship Id="rId404" Type="http://schemas.openxmlformats.org/officeDocument/2006/relationships/slide" Target="slides/slide402.xml"/><Relationship Id="rId446" Type="http://schemas.openxmlformats.org/officeDocument/2006/relationships/slide" Target="slides/slide444.xml"/><Relationship Id="rId250" Type="http://schemas.openxmlformats.org/officeDocument/2006/relationships/slide" Target="slides/slide248.xml"/><Relationship Id="rId292" Type="http://schemas.openxmlformats.org/officeDocument/2006/relationships/slide" Target="slides/slide290.xml"/><Relationship Id="rId306" Type="http://schemas.openxmlformats.org/officeDocument/2006/relationships/slide" Target="slides/slide304.xml"/><Relationship Id="rId45" Type="http://schemas.openxmlformats.org/officeDocument/2006/relationships/slide" Target="slides/slide43.xml"/><Relationship Id="rId87" Type="http://schemas.openxmlformats.org/officeDocument/2006/relationships/slide" Target="slides/slide85.xml"/><Relationship Id="rId110" Type="http://schemas.openxmlformats.org/officeDocument/2006/relationships/slide" Target="slides/slide108.xml"/><Relationship Id="rId348" Type="http://schemas.openxmlformats.org/officeDocument/2006/relationships/slide" Target="slides/slide346.xml"/><Relationship Id="rId152" Type="http://schemas.openxmlformats.org/officeDocument/2006/relationships/slide" Target="slides/slide150.xml"/><Relationship Id="rId194" Type="http://schemas.openxmlformats.org/officeDocument/2006/relationships/slide" Target="slides/slide192.xml"/><Relationship Id="rId208" Type="http://schemas.openxmlformats.org/officeDocument/2006/relationships/slide" Target="slides/slide206.xml"/><Relationship Id="rId415" Type="http://schemas.openxmlformats.org/officeDocument/2006/relationships/slide" Target="slides/slide413.xml"/><Relationship Id="rId457" Type="http://schemas.openxmlformats.org/officeDocument/2006/relationships/slide" Target="slides/slide455.xml"/><Relationship Id="rId261" Type="http://schemas.openxmlformats.org/officeDocument/2006/relationships/slide" Target="slides/slide259.xml"/><Relationship Id="rId14" Type="http://schemas.openxmlformats.org/officeDocument/2006/relationships/slide" Target="slides/slide12.xml"/><Relationship Id="rId56" Type="http://schemas.openxmlformats.org/officeDocument/2006/relationships/slide" Target="slides/slide54.xml"/><Relationship Id="rId317" Type="http://schemas.openxmlformats.org/officeDocument/2006/relationships/slide" Target="slides/slide315.xml"/><Relationship Id="rId359" Type="http://schemas.openxmlformats.org/officeDocument/2006/relationships/slide" Target="slides/slide357.xml"/><Relationship Id="rId98" Type="http://schemas.openxmlformats.org/officeDocument/2006/relationships/slide" Target="slides/slide96.xml"/><Relationship Id="rId121" Type="http://schemas.openxmlformats.org/officeDocument/2006/relationships/slide" Target="slides/slide119.xml"/><Relationship Id="rId163" Type="http://schemas.openxmlformats.org/officeDocument/2006/relationships/slide" Target="slides/slide161.xml"/><Relationship Id="rId219" Type="http://schemas.openxmlformats.org/officeDocument/2006/relationships/slide" Target="slides/slide217.xml"/><Relationship Id="rId370" Type="http://schemas.openxmlformats.org/officeDocument/2006/relationships/slide" Target="slides/slide368.xml"/><Relationship Id="rId426" Type="http://schemas.openxmlformats.org/officeDocument/2006/relationships/slide" Target="slides/slide424.xml"/><Relationship Id="rId230" Type="http://schemas.openxmlformats.org/officeDocument/2006/relationships/slide" Target="slides/slide228.xml"/><Relationship Id="rId468" Type="http://schemas.openxmlformats.org/officeDocument/2006/relationships/theme" Target="theme/theme1.xml"/><Relationship Id="rId25" Type="http://schemas.openxmlformats.org/officeDocument/2006/relationships/slide" Target="slides/slide23.xml"/><Relationship Id="rId67" Type="http://schemas.openxmlformats.org/officeDocument/2006/relationships/slide" Target="slides/slide65.xml"/><Relationship Id="rId272" Type="http://schemas.openxmlformats.org/officeDocument/2006/relationships/slide" Target="slides/slide270.xml"/><Relationship Id="rId328" Type="http://schemas.openxmlformats.org/officeDocument/2006/relationships/slide" Target="slides/slide326.xml"/><Relationship Id="rId132" Type="http://schemas.openxmlformats.org/officeDocument/2006/relationships/slide" Target="slides/slide130.xml"/><Relationship Id="rId174" Type="http://schemas.openxmlformats.org/officeDocument/2006/relationships/slide" Target="slides/slide172.xml"/><Relationship Id="rId381" Type="http://schemas.openxmlformats.org/officeDocument/2006/relationships/slide" Target="slides/slide379.xml"/><Relationship Id="rId241" Type="http://schemas.openxmlformats.org/officeDocument/2006/relationships/slide" Target="slides/slide239.xml"/><Relationship Id="rId437" Type="http://schemas.openxmlformats.org/officeDocument/2006/relationships/slide" Target="slides/slide435.xml"/><Relationship Id="rId36" Type="http://schemas.openxmlformats.org/officeDocument/2006/relationships/slide" Target="slides/slide34.xml"/><Relationship Id="rId283" Type="http://schemas.openxmlformats.org/officeDocument/2006/relationships/slide" Target="slides/slide281.xml"/><Relationship Id="rId339" Type="http://schemas.openxmlformats.org/officeDocument/2006/relationships/slide" Target="slides/slide337.xml"/><Relationship Id="rId78" Type="http://schemas.openxmlformats.org/officeDocument/2006/relationships/slide" Target="slides/slide76.xml"/><Relationship Id="rId101" Type="http://schemas.openxmlformats.org/officeDocument/2006/relationships/slide" Target="slides/slide99.xml"/><Relationship Id="rId143" Type="http://schemas.openxmlformats.org/officeDocument/2006/relationships/slide" Target="slides/slide141.xml"/><Relationship Id="rId185" Type="http://schemas.openxmlformats.org/officeDocument/2006/relationships/slide" Target="slides/slide183.xml"/><Relationship Id="rId350" Type="http://schemas.openxmlformats.org/officeDocument/2006/relationships/slide" Target="slides/slide348.xml"/><Relationship Id="rId406" Type="http://schemas.openxmlformats.org/officeDocument/2006/relationships/slide" Target="slides/slide404.xml"/><Relationship Id="rId9" Type="http://schemas.openxmlformats.org/officeDocument/2006/relationships/slide" Target="slides/slide7.xml"/><Relationship Id="rId210" Type="http://schemas.openxmlformats.org/officeDocument/2006/relationships/slide" Target="slides/slide208.xml"/><Relationship Id="rId392" Type="http://schemas.openxmlformats.org/officeDocument/2006/relationships/slide" Target="slides/slide390.xml"/><Relationship Id="rId448" Type="http://schemas.openxmlformats.org/officeDocument/2006/relationships/slide" Target="slides/slide446.xml"/><Relationship Id="rId252" Type="http://schemas.openxmlformats.org/officeDocument/2006/relationships/slide" Target="slides/slide250.xml"/><Relationship Id="rId294" Type="http://schemas.openxmlformats.org/officeDocument/2006/relationships/slide" Target="slides/slide292.xml"/><Relationship Id="rId308" Type="http://schemas.openxmlformats.org/officeDocument/2006/relationships/slide" Target="slides/slide306.xml"/><Relationship Id="rId47" Type="http://schemas.openxmlformats.org/officeDocument/2006/relationships/slide" Target="slides/slide45.xml"/><Relationship Id="rId89" Type="http://schemas.openxmlformats.org/officeDocument/2006/relationships/slide" Target="slides/slide87.xml"/><Relationship Id="rId112" Type="http://schemas.openxmlformats.org/officeDocument/2006/relationships/slide" Target="slides/slide110.xml"/><Relationship Id="rId154" Type="http://schemas.openxmlformats.org/officeDocument/2006/relationships/slide" Target="slides/slide152.xml"/><Relationship Id="rId361" Type="http://schemas.openxmlformats.org/officeDocument/2006/relationships/slide" Target="slides/slide359.xml"/><Relationship Id="rId196" Type="http://schemas.openxmlformats.org/officeDocument/2006/relationships/slide" Target="slides/slide194.xml"/><Relationship Id="rId417" Type="http://schemas.openxmlformats.org/officeDocument/2006/relationships/slide" Target="slides/slide415.xml"/><Relationship Id="rId459" Type="http://schemas.openxmlformats.org/officeDocument/2006/relationships/notesMaster" Target="notesMasters/notesMaster1.xml"/><Relationship Id="rId16" Type="http://schemas.openxmlformats.org/officeDocument/2006/relationships/slide" Target="slides/slide14.xml"/><Relationship Id="rId221" Type="http://schemas.openxmlformats.org/officeDocument/2006/relationships/slide" Target="slides/slide219.xml"/><Relationship Id="rId263" Type="http://schemas.openxmlformats.org/officeDocument/2006/relationships/slide" Target="slides/slide261.xml"/><Relationship Id="rId319" Type="http://schemas.openxmlformats.org/officeDocument/2006/relationships/slide" Target="slides/slide317.xml"/><Relationship Id="rId58" Type="http://schemas.openxmlformats.org/officeDocument/2006/relationships/slide" Target="slides/slide56.xml"/><Relationship Id="rId123" Type="http://schemas.openxmlformats.org/officeDocument/2006/relationships/slide" Target="slides/slide121.xml"/><Relationship Id="rId330" Type="http://schemas.openxmlformats.org/officeDocument/2006/relationships/slide" Target="slides/slide328.xml"/><Relationship Id="rId165" Type="http://schemas.openxmlformats.org/officeDocument/2006/relationships/slide" Target="slides/slide163.xml"/><Relationship Id="rId372" Type="http://schemas.openxmlformats.org/officeDocument/2006/relationships/slide" Target="slides/slide370.xml"/><Relationship Id="rId428" Type="http://schemas.openxmlformats.org/officeDocument/2006/relationships/slide" Target="slides/slide426.xml"/><Relationship Id="rId232" Type="http://schemas.openxmlformats.org/officeDocument/2006/relationships/slide" Target="slides/slide230.xml"/><Relationship Id="rId274" Type="http://schemas.openxmlformats.org/officeDocument/2006/relationships/slide" Target="slides/slide272.xml"/><Relationship Id="rId27" Type="http://schemas.openxmlformats.org/officeDocument/2006/relationships/slide" Target="slides/slide25.xml"/><Relationship Id="rId69" Type="http://schemas.openxmlformats.org/officeDocument/2006/relationships/slide" Target="slides/slide67.xml"/><Relationship Id="rId134" Type="http://schemas.openxmlformats.org/officeDocument/2006/relationships/slide" Target="slides/slide132.xml"/><Relationship Id="rId80" Type="http://schemas.openxmlformats.org/officeDocument/2006/relationships/slide" Target="slides/slide78.xml"/><Relationship Id="rId176" Type="http://schemas.openxmlformats.org/officeDocument/2006/relationships/slide" Target="slides/slide174.xml"/><Relationship Id="rId341" Type="http://schemas.openxmlformats.org/officeDocument/2006/relationships/slide" Target="slides/slide339.xml"/><Relationship Id="rId383" Type="http://schemas.openxmlformats.org/officeDocument/2006/relationships/slide" Target="slides/slide381.xml"/><Relationship Id="rId439" Type="http://schemas.openxmlformats.org/officeDocument/2006/relationships/slide" Target="slides/slide437.xml"/><Relationship Id="rId201" Type="http://schemas.openxmlformats.org/officeDocument/2006/relationships/slide" Target="slides/slide199.xml"/><Relationship Id="rId243" Type="http://schemas.openxmlformats.org/officeDocument/2006/relationships/slide" Target="slides/slide241.xml"/><Relationship Id="rId285" Type="http://schemas.openxmlformats.org/officeDocument/2006/relationships/slide" Target="slides/slide283.xml"/><Relationship Id="rId450" Type="http://schemas.openxmlformats.org/officeDocument/2006/relationships/slide" Target="slides/slide448.xml"/><Relationship Id="rId38" Type="http://schemas.openxmlformats.org/officeDocument/2006/relationships/slide" Target="slides/slide36.xml"/><Relationship Id="rId103" Type="http://schemas.openxmlformats.org/officeDocument/2006/relationships/slide" Target="slides/slide101.xml"/><Relationship Id="rId310" Type="http://schemas.openxmlformats.org/officeDocument/2006/relationships/slide" Target="slides/slide308.xml"/><Relationship Id="rId91" Type="http://schemas.openxmlformats.org/officeDocument/2006/relationships/slide" Target="slides/slide89.xml"/><Relationship Id="rId145" Type="http://schemas.openxmlformats.org/officeDocument/2006/relationships/slide" Target="slides/slide143.xml"/><Relationship Id="rId187" Type="http://schemas.openxmlformats.org/officeDocument/2006/relationships/slide" Target="slides/slide185.xml"/><Relationship Id="rId352" Type="http://schemas.openxmlformats.org/officeDocument/2006/relationships/slide" Target="slides/slide350.xml"/><Relationship Id="rId394" Type="http://schemas.openxmlformats.org/officeDocument/2006/relationships/slide" Target="slides/slide392.xml"/><Relationship Id="rId408" Type="http://schemas.openxmlformats.org/officeDocument/2006/relationships/slide" Target="slides/slide406.xml"/><Relationship Id="rId212" Type="http://schemas.openxmlformats.org/officeDocument/2006/relationships/slide" Target="slides/slide210.xml"/><Relationship Id="rId254" Type="http://schemas.openxmlformats.org/officeDocument/2006/relationships/slide" Target="slides/slide252.xml"/><Relationship Id="rId49" Type="http://schemas.openxmlformats.org/officeDocument/2006/relationships/slide" Target="slides/slide47.xml"/><Relationship Id="rId114" Type="http://schemas.openxmlformats.org/officeDocument/2006/relationships/slide" Target="slides/slide112.xml"/><Relationship Id="rId296" Type="http://schemas.openxmlformats.org/officeDocument/2006/relationships/slide" Target="slides/slide294.xml"/><Relationship Id="rId461" Type="http://schemas.openxmlformats.org/officeDocument/2006/relationships/font" Target="fonts/font2.fntdata"/><Relationship Id="rId60" Type="http://schemas.openxmlformats.org/officeDocument/2006/relationships/slide" Target="slides/slide58.xml"/><Relationship Id="rId156" Type="http://schemas.openxmlformats.org/officeDocument/2006/relationships/slide" Target="slides/slide154.xml"/><Relationship Id="rId198" Type="http://schemas.openxmlformats.org/officeDocument/2006/relationships/slide" Target="slides/slide196.xml"/><Relationship Id="rId321" Type="http://schemas.openxmlformats.org/officeDocument/2006/relationships/slide" Target="slides/slide319.xml"/><Relationship Id="rId363" Type="http://schemas.openxmlformats.org/officeDocument/2006/relationships/slide" Target="slides/slide361.xml"/><Relationship Id="rId419" Type="http://schemas.openxmlformats.org/officeDocument/2006/relationships/slide" Target="slides/slide417.xml"/><Relationship Id="rId223" Type="http://schemas.openxmlformats.org/officeDocument/2006/relationships/slide" Target="slides/slide221.xml"/><Relationship Id="rId430" Type="http://schemas.openxmlformats.org/officeDocument/2006/relationships/slide" Target="slides/slide428.xml"/><Relationship Id="rId18" Type="http://schemas.openxmlformats.org/officeDocument/2006/relationships/slide" Target="slides/slide16.xml"/><Relationship Id="rId265" Type="http://schemas.openxmlformats.org/officeDocument/2006/relationships/slide" Target="slides/slide263.xml"/><Relationship Id="rId125" Type="http://schemas.openxmlformats.org/officeDocument/2006/relationships/slide" Target="slides/slide123.xml"/><Relationship Id="rId167" Type="http://schemas.openxmlformats.org/officeDocument/2006/relationships/slide" Target="slides/slide165.xml"/><Relationship Id="rId332" Type="http://schemas.openxmlformats.org/officeDocument/2006/relationships/slide" Target="slides/slide330.xml"/><Relationship Id="rId374" Type="http://schemas.openxmlformats.org/officeDocument/2006/relationships/slide" Target="slides/slide372.xml"/><Relationship Id="rId71" Type="http://schemas.openxmlformats.org/officeDocument/2006/relationships/slide" Target="slides/slide69.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76" Type="http://schemas.openxmlformats.org/officeDocument/2006/relationships/slide" Target="slides/slide274.xml"/><Relationship Id="rId441" Type="http://schemas.openxmlformats.org/officeDocument/2006/relationships/slide" Target="slides/slide439.xml"/><Relationship Id="rId40" Type="http://schemas.openxmlformats.org/officeDocument/2006/relationships/slide" Target="slides/slide38.xml"/><Relationship Id="rId136" Type="http://schemas.openxmlformats.org/officeDocument/2006/relationships/slide" Target="slides/slide134.xml"/><Relationship Id="rId178" Type="http://schemas.openxmlformats.org/officeDocument/2006/relationships/slide" Target="slides/slide176.xml"/><Relationship Id="rId301" Type="http://schemas.openxmlformats.org/officeDocument/2006/relationships/slide" Target="slides/slide299.xml"/><Relationship Id="rId343" Type="http://schemas.openxmlformats.org/officeDocument/2006/relationships/slide" Target="slides/slide341.xml"/><Relationship Id="rId82" Type="http://schemas.openxmlformats.org/officeDocument/2006/relationships/slide" Target="slides/slide80.xml"/><Relationship Id="rId203" Type="http://schemas.openxmlformats.org/officeDocument/2006/relationships/slide" Target="slides/slide201.xml"/><Relationship Id="rId385" Type="http://schemas.openxmlformats.org/officeDocument/2006/relationships/slide" Target="slides/slide383.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410" Type="http://schemas.openxmlformats.org/officeDocument/2006/relationships/slide" Target="slides/slide408.xml"/><Relationship Id="rId431" Type="http://schemas.openxmlformats.org/officeDocument/2006/relationships/slide" Target="slides/slide429.xml"/><Relationship Id="rId452" Type="http://schemas.openxmlformats.org/officeDocument/2006/relationships/slide" Target="slides/slide450.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354" Type="http://schemas.openxmlformats.org/officeDocument/2006/relationships/slide" Target="slides/slide352.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75" Type="http://schemas.openxmlformats.org/officeDocument/2006/relationships/slide" Target="slides/slide373.xml"/><Relationship Id="rId396" Type="http://schemas.openxmlformats.org/officeDocument/2006/relationships/slide" Target="slides/slide394.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400" Type="http://schemas.openxmlformats.org/officeDocument/2006/relationships/slide" Target="slides/slide398.xml"/><Relationship Id="rId421" Type="http://schemas.openxmlformats.org/officeDocument/2006/relationships/slide" Target="slides/slide419.xml"/><Relationship Id="rId442" Type="http://schemas.openxmlformats.org/officeDocument/2006/relationships/slide" Target="slides/slide440.xml"/><Relationship Id="rId463" Type="http://schemas.openxmlformats.org/officeDocument/2006/relationships/font" Target="fonts/font4.fntdata"/><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344" Type="http://schemas.openxmlformats.org/officeDocument/2006/relationships/slide" Target="slides/slide342.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365" Type="http://schemas.openxmlformats.org/officeDocument/2006/relationships/slide" Target="slides/slide363.xml"/><Relationship Id="rId386" Type="http://schemas.openxmlformats.org/officeDocument/2006/relationships/slide" Target="slides/slide384.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411" Type="http://schemas.openxmlformats.org/officeDocument/2006/relationships/slide" Target="slides/slide409.xml"/><Relationship Id="rId432" Type="http://schemas.openxmlformats.org/officeDocument/2006/relationships/slide" Target="slides/slide430.xml"/><Relationship Id="rId453" Type="http://schemas.openxmlformats.org/officeDocument/2006/relationships/slide" Target="slides/slide451.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334" Type="http://schemas.openxmlformats.org/officeDocument/2006/relationships/slide" Target="slides/slide332.xml"/><Relationship Id="rId355" Type="http://schemas.openxmlformats.org/officeDocument/2006/relationships/slide" Target="slides/slide353.xml"/><Relationship Id="rId376" Type="http://schemas.openxmlformats.org/officeDocument/2006/relationships/slide" Target="slides/slide374.xml"/><Relationship Id="rId397" Type="http://schemas.openxmlformats.org/officeDocument/2006/relationships/slide" Target="slides/slide395.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401" Type="http://schemas.openxmlformats.org/officeDocument/2006/relationships/slide" Target="slides/slide399.xml"/><Relationship Id="rId422" Type="http://schemas.openxmlformats.org/officeDocument/2006/relationships/slide" Target="slides/slide420.xml"/><Relationship Id="rId443" Type="http://schemas.openxmlformats.org/officeDocument/2006/relationships/slide" Target="slides/slide441.xml"/><Relationship Id="rId464" Type="http://schemas.openxmlformats.org/officeDocument/2006/relationships/font" Target="fonts/font5.fntdata"/><Relationship Id="rId303" Type="http://schemas.openxmlformats.org/officeDocument/2006/relationships/slide" Target="slides/slide30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387" Type="http://schemas.openxmlformats.org/officeDocument/2006/relationships/slide" Target="slides/slide385.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412" Type="http://schemas.openxmlformats.org/officeDocument/2006/relationships/slide" Target="slides/slide410.xml"/><Relationship Id="rId107" Type="http://schemas.openxmlformats.org/officeDocument/2006/relationships/slide" Target="slides/slide105.xml"/><Relationship Id="rId289" Type="http://schemas.openxmlformats.org/officeDocument/2006/relationships/slide" Target="slides/slide287.xml"/><Relationship Id="rId454" Type="http://schemas.openxmlformats.org/officeDocument/2006/relationships/slide" Target="slides/slide452.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356" Type="http://schemas.openxmlformats.org/officeDocument/2006/relationships/slide" Target="slides/slide354.xml"/><Relationship Id="rId398" Type="http://schemas.openxmlformats.org/officeDocument/2006/relationships/slide" Target="slides/slide396.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423" Type="http://schemas.openxmlformats.org/officeDocument/2006/relationships/slide" Target="slides/slide421.xml"/><Relationship Id="rId258" Type="http://schemas.openxmlformats.org/officeDocument/2006/relationships/slide" Target="slides/slide256.xml"/><Relationship Id="rId465" Type="http://schemas.openxmlformats.org/officeDocument/2006/relationships/font" Target="fonts/font6.fntdata"/><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slide" Target="slides/slide323.xml"/><Relationship Id="rId367" Type="http://schemas.openxmlformats.org/officeDocument/2006/relationships/slide" Target="slides/slide365.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434" Type="http://schemas.openxmlformats.org/officeDocument/2006/relationships/slide" Target="slides/slide432.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336" Type="http://schemas.openxmlformats.org/officeDocument/2006/relationships/slide" Target="slides/slide334.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378" Type="http://schemas.openxmlformats.org/officeDocument/2006/relationships/slide" Target="slides/slide376.xml"/><Relationship Id="rId403" Type="http://schemas.openxmlformats.org/officeDocument/2006/relationships/slide" Target="slides/slide401.xml"/><Relationship Id="rId6" Type="http://schemas.openxmlformats.org/officeDocument/2006/relationships/slide" Target="slides/slide4.xml"/><Relationship Id="rId238" Type="http://schemas.openxmlformats.org/officeDocument/2006/relationships/slide" Target="slides/slide236.xml"/><Relationship Id="rId445" Type="http://schemas.openxmlformats.org/officeDocument/2006/relationships/slide" Target="slides/slide443.xml"/><Relationship Id="rId291" Type="http://schemas.openxmlformats.org/officeDocument/2006/relationships/slide" Target="slides/slide289.xml"/><Relationship Id="rId305" Type="http://schemas.openxmlformats.org/officeDocument/2006/relationships/slide" Target="slides/slide303.xml"/><Relationship Id="rId347" Type="http://schemas.openxmlformats.org/officeDocument/2006/relationships/slide" Target="slides/slide345.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389" Type="http://schemas.openxmlformats.org/officeDocument/2006/relationships/slide" Target="slides/slide387.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414" Type="http://schemas.openxmlformats.org/officeDocument/2006/relationships/slide" Target="slides/slide412.xml"/><Relationship Id="rId456" Type="http://schemas.openxmlformats.org/officeDocument/2006/relationships/slide" Target="slides/slide454.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 Id="rId358" Type="http://schemas.openxmlformats.org/officeDocument/2006/relationships/slide" Target="slides/slide356.xml"/><Relationship Id="rId162" Type="http://schemas.openxmlformats.org/officeDocument/2006/relationships/slide" Target="slides/slide160.xml"/><Relationship Id="rId218" Type="http://schemas.openxmlformats.org/officeDocument/2006/relationships/slide" Target="slides/slide216.xml"/><Relationship Id="rId425" Type="http://schemas.openxmlformats.org/officeDocument/2006/relationships/slide" Target="slides/slide423.xml"/><Relationship Id="rId467" Type="http://schemas.openxmlformats.org/officeDocument/2006/relationships/viewProps" Target="viewProps.xml"/><Relationship Id="rId271" Type="http://schemas.openxmlformats.org/officeDocument/2006/relationships/slide" Target="slides/slide269.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369" Type="http://schemas.openxmlformats.org/officeDocument/2006/relationships/slide" Target="slides/slide367.xml"/><Relationship Id="rId173" Type="http://schemas.openxmlformats.org/officeDocument/2006/relationships/slide" Target="slides/slide171.xml"/><Relationship Id="rId229" Type="http://schemas.openxmlformats.org/officeDocument/2006/relationships/slide" Target="slides/slide227.xml"/><Relationship Id="rId380" Type="http://schemas.openxmlformats.org/officeDocument/2006/relationships/slide" Target="slides/slide378.xml"/><Relationship Id="rId436" Type="http://schemas.openxmlformats.org/officeDocument/2006/relationships/slide" Target="slides/slide434.xml"/><Relationship Id="rId240" Type="http://schemas.openxmlformats.org/officeDocument/2006/relationships/slide" Target="slides/slide238.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391" Type="http://schemas.openxmlformats.org/officeDocument/2006/relationships/slide" Target="slides/slide389.xml"/><Relationship Id="rId405" Type="http://schemas.openxmlformats.org/officeDocument/2006/relationships/slide" Target="slides/slide403.xml"/><Relationship Id="rId447" Type="http://schemas.openxmlformats.org/officeDocument/2006/relationships/slide" Target="slides/slide445.xml"/><Relationship Id="rId251" Type="http://schemas.openxmlformats.org/officeDocument/2006/relationships/slide" Target="slides/slide249.xml"/><Relationship Id="rId46" Type="http://schemas.openxmlformats.org/officeDocument/2006/relationships/slide" Target="slides/slide44.xml"/><Relationship Id="rId293" Type="http://schemas.openxmlformats.org/officeDocument/2006/relationships/slide" Target="slides/slide291.xml"/><Relationship Id="rId307" Type="http://schemas.openxmlformats.org/officeDocument/2006/relationships/slide" Target="slides/slide305.xml"/><Relationship Id="rId349" Type="http://schemas.openxmlformats.org/officeDocument/2006/relationships/slide" Target="slides/slide347.xml"/><Relationship Id="rId88" Type="http://schemas.openxmlformats.org/officeDocument/2006/relationships/slide" Target="slides/slide86.xml"/><Relationship Id="rId111" Type="http://schemas.openxmlformats.org/officeDocument/2006/relationships/slide" Target="slides/slide109.xml"/><Relationship Id="rId153" Type="http://schemas.openxmlformats.org/officeDocument/2006/relationships/slide" Target="slides/slide151.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416" Type="http://schemas.openxmlformats.org/officeDocument/2006/relationships/slide" Target="slides/slide414.xml"/><Relationship Id="rId220" Type="http://schemas.openxmlformats.org/officeDocument/2006/relationships/slide" Target="slides/slide218.xml"/><Relationship Id="rId458" Type="http://schemas.openxmlformats.org/officeDocument/2006/relationships/slide" Target="slides/slide456.xml"/><Relationship Id="rId15" Type="http://schemas.openxmlformats.org/officeDocument/2006/relationships/slide" Target="slides/slide13.xml"/><Relationship Id="rId57" Type="http://schemas.openxmlformats.org/officeDocument/2006/relationships/slide" Target="slides/slide55.xml"/><Relationship Id="rId262" Type="http://schemas.openxmlformats.org/officeDocument/2006/relationships/slide" Target="slides/slide260.xml"/><Relationship Id="rId318" Type="http://schemas.openxmlformats.org/officeDocument/2006/relationships/slide" Target="slides/slide316.xml"/><Relationship Id="rId99" Type="http://schemas.openxmlformats.org/officeDocument/2006/relationships/slide" Target="slides/slide97.xml"/><Relationship Id="rId122" Type="http://schemas.openxmlformats.org/officeDocument/2006/relationships/slide" Target="slides/slide120.xml"/><Relationship Id="rId164" Type="http://schemas.openxmlformats.org/officeDocument/2006/relationships/slide" Target="slides/slide162.xml"/><Relationship Id="rId371" Type="http://schemas.openxmlformats.org/officeDocument/2006/relationships/slide" Target="slides/slide369.xml"/><Relationship Id="rId427" Type="http://schemas.openxmlformats.org/officeDocument/2006/relationships/slide" Target="slides/slide425.xml"/><Relationship Id="rId469" Type="http://schemas.openxmlformats.org/officeDocument/2006/relationships/tableStyles" Target="tableStyles.xml"/><Relationship Id="rId26" Type="http://schemas.openxmlformats.org/officeDocument/2006/relationships/slide" Target="slides/slide24.xml"/><Relationship Id="rId231" Type="http://schemas.openxmlformats.org/officeDocument/2006/relationships/slide" Target="slides/slide229.xml"/><Relationship Id="rId273" Type="http://schemas.openxmlformats.org/officeDocument/2006/relationships/slide" Target="slides/slide271.xml"/><Relationship Id="rId329" Type="http://schemas.openxmlformats.org/officeDocument/2006/relationships/slide" Target="slides/slide327.xml"/><Relationship Id="rId68" Type="http://schemas.openxmlformats.org/officeDocument/2006/relationships/slide" Target="slides/slide66.xml"/><Relationship Id="rId133" Type="http://schemas.openxmlformats.org/officeDocument/2006/relationships/slide" Target="slides/slide131.xml"/><Relationship Id="rId175" Type="http://schemas.openxmlformats.org/officeDocument/2006/relationships/slide" Target="slides/slide173.xml"/><Relationship Id="rId340" Type="http://schemas.openxmlformats.org/officeDocument/2006/relationships/slide" Target="slides/slide338.xml"/><Relationship Id="rId200" Type="http://schemas.openxmlformats.org/officeDocument/2006/relationships/slide" Target="slides/slide198.xml"/><Relationship Id="rId382" Type="http://schemas.openxmlformats.org/officeDocument/2006/relationships/slide" Target="slides/slide380.xml"/><Relationship Id="rId438" Type="http://schemas.openxmlformats.org/officeDocument/2006/relationships/slide" Target="slides/slide436.xml"/><Relationship Id="rId242" Type="http://schemas.openxmlformats.org/officeDocument/2006/relationships/slide" Target="slides/slide240.xml"/><Relationship Id="rId284" Type="http://schemas.openxmlformats.org/officeDocument/2006/relationships/slide" Target="slides/slide282.xml"/><Relationship Id="rId37" Type="http://schemas.openxmlformats.org/officeDocument/2006/relationships/slide" Target="slides/slide35.xml"/><Relationship Id="rId79" Type="http://schemas.openxmlformats.org/officeDocument/2006/relationships/slide" Target="slides/slide77.xml"/><Relationship Id="rId102" Type="http://schemas.openxmlformats.org/officeDocument/2006/relationships/slide" Target="slides/slide100.xml"/><Relationship Id="rId144" Type="http://schemas.openxmlformats.org/officeDocument/2006/relationships/slide" Target="slides/slide142.xml"/><Relationship Id="rId90" Type="http://schemas.openxmlformats.org/officeDocument/2006/relationships/slide" Target="slides/slide88.xml"/><Relationship Id="rId186" Type="http://schemas.openxmlformats.org/officeDocument/2006/relationships/slide" Target="slides/slide184.xml"/><Relationship Id="rId351" Type="http://schemas.openxmlformats.org/officeDocument/2006/relationships/slide" Target="slides/slide349.xml"/><Relationship Id="rId393" Type="http://schemas.openxmlformats.org/officeDocument/2006/relationships/slide" Target="slides/slide391.xml"/><Relationship Id="rId407" Type="http://schemas.openxmlformats.org/officeDocument/2006/relationships/slide" Target="slides/slide405.xml"/><Relationship Id="rId449" Type="http://schemas.openxmlformats.org/officeDocument/2006/relationships/slide" Target="slides/slide447.xml"/><Relationship Id="rId211" Type="http://schemas.openxmlformats.org/officeDocument/2006/relationships/slide" Target="slides/slide209.xml"/><Relationship Id="rId253" Type="http://schemas.openxmlformats.org/officeDocument/2006/relationships/slide" Target="slides/slide251.xml"/><Relationship Id="rId295" Type="http://schemas.openxmlformats.org/officeDocument/2006/relationships/slide" Target="slides/slide293.xml"/><Relationship Id="rId309" Type="http://schemas.openxmlformats.org/officeDocument/2006/relationships/slide" Target="slides/slide307.xml"/><Relationship Id="rId460" Type="http://schemas.openxmlformats.org/officeDocument/2006/relationships/font" Target="fonts/font1.fntdata"/><Relationship Id="rId48" Type="http://schemas.openxmlformats.org/officeDocument/2006/relationships/slide" Target="slides/slide46.xml"/><Relationship Id="rId113" Type="http://schemas.openxmlformats.org/officeDocument/2006/relationships/slide" Target="slides/slide111.xml"/><Relationship Id="rId320" Type="http://schemas.openxmlformats.org/officeDocument/2006/relationships/slide" Target="slides/slide318.xml"/><Relationship Id="rId155" Type="http://schemas.openxmlformats.org/officeDocument/2006/relationships/slide" Target="slides/slide153.xml"/><Relationship Id="rId197" Type="http://schemas.openxmlformats.org/officeDocument/2006/relationships/slide" Target="slides/slide195.xml"/><Relationship Id="rId362" Type="http://schemas.openxmlformats.org/officeDocument/2006/relationships/slide" Target="slides/slide360.xml"/><Relationship Id="rId418" Type="http://schemas.openxmlformats.org/officeDocument/2006/relationships/slide" Target="slides/slide416.xml"/><Relationship Id="rId222" Type="http://schemas.openxmlformats.org/officeDocument/2006/relationships/slide" Target="slides/slide220.xml"/><Relationship Id="rId264" Type="http://schemas.openxmlformats.org/officeDocument/2006/relationships/slide" Target="slides/slide262.xml"/><Relationship Id="rId17" Type="http://schemas.openxmlformats.org/officeDocument/2006/relationships/slide" Target="slides/slide15.xml"/><Relationship Id="rId59" Type="http://schemas.openxmlformats.org/officeDocument/2006/relationships/slide" Target="slides/slide57.xml"/><Relationship Id="rId124" Type="http://schemas.openxmlformats.org/officeDocument/2006/relationships/slide" Target="slides/slide122.xml"/><Relationship Id="rId70" Type="http://schemas.openxmlformats.org/officeDocument/2006/relationships/slide" Target="slides/slide68.xml"/><Relationship Id="rId166" Type="http://schemas.openxmlformats.org/officeDocument/2006/relationships/slide" Target="slides/slide164.xml"/><Relationship Id="rId331" Type="http://schemas.openxmlformats.org/officeDocument/2006/relationships/slide" Target="slides/slide329.xml"/><Relationship Id="rId373" Type="http://schemas.openxmlformats.org/officeDocument/2006/relationships/slide" Target="slides/slide371.xml"/><Relationship Id="rId429" Type="http://schemas.openxmlformats.org/officeDocument/2006/relationships/slide" Target="slides/slide427.xml"/><Relationship Id="rId1" Type="http://schemas.openxmlformats.org/officeDocument/2006/relationships/slideMaster" Target="slideMasters/slideMaster1.xml"/><Relationship Id="rId233" Type="http://schemas.openxmlformats.org/officeDocument/2006/relationships/slide" Target="slides/slide231.xml"/><Relationship Id="rId440" Type="http://schemas.openxmlformats.org/officeDocument/2006/relationships/slide" Target="slides/slide438.xml"/><Relationship Id="rId28" Type="http://schemas.openxmlformats.org/officeDocument/2006/relationships/slide" Target="slides/slide26.xml"/><Relationship Id="rId275" Type="http://schemas.openxmlformats.org/officeDocument/2006/relationships/slide" Target="slides/slide273.xml"/><Relationship Id="rId300" Type="http://schemas.openxmlformats.org/officeDocument/2006/relationships/slide" Target="slides/slide298.xml"/><Relationship Id="rId81" Type="http://schemas.openxmlformats.org/officeDocument/2006/relationships/slide" Target="slides/slide79.xml"/><Relationship Id="rId135" Type="http://schemas.openxmlformats.org/officeDocument/2006/relationships/slide" Target="slides/slide133.xml"/><Relationship Id="rId177" Type="http://schemas.openxmlformats.org/officeDocument/2006/relationships/slide" Target="slides/slide175.xml"/><Relationship Id="rId342" Type="http://schemas.openxmlformats.org/officeDocument/2006/relationships/slide" Target="slides/slide340.xml"/><Relationship Id="rId384" Type="http://schemas.openxmlformats.org/officeDocument/2006/relationships/slide" Target="slides/slide382.xml"/><Relationship Id="rId202" Type="http://schemas.openxmlformats.org/officeDocument/2006/relationships/slide" Target="slides/slide200.xml"/><Relationship Id="rId244" Type="http://schemas.openxmlformats.org/officeDocument/2006/relationships/slide" Target="slides/slide242.xml"/><Relationship Id="rId39" Type="http://schemas.openxmlformats.org/officeDocument/2006/relationships/slide" Target="slides/slide37.xml"/><Relationship Id="rId286" Type="http://schemas.openxmlformats.org/officeDocument/2006/relationships/slide" Target="slides/slide284.xml"/><Relationship Id="rId451" Type="http://schemas.openxmlformats.org/officeDocument/2006/relationships/slide" Target="slides/slide449.xml"/><Relationship Id="rId50" Type="http://schemas.openxmlformats.org/officeDocument/2006/relationships/slide" Target="slides/slide48.xml"/><Relationship Id="rId104" Type="http://schemas.openxmlformats.org/officeDocument/2006/relationships/slide" Target="slides/slide102.xml"/><Relationship Id="rId146" Type="http://schemas.openxmlformats.org/officeDocument/2006/relationships/slide" Target="slides/slide144.xml"/><Relationship Id="rId188" Type="http://schemas.openxmlformats.org/officeDocument/2006/relationships/slide" Target="slides/slide186.xml"/><Relationship Id="rId311" Type="http://schemas.openxmlformats.org/officeDocument/2006/relationships/slide" Target="slides/slide309.xml"/><Relationship Id="rId353" Type="http://schemas.openxmlformats.org/officeDocument/2006/relationships/slide" Target="slides/slide351.xml"/><Relationship Id="rId395" Type="http://schemas.openxmlformats.org/officeDocument/2006/relationships/slide" Target="slides/slide393.xml"/><Relationship Id="rId409" Type="http://schemas.openxmlformats.org/officeDocument/2006/relationships/slide" Target="slides/slide407.xml"/><Relationship Id="rId92" Type="http://schemas.openxmlformats.org/officeDocument/2006/relationships/slide" Target="slides/slide90.xml"/><Relationship Id="rId213" Type="http://schemas.openxmlformats.org/officeDocument/2006/relationships/slide" Target="slides/slide211.xml"/><Relationship Id="rId420" Type="http://schemas.openxmlformats.org/officeDocument/2006/relationships/slide" Target="slides/slide418.xml"/><Relationship Id="rId255" Type="http://schemas.openxmlformats.org/officeDocument/2006/relationships/slide" Target="slides/slide253.xml"/><Relationship Id="rId297" Type="http://schemas.openxmlformats.org/officeDocument/2006/relationships/slide" Target="slides/slide295.xml"/><Relationship Id="rId462" Type="http://schemas.openxmlformats.org/officeDocument/2006/relationships/font" Target="fonts/font3.fntdata"/><Relationship Id="rId115" Type="http://schemas.openxmlformats.org/officeDocument/2006/relationships/slide" Target="slides/slide113.xml"/><Relationship Id="rId157" Type="http://schemas.openxmlformats.org/officeDocument/2006/relationships/slide" Target="slides/slide155.xml"/><Relationship Id="rId322" Type="http://schemas.openxmlformats.org/officeDocument/2006/relationships/slide" Target="slides/slide320.xml"/><Relationship Id="rId364" Type="http://schemas.openxmlformats.org/officeDocument/2006/relationships/slide" Target="slides/slide362.xml"/><Relationship Id="rId61" Type="http://schemas.openxmlformats.org/officeDocument/2006/relationships/slide" Target="slides/slide59.xml"/><Relationship Id="rId199" Type="http://schemas.openxmlformats.org/officeDocument/2006/relationships/slide" Target="slides/slide19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Book Antiqua" panose="02040602050305030304" pitchFamily="18" charset="0"/>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Book Antiqua" panose="02040602050305030304" pitchFamily="18" charset="0"/>
              </a:defRPr>
            </a:lvl1pPr>
          </a:lstStyle>
          <a:p>
            <a:fld id="{33B04610-E9AF-4212-9F92-9A1747DEE9C6}" type="datetimeFigureOut">
              <a:rPr lang="fr-FR" smtClean="0"/>
              <a:pPr/>
              <a:t>02/04/2026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Book Antiqua" panose="02040602050305030304" pitchFamily="18"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Book Antiqua" panose="02040602050305030304" pitchFamily="18" charset="0"/>
              </a:defRPr>
            </a:lvl1pPr>
          </a:lstStyle>
          <a:p>
            <a:fld id="{0BAB2E87-39EB-437B-B0E8-7459E4C8355A}" type="slidenum">
              <a:rPr lang="fr-FR" smtClean="0"/>
              <a:pPr/>
              <a:t>‹N°›</a:t>
            </a:fld>
            <a:endParaRPr lang="fr-FR" dirty="0"/>
          </a:p>
        </p:txBody>
      </p:sp>
    </p:spTree>
    <p:extLst>
      <p:ext uri="{BB962C8B-B14F-4D97-AF65-F5344CB8AC3E}">
        <p14:creationId xmlns:p14="http://schemas.microsoft.com/office/powerpoint/2010/main" val="3048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ook Antiqua" panose="02040602050305030304" pitchFamily="18" charset="0"/>
        <a:ea typeface="+mn-ea"/>
        <a:cs typeface="+mn-cs"/>
      </a:defRPr>
    </a:lvl1pPr>
    <a:lvl2pPr marL="457200" algn="l" defTabSz="914400" rtl="0" eaLnBrk="1" latinLnBrk="0" hangingPunct="1">
      <a:defRPr sz="1200" kern="1200">
        <a:solidFill>
          <a:schemeClr val="tx1"/>
        </a:solidFill>
        <a:latin typeface="Book Antiqua" panose="02040602050305030304" pitchFamily="18" charset="0"/>
        <a:ea typeface="+mn-ea"/>
        <a:cs typeface="+mn-cs"/>
      </a:defRPr>
    </a:lvl2pPr>
    <a:lvl3pPr marL="914400" algn="l" defTabSz="914400" rtl="0" eaLnBrk="1" latinLnBrk="0" hangingPunct="1">
      <a:defRPr sz="1200" kern="1200">
        <a:solidFill>
          <a:schemeClr val="tx1"/>
        </a:solidFill>
        <a:latin typeface="Book Antiqua" panose="02040602050305030304" pitchFamily="18" charset="0"/>
        <a:ea typeface="+mn-ea"/>
        <a:cs typeface="+mn-cs"/>
      </a:defRPr>
    </a:lvl3pPr>
    <a:lvl4pPr marL="1371600" algn="l" defTabSz="914400" rtl="0" eaLnBrk="1" latinLnBrk="0" hangingPunct="1">
      <a:defRPr sz="1200" kern="1200">
        <a:solidFill>
          <a:schemeClr val="tx1"/>
        </a:solidFill>
        <a:latin typeface="Book Antiqua" panose="02040602050305030304" pitchFamily="18" charset="0"/>
        <a:ea typeface="+mn-ea"/>
        <a:cs typeface="+mn-cs"/>
      </a:defRPr>
    </a:lvl4pPr>
    <a:lvl5pPr marL="1828800" algn="l" defTabSz="914400" rtl="0" eaLnBrk="1" latinLnBrk="0" hangingPunct="1">
      <a:defRPr sz="1200" kern="1200">
        <a:solidFill>
          <a:schemeClr val="tx1"/>
        </a:solidFill>
        <a:latin typeface="Book Antiqua" panose="0204060205030503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7B24C8D-B065-4636-977B-DFC9AC673AA4}" type="slidenum">
              <a:rPr kumimoji="0" lang="ar-EG" sz="1200" b="0" i="0" u="none" strike="noStrike" kern="1200" cap="none" spc="0" normalizeH="0" baseline="0" noProof="0">
                <a:ln>
                  <a:noFill/>
                </a:ln>
                <a:solidFill>
                  <a:srgbClr val="000000"/>
                </a:solidFill>
                <a:effectLst/>
                <a:uLnTx/>
                <a:uFillTx/>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ea typeface="+mn-ea"/>
              <a:cs typeface="Arial" pitchFamily="34" charset="0"/>
            </a:endParaRPr>
          </a:p>
        </p:txBody>
      </p:sp>
      <p:sp>
        <p:nvSpPr>
          <p:cNvPr id="880643" name="Rectangle 2"/>
          <p:cNvSpPr>
            <a:spLocks noGrp="1" noRot="1" noChangeAspect="1" noChangeArrowheads="1" noTextEdit="1"/>
          </p:cNvSpPr>
          <p:nvPr>
            <p:ph type="sldImg"/>
          </p:nvPr>
        </p:nvSpPr>
        <p:spPr>
          <a:xfrm>
            <a:off x="2309813" y="522288"/>
            <a:ext cx="4643437" cy="2611437"/>
          </a:xfrm>
          <a:ln/>
        </p:spPr>
      </p:sp>
      <p:sp>
        <p:nvSpPr>
          <p:cNvPr id="8806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6730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81E52A8-EF6F-4A14-956B-D1ED357AE0A3}"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183747" name="Rectangle 2"/>
          <p:cNvSpPr>
            <a:spLocks noGrp="1" noRot="1" noChangeAspect="1" noChangeArrowheads="1" noTextEdit="1"/>
          </p:cNvSpPr>
          <p:nvPr>
            <p:ph type="sldImg"/>
          </p:nvPr>
        </p:nvSpPr>
        <p:spPr>
          <a:xfrm>
            <a:off x="2309813" y="522288"/>
            <a:ext cx="4643437" cy="2611437"/>
          </a:xfrm>
          <a:ln/>
        </p:spPr>
      </p:sp>
      <p:sp>
        <p:nvSpPr>
          <p:cNvPr id="11837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9947576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103A2-53F2-8DEB-6904-3A43AEBBBEDE}"/>
            </a:ext>
          </a:extLst>
        </p:cNvPr>
        <p:cNvGrpSpPr/>
        <p:nvPr/>
      </p:nvGrpSpPr>
      <p:grpSpPr>
        <a:xfrm>
          <a:off x="0" y="0"/>
          <a:ext cx="0" cy="0"/>
          <a:chOff x="0" y="0"/>
          <a:chExt cx="0" cy="0"/>
        </a:xfrm>
      </p:grpSpPr>
      <p:sp>
        <p:nvSpPr>
          <p:cNvPr id="640002" name="Rectangle 7">
            <a:extLst>
              <a:ext uri="{FF2B5EF4-FFF2-40B4-BE49-F238E27FC236}">
                <a16:creationId xmlns:a16="http://schemas.microsoft.com/office/drawing/2014/main" id="{772CFEF1-97C9-FC3A-7309-E6C2F0A2EF9C}"/>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238</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0003" name="Rectangle 2">
            <a:extLst>
              <a:ext uri="{FF2B5EF4-FFF2-40B4-BE49-F238E27FC236}">
                <a16:creationId xmlns:a16="http://schemas.microsoft.com/office/drawing/2014/main" id="{661B65EC-27F2-F5CD-05D9-668912C8E131}"/>
              </a:ext>
            </a:extLst>
          </p:cNvPr>
          <p:cNvSpPr>
            <a:spLocks noGrp="1" noRot="1" noChangeAspect="1" noChangeArrowheads="1" noTextEdit="1"/>
          </p:cNvSpPr>
          <p:nvPr>
            <p:ph type="sldImg"/>
          </p:nvPr>
        </p:nvSpPr>
        <p:spPr>
          <a:xfrm>
            <a:off x="2309813" y="522288"/>
            <a:ext cx="4643437" cy="2611437"/>
          </a:xfrm>
          <a:ln/>
        </p:spPr>
      </p:sp>
      <p:sp>
        <p:nvSpPr>
          <p:cNvPr id="640004" name="Rectangle 3">
            <a:extLst>
              <a:ext uri="{FF2B5EF4-FFF2-40B4-BE49-F238E27FC236}">
                <a16:creationId xmlns:a16="http://schemas.microsoft.com/office/drawing/2014/main" id="{C3BCC0E4-2603-6ADD-03B2-6AA30C4C38EB}"/>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81104786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D867B-EB54-1532-7ADD-588E0ECDD8C1}"/>
            </a:ext>
          </a:extLst>
        </p:cNvPr>
        <p:cNvGrpSpPr/>
        <p:nvPr/>
      </p:nvGrpSpPr>
      <p:grpSpPr>
        <a:xfrm>
          <a:off x="0" y="0"/>
          <a:ext cx="0" cy="0"/>
          <a:chOff x="0" y="0"/>
          <a:chExt cx="0" cy="0"/>
        </a:xfrm>
      </p:grpSpPr>
      <p:sp>
        <p:nvSpPr>
          <p:cNvPr id="640002" name="Rectangle 7">
            <a:extLst>
              <a:ext uri="{FF2B5EF4-FFF2-40B4-BE49-F238E27FC236}">
                <a16:creationId xmlns:a16="http://schemas.microsoft.com/office/drawing/2014/main" id="{D2230DF7-D28E-FFFE-B507-7367488D123E}"/>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239</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0003" name="Rectangle 2">
            <a:extLst>
              <a:ext uri="{FF2B5EF4-FFF2-40B4-BE49-F238E27FC236}">
                <a16:creationId xmlns:a16="http://schemas.microsoft.com/office/drawing/2014/main" id="{654B9932-A37C-631C-08E2-8EC90C22C943}"/>
              </a:ext>
            </a:extLst>
          </p:cNvPr>
          <p:cNvSpPr>
            <a:spLocks noGrp="1" noRot="1" noChangeAspect="1" noChangeArrowheads="1" noTextEdit="1"/>
          </p:cNvSpPr>
          <p:nvPr>
            <p:ph type="sldImg"/>
          </p:nvPr>
        </p:nvSpPr>
        <p:spPr>
          <a:xfrm>
            <a:off x="2309813" y="522288"/>
            <a:ext cx="4643437" cy="2611437"/>
          </a:xfrm>
          <a:ln/>
        </p:spPr>
      </p:sp>
      <p:sp>
        <p:nvSpPr>
          <p:cNvPr id="640004" name="Rectangle 3">
            <a:extLst>
              <a:ext uri="{FF2B5EF4-FFF2-40B4-BE49-F238E27FC236}">
                <a16:creationId xmlns:a16="http://schemas.microsoft.com/office/drawing/2014/main" id="{4CE11EA8-AE86-4ACC-E300-C0CFAC656E48}"/>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90411084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D9D9A-A15C-5A34-D047-E01ADF6E1BFF}"/>
            </a:ext>
          </a:extLst>
        </p:cNvPr>
        <p:cNvGrpSpPr/>
        <p:nvPr/>
      </p:nvGrpSpPr>
      <p:grpSpPr>
        <a:xfrm>
          <a:off x="0" y="0"/>
          <a:ext cx="0" cy="0"/>
          <a:chOff x="0" y="0"/>
          <a:chExt cx="0" cy="0"/>
        </a:xfrm>
      </p:grpSpPr>
      <p:sp>
        <p:nvSpPr>
          <p:cNvPr id="645122" name="Rectangle 7">
            <a:extLst>
              <a:ext uri="{FF2B5EF4-FFF2-40B4-BE49-F238E27FC236}">
                <a16:creationId xmlns:a16="http://schemas.microsoft.com/office/drawing/2014/main" id="{2016EC14-483F-C488-29D4-F6798E76B5CD}"/>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240</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5123" name="Rectangle 2">
            <a:extLst>
              <a:ext uri="{FF2B5EF4-FFF2-40B4-BE49-F238E27FC236}">
                <a16:creationId xmlns:a16="http://schemas.microsoft.com/office/drawing/2014/main" id="{4D9F89A8-8D12-843C-024C-37D0F65EB7B7}"/>
              </a:ext>
            </a:extLst>
          </p:cNvPr>
          <p:cNvSpPr>
            <a:spLocks noGrp="1" noRot="1" noChangeAspect="1" noChangeArrowheads="1" noTextEdit="1"/>
          </p:cNvSpPr>
          <p:nvPr>
            <p:ph type="sldImg"/>
          </p:nvPr>
        </p:nvSpPr>
        <p:spPr>
          <a:xfrm>
            <a:off x="2309813" y="522288"/>
            <a:ext cx="4643437" cy="2611437"/>
          </a:xfrm>
          <a:ln/>
        </p:spPr>
      </p:sp>
      <p:sp>
        <p:nvSpPr>
          <p:cNvPr id="645124" name="Rectangle 3">
            <a:extLst>
              <a:ext uri="{FF2B5EF4-FFF2-40B4-BE49-F238E27FC236}">
                <a16:creationId xmlns:a16="http://schemas.microsoft.com/office/drawing/2014/main" id="{0BB759AB-4544-B729-5FE8-70DE61985227}"/>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184339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2AAE8-8962-B8F0-3542-4409E19DE073}"/>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805445D0-CB6C-6789-2386-9DF4C59870A7}"/>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241</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2691" name="Rectangle 2">
            <a:extLst>
              <a:ext uri="{FF2B5EF4-FFF2-40B4-BE49-F238E27FC236}">
                <a16:creationId xmlns:a16="http://schemas.microsoft.com/office/drawing/2014/main" id="{0AC997E1-ED24-925B-FAF0-C18FB23FD02F}"/>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728C8863-A650-27A3-042C-10047E40F439}"/>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6088449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1A896-A395-86B5-C346-AB7D78AC3B85}"/>
            </a:ext>
          </a:extLst>
        </p:cNvPr>
        <p:cNvGrpSpPr/>
        <p:nvPr/>
      </p:nvGrpSpPr>
      <p:grpSpPr>
        <a:xfrm>
          <a:off x="0" y="0"/>
          <a:ext cx="0" cy="0"/>
          <a:chOff x="0" y="0"/>
          <a:chExt cx="0" cy="0"/>
        </a:xfrm>
      </p:grpSpPr>
      <p:sp>
        <p:nvSpPr>
          <p:cNvPr id="672770" name="Rectangle 7">
            <a:extLst>
              <a:ext uri="{FF2B5EF4-FFF2-40B4-BE49-F238E27FC236}">
                <a16:creationId xmlns:a16="http://schemas.microsoft.com/office/drawing/2014/main" id="{E53297DA-A29E-E576-B671-9A11CC331424}"/>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248</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itchFamily="18" charset="0"/>
            </a:endParaRPr>
          </a:p>
        </p:txBody>
      </p:sp>
      <p:sp>
        <p:nvSpPr>
          <p:cNvPr id="672771" name="Rectangle 2">
            <a:extLst>
              <a:ext uri="{FF2B5EF4-FFF2-40B4-BE49-F238E27FC236}">
                <a16:creationId xmlns:a16="http://schemas.microsoft.com/office/drawing/2014/main" id="{318FAA19-5D33-8A9D-F963-54A925BEAB8D}"/>
              </a:ext>
            </a:extLst>
          </p:cNvPr>
          <p:cNvSpPr>
            <a:spLocks noGrp="1" noRot="1" noChangeAspect="1" noChangeArrowheads="1" noTextEdit="1"/>
          </p:cNvSpPr>
          <p:nvPr>
            <p:ph type="sldImg"/>
          </p:nvPr>
        </p:nvSpPr>
        <p:spPr>
          <a:xfrm>
            <a:off x="2309813" y="522288"/>
            <a:ext cx="4643437" cy="2611437"/>
          </a:xfrm>
          <a:ln/>
        </p:spPr>
      </p:sp>
      <p:sp>
        <p:nvSpPr>
          <p:cNvPr id="672772" name="Rectangle 3">
            <a:extLst>
              <a:ext uri="{FF2B5EF4-FFF2-40B4-BE49-F238E27FC236}">
                <a16:creationId xmlns:a16="http://schemas.microsoft.com/office/drawing/2014/main" id="{D3E45975-3151-349D-E0BE-ECE2FDBED2C1}"/>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63574961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E8212-7403-4B5A-EE24-8E42E9B5234F}"/>
            </a:ext>
          </a:extLst>
        </p:cNvPr>
        <p:cNvGrpSpPr/>
        <p:nvPr/>
      </p:nvGrpSpPr>
      <p:grpSpPr>
        <a:xfrm>
          <a:off x="0" y="0"/>
          <a:ext cx="0" cy="0"/>
          <a:chOff x="0" y="0"/>
          <a:chExt cx="0" cy="0"/>
        </a:xfrm>
      </p:grpSpPr>
      <p:sp>
        <p:nvSpPr>
          <p:cNvPr id="880642" name="Rectangle 7">
            <a:extLst>
              <a:ext uri="{FF2B5EF4-FFF2-40B4-BE49-F238E27FC236}">
                <a16:creationId xmlns:a16="http://schemas.microsoft.com/office/drawing/2014/main" id="{06187EA9-3576-7A9F-1593-C611FE6262AB}"/>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7B24C8D-B065-4636-977B-DFC9AC673AA4}"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259</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0643" name="Rectangle 2">
            <a:extLst>
              <a:ext uri="{FF2B5EF4-FFF2-40B4-BE49-F238E27FC236}">
                <a16:creationId xmlns:a16="http://schemas.microsoft.com/office/drawing/2014/main" id="{C71992C2-3E28-3AA5-74CE-2C80ADF77F60}"/>
              </a:ext>
            </a:extLst>
          </p:cNvPr>
          <p:cNvSpPr>
            <a:spLocks noGrp="1" noRot="1" noChangeAspect="1" noChangeArrowheads="1" noTextEdit="1"/>
          </p:cNvSpPr>
          <p:nvPr>
            <p:ph type="sldImg"/>
          </p:nvPr>
        </p:nvSpPr>
        <p:spPr>
          <a:xfrm>
            <a:off x="2309813" y="522288"/>
            <a:ext cx="4643437" cy="2611437"/>
          </a:xfrm>
          <a:ln/>
        </p:spPr>
      </p:sp>
      <p:sp>
        <p:nvSpPr>
          <p:cNvPr id="880644" name="Rectangle 3">
            <a:extLst>
              <a:ext uri="{FF2B5EF4-FFF2-40B4-BE49-F238E27FC236}">
                <a16:creationId xmlns:a16="http://schemas.microsoft.com/office/drawing/2014/main" id="{75E2B2A7-4CE6-F92C-AD1E-65EE7FF84610}"/>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5862364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C3829-8F35-485C-81F1-F19A46C10D12}"/>
            </a:ext>
          </a:extLst>
        </p:cNvPr>
        <p:cNvGrpSpPr/>
        <p:nvPr/>
      </p:nvGrpSpPr>
      <p:grpSpPr>
        <a:xfrm>
          <a:off x="0" y="0"/>
          <a:ext cx="0" cy="0"/>
          <a:chOff x="0" y="0"/>
          <a:chExt cx="0" cy="0"/>
        </a:xfrm>
      </p:grpSpPr>
      <p:sp>
        <p:nvSpPr>
          <p:cNvPr id="1680386" name="Rectangle 7">
            <a:extLst>
              <a:ext uri="{FF2B5EF4-FFF2-40B4-BE49-F238E27FC236}">
                <a16:creationId xmlns:a16="http://schemas.microsoft.com/office/drawing/2014/main" id="{7A984054-182B-F14E-EF5C-BE91D738EC85}"/>
              </a:ext>
            </a:extLst>
          </p:cNvPr>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260</a:t>
            </a:fld>
            <a:endPar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1680387" name="Rectangle 2">
            <a:extLst>
              <a:ext uri="{FF2B5EF4-FFF2-40B4-BE49-F238E27FC236}">
                <a16:creationId xmlns:a16="http://schemas.microsoft.com/office/drawing/2014/main" id="{C1FD89E2-2357-AEBB-A987-8B9C3F526E1F}"/>
              </a:ext>
            </a:extLst>
          </p:cNvPr>
          <p:cNvSpPr>
            <a:spLocks noGrp="1" noRot="1" noChangeAspect="1" noChangeArrowheads="1" noTextEdit="1"/>
          </p:cNvSpPr>
          <p:nvPr>
            <p:ph type="sldImg"/>
          </p:nvPr>
        </p:nvSpPr>
        <p:spPr>
          <a:xfrm>
            <a:off x="2309813" y="522288"/>
            <a:ext cx="4643437" cy="2611437"/>
          </a:xfrm>
          <a:ln/>
        </p:spPr>
      </p:sp>
      <p:sp>
        <p:nvSpPr>
          <p:cNvPr id="1680388" name="Rectangle 3">
            <a:extLst>
              <a:ext uri="{FF2B5EF4-FFF2-40B4-BE49-F238E27FC236}">
                <a16:creationId xmlns:a16="http://schemas.microsoft.com/office/drawing/2014/main" id="{D1D19CD4-EF3F-66B4-3891-DB141D4FD302}"/>
              </a:ext>
            </a:extLst>
          </p:cNvPr>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61131434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9880D-E85E-B022-1DC6-DF7CDADD6DDF}"/>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8696BA0A-AEC4-73C1-DFF9-3B51069368C2}"/>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261</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2691" name="Rectangle 2">
            <a:extLst>
              <a:ext uri="{FF2B5EF4-FFF2-40B4-BE49-F238E27FC236}">
                <a16:creationId xmlns:a16="http://schemas.microsoft.com/office/drawing/2014/main" id="{EEC2CF11-3DE1-F915-538D-708566CDF9B4}"/>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E371BA54-1943-DC27-029E-711FC9CBFD03}"/>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7584095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A91B9-ADE9-67D2-2884-87D53F28A9A1}"/>
            </a:ext>
          </a:extLst>
        </p:cNvPr>
        <p:cNvGrpSpPr/>
        <p:nvPr/>
      </p:nvGrpSpPr>
      <p:grpSpPr>
        <a:xfrm>
          <a:off x="0" y="0"/>
          <a:ext cx="0" cy="0"/>
          <a:chOff x="0" y="0"/>
          <a:chExt cx="0" cy="0"/>
        </a:xfrm>
      </p:grpSpPr>
    </p:spTree>
    <p:extLst>
      <p:ext uri="{BB962C8B-B14F-4D97-AF65-F5344CB8AC3E}">
        <p14:creationId xmlns:p14="http://schemas.microsoft.com/office/powerpoint/2010/main" val="247346526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901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2C468EE-F5EB-4AE9-84D5-33AE401C6A1A}"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8835" name="Rectangle 2"/>
          <p:cNvSpPr>
            <a:spLocks noGrp="1" noRot="1" noChangeAspect="1" noChangeArrowheads="1" noTextEdit="1"/>
          </p:cNvSpPr>
          <p:nvPr>
            <p:ph type="sldImg"/>
          </p:nvPr>
        </p:nvSpPr>
        <p:spPr>
          <a:xfrm>
            <a:off x="2309813" y="522288"/>
            <a:ext cx="4643437" cy="2611437"/>
          </a:xfrm>
          <a:ln/>
        </p:spPr>
      </p:sp>
      <p:sp>
        <p:nvSpPr>
          <p:cNvPr id="88883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9602738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06846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69828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28374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5153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4053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E869B-E707-DE12-1E3D-17C57D965AF9}"/>
            </a:ext>
          </a:extLst>
        </p:cNvPr>
        <p:cNvGrpSpPr/>
        <p:nvPr/>
      </p:nvGrpSpPr>
      <p:grpSpPr>
        <a:xfrm>
          <a:off x="0" y="0"/>
          <a:ext cx="0" cy="0"/>
          <a:chOff x="0" y="0"/>
          <a:chExt cx="0" cy="0"/>
        </a:xfrm>
      </p:grpSpPr>
      <p:sp>
        <p:nvSpPr>
          <p:cNvPr id="638978" name="Rectangle 7">
            <a:extLst>
              <a:ext uri="{FF2B5EF4-FFF2-40B4-BE49-F238E27FC236}">
                <a16:creationId xmlns:a16="http://schemas.microsoft.com/office/drawing/2014/main" id="{5B07C42A-97F3-6B70-C6FE-32977FB14589}"/>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273</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38979" name="Rectangle 2">
            <a:extLst>
              <a:ext uri="{FF2B5EF4-FFF2-40B4-BE49-F238E27FC236}">
                <a16:creationId xmlns:a16="http://schemas.microsoft.com/office/drawing/2014/main" id="{05A0640A-A8FC-45BE-F354-5A9EBD21A20F}"/>
              </a:ext>
            </a:extLst>
          </p:cNvPr>
          <p:cNvSpPr>
            <a:spLocks noGrp="1" noRot="1" noChangeAspect="1" noChangeArrowheads="1" noTextEdit="1"/>
          </p:cNvSpPr>
          <p:nvPr>
            <p:ph type="sldImg"/>
          </p:nvPr>
        </p:nvSpPr>
        <p:spPr>
          <a:xfrm>
            <a:off x="2309813" y="522288"/>
            <a:ext cx="4643437" cy="2611437"/>
          </a:xfrm>
          <a:ln/>
        </p:spPr>
      </p:sp>
      <p:sp>
        <p:nvSpPr>
          <p:cNvPr id="638980" name="Rectangle 3">
            <a:extLst>
              <a:ext uri="{FF2B5EF4-FFF2-40B4-BE49-F238E27FC236}">
                <a16:creationId xmlns:a16="http://schemas.microsoft.com/office/drawing/2014/main" id="{C352618D-8702-8568-C81F-ADF03D8E0456}"/>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14173621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A96FE-BDE4-A385-BB4F-C9384A050B1E}"/>
            </a:ext>
          </a:extLst>
        </p:cNvPr>
        <p:cNvGrpSpPr/>
        <p:nvPr/>
      </p:nvGrpSpPr>
      <p:grpSpPr>
        <a:xfrm>
          <a:off x="0" y="0"/>
          <a:ext cx="0" cy="0"/>
          <a:chOff x="0" y="0"/>
          <a:chExt cx="0" cy="0"/>
        </a:xfrm>
      </p:grpSpPr>
      <p:sp>
        <p:nvSpPr>
          <p:cNvPr id="640002" name="Rectangle 7">
            <a:extLst>
              <a:ext uri="{FF2B5EF4-FFF2-40B4-BE49-F238E27FC236}">
                <a16:creationId xmlns:a16="http://schemas.microsoft.com/office/drawing/2014/main" id="{12C340FA-C806-1510-2B56-9028BAB80017}"/>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274</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0003" name="Rectangle 2">
            <a:extLst>
              <a:ext uri="{FF2B5EF4-FFF2-40B4-BE49-F238E27FC236}">
                <a16:creationId xmlns:a16="http://schemas.microsoft.com/office/drawing/2014/main" id="{6224BFE7-F756-F563-E02C-BD998D424BF6}"/>
              </a:ext>
            </a:extLst>
          </p:cNvPr>
          <p:cNvSpPr>
            <a:spLocks noGrp="1" noRot="1" noChangeAspect="1" noChangeArrowheads="1" noTextEdit="1"/>
          </p:cNvSpPr>
          <p:nvPr>
            <p:ph type="sldImg"/>
          </p:nvPr>
        </p:nvSpPr>
        <p:spPr>
          <a:xfrm>
            <a:off x="2309813" y="522288"/>
            <a:ext cx="4643437" cy="2611437"/>
          </a:xfrm>
          <a:ln/>
        </p:spPr>
      </p:sp>
      <p:sp>
        <p:nvSpPr>
          <p:cNvPr id="640004" name="Rectangle 3">
            <a:extLst>
              <a:ext uri="{FF2B5EF4-FFF2-40B4-BE49-F238E27FC236}">
                <a16:creationId xmlns:a16="http://schemas.microsoft.com/office/drawing/2014/main" id="{4CECD4F1-BF98-AD28-79D0-9957344A7C8B}"/>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51785184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C67B0-DCFD-34D7-91E1-2B333C3175A8}"/>
            </a:ext>
          </a:extLst>
        </p:cNvPr>
        <p:cNvGrpSpPr/>
        <p:nvPr/>
      </p:nvGrpSpPr>
      <p:grpSpPr>
        <a:xfrm>
          <a:off x="0" y="0"/>
          <a:ext cx="0" cy="0"/>
          <a:chOff x="0" y="0"/>
          <a:chExt cx="0" cy="0"/>
        </a:xfrm>
      </p:grpSpPr>
      <p:sp>
        <p:nvSpPr>
          <p:cNvPr id="640002" name="Rectangle 7">
            <a:extLst>
              <a:ext uri="{FF2B5EF4-FFF2-40B4-BE49-F238E27FC236}">
                <a16:creationId xmlns:a16="http://schemas.microsoft.com/office/drawing/2014/main" id="{E45ED107-028D-3036-C057-361CB97B66DA}"/>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275</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0003" name="Rectangle 2">
            <a:extLst>
              <a:ext uri="{FF2B5EF4-FFF2-40B4-BE49-F238E27FC236}">
                <a16:creationId xmlns:a16="http://schemas.microsoft.com/office/drawing/2014/main" id="{DF290608-4B8F-69FA-9497-452F1A604374}"/>
              </a:ext>
            </a:extLst>
          </p:cNvPr>
          <p:cNvSpPr>
            <a:spLocks noGrp="1" noRot="1" noChangeAspect="1" noChangeArrowheads="1" noTextEdit="1"/>
          </p:cNvSpPr>
          <p:nvPr>
            <p:ph type="sldImg"/>
          </p:nvPr>
        </p:nvSpPr>
        <p:spPr>
          <a:xfrm>
            <a:off x="2309813" y="522288"/>
            <a:ext cx="4643437" cy="2611437"/>
          </a:xfrm>
          <a:ln/>
        </p:spPr>
      </p:sp>
      <p:sp>
        <p:nvSpPr>
          <p:cNvPr id="640004" name="Rectangle 3">
            <a:extLst>
              <a:ext uri="{FF2B5EF4-FFF2-40B4-BE49-F238E27FC236}">
                <a16:creationId xmlns:a16="http://schemas.microsoft.com/office/drawing/2014/main" id="{9A8DF313-50C3-EF95-F447-940BE6D59C0F}"/>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0436763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A3877-C919-F4C2-A82B-8A89D578D3F6}"/>
            </a:ext>
          </a:extLst>
        </p:cNvPr>
        <p:cNvGrpSpPr/>
        <p:nvPr/>
      </p:nvGrpSpPr>
      <p:grpSpPr>
        <a:xfrm>
          <a:off x="0" y="0"/>
          <a:ext cx="0" cy="0"/>
          <a:chOff x="0" y="0"/>
          <a:chExt cx="0" cy="0"/>
        </a:xfrm>
      </p:grpSpPr>
      <p:sp>
        <p:nvSpPr>
          <p:cNvPr id="645122" name="Rectangle 7">
            <a:extLst>
              <a:ext uri="{FF2B5EF4-FFF2-40B4-BE49-F238E27FC236}">
                <a16:creationId xmlns:a16="http://schemas.microsoft.com/office/drawing/2014/main" id="{742E551B-FAB8-BF44-F706-9C7ADB4D9B28}"/>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276</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5123" name="Rectangle 2">
            <a:extLst>
              <a:ext uri="{FF2B5EF4-FFF2-40B4-BE49-F238E27FC236}">
                <a16:creationId xmlns:a16="http://schemas.microsoft.com/office/drawing/2014/main" id="{6D00260D-D8D2-1EFB-9C71-A7ED46F022B2}"/>
              </a:ext>
            </a:extLst>
          </p:cNvPr>
          <p:cNvSpPr>
            <a:spLocks noGrp="1" noRot="1" noChangeAspect="1" noChangeArrowheads="1" noTextEdit="1"/>
          </p:cNvSpPr>
          <p:nvPr>
            <p:ph type="sldImg"/>
          </p:nvPr>
        </p:nvSpPr>
        <p:spPr>
          <a:xfrm>
            <a:off x="2309813" y="522288"/>
            <a:ext cx="4643437" cy="2611437"/>
          </a:xfrm>
          <a:ln/>
        </p:spPr>
      </p:sp>
      <p:sp>
        <p:nvSpPr>
          <p:cNvPr id="645124" name="Rectangle 3">
            <a:extLst>
              <a:ext uri="{FF2B5EF4-FFF2-40B4-BE49-F238E27FC236}">
                <a16:creationId xmlns:a16="http://schemas.microsoft.com/office/drawing/2014/main" id="{DE495AA4-5363-1701-467E-A646525252D0}"/>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0048833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32914-1A9E-7761-5680-EAFBA651E7BD}"/>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43159B7D-15A8-7EA9-FF5D-BEFA65C8ECD6}"/>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277</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2691" name="Rectangle 2">
            <a:extLst>
              <a:ext uri="{FF2B5EF4-FFF2-40B4-BE49-F238E27FC236}">
                <a16:creationId xmlns:a16="http://schemas.microsoft.com/office/drawing/2014/main" id="{49436E43-E59B-0D01-05A0-6F71438611BF}"/>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5C102FBA-96B1-DC5D-5F29-4B3B3296D9D3}"/>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903162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B50683D-FA1A-4165-80CD-1885BF7D3B2C}"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92931" name="Rectangle 2"/>
          <p:cNvSpPr>
            <a:spLocks noGrp="1" noRot="1" noChangeAspect="1" noChangeArrowheads="1" noTextEdit="1"/>
          </p:cNvSpPr>
          <p:nvPr>
            <p:ph type="sldImg"/>
          </p:nvPr>
        </p:nvSpPr>
        <p:spPr>
          <a:xfrm>
            <a:off x="2309813" y="522288"/>
            <a:ext cx="4643437" cy="2611437"/>
          </a:xfrm>
          <a:ln/>
        </p:spPr>
      </p:sp>
      <p:sp>
        <p:nvSpPr>
          <p:cNvPr id="8929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90715216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46101-C0F2-77DD-2B10-7D41CDE8FE41}"/>
            </a:ext>
          </a:extLst>
        </p:cNvPr>
        <p:cNvGrpSpPr/>
        <p:nvPr/>
      </p:nvGrpSpPr>
      <p:grpSpPr>
        <a:xfrm>
          <a:off x="0" y="0"/>
          <a:ext cx="0" cy="0"/>
          <a:chOff x="0" y="0"/>
          <a:chExt cx="0" cy="0"/>
        </a:xfrm>
      </p:grpSpPr>
      <p:sp>
        <p:nvSpPr>
          <p:cNvPr id="672770" name="Rectangle 7">
            <a:extLst>
              <a:ext uri="{FF2B5EF4-FFF2-40B4-BE49-F238E27FC236}">
                <a16:creationId xmlns:a16="http://schemas.microsoft.com/office/drawing/2014/main" id="{9B267976-B502-9A13-1CA9-99C2BCC932F9}"/>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284</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itchFamily="18" charset="0"/>
            </a:endParaRPr>
          </a:p>
        </p:txBody>
      </p:sp>
      <p:sp>
        <p:nvSpPr>
          <p:cNvPr id="672771" name="Rectangle 2">
            <a:extLst>
              <a:ext uri="{FF2B5EF4-FFF2-40B4-BE49-F238E27FC236}">
                <a16:creationId xmlns:a16="http://schemas.microsoft.com/office/drawing/2014/main" id="{14596491-D064-2BF6-CDC6-AFA061AEE0D4}"/>
              </a:ext>
            </a:extLst>
          </p:cNvPr>
          <p:cNvSpPr>
            <a:spLocks noGrp="1" noRot="1" noChangeAspect="1" noChangeArrowheads="1" noTextEdit="1"/>
          </p:cNvSpPr>
          <p:nvPr>
            <p:ph type="sldImg"/>
          </p:nvPr>
        </p:nvSpPr>
        <p:spPr>
          <a:xfrm>
            <a:off x="2309813" y="522288"/>
            <a:ext cx="4643437" cy="2611437"/>
          </a:xfrm>
          <a:ln/>
        </p:spPr>
      </p:sp>
      <p:sp>
        <p:nvSpPr>
          <p:cNvPr id="672772" name="Rectangle 3">
            <a:extLst>
              <a:ext uri="{FF2B5EF4-FFF2-40B4-BE49-F238E27FC236}">
                <a16:creationId xmlns:a16="http://schemas.microsoft.com/office/drawing/2014/main" id="{203A3827-1F62-536F-5812-128171B66087}"/>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6129018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8BB5A-0F64-4D7D-0C29-B7C67C89D8FC}"/>
            </a:ext>
          </a:extLst>
        </p:cNvPr>
        <p:cNvGrpSpPr/>
        <p:nvPr/>
      </p:nvGrpSpPr>
      <p:grpSpPr>
        <a:xfrm>
          <a:off x="0" y="0"/>
          <a:ext cx="0" cy="0"/>
          <a:chOff x="0" y="0"/>
          <a:chExt cx="0" cy="0"/>
        </a:xfrm>
      </p:grpSpPr>
      <p:sp>
        <p:nvSpPr>
          <p:cNvPr id="880642" name="Rectangle 7">
            <a:extLst>
              <a:ext uri="{FF2B5EF4-FFF2-40B4-BE49-F238E27FC236}">
                <a16:creationId xmlns:a16="http://schemas.microsoft.com/office/drawing/2014/main" id="{347D3816-805B-D0E0-F534-8C56270ECB2C}"/>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7B24C8D-B065-4636-977B-DFC9AC673AA4}"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294</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0643" name="Rectangle 2">
            <a:extLst>
              <a:ext uri="{FF2B5EF4-FFF2-40B4-BE49-F238E27FC236}">
                <a16:creationId xmlns:a16="http://schemas.microsoft.com/office/drawing/2014/main" id="{964E8E7C-4727-D982-5B35-3A1C58AC0EDD}"/>
              </a:ext>
            </a:extLst>
          </p:cNvPr>
          <p:cNvSpPr>
            <a:spLocks noGrp="1" noRot="1" noChangeAspect="1" noChangeArrowheads="1" noTextEdit="1"/>
          </p:cNvSpPr>
          <p:nvPr>
            <p:ph type="sldImg"/>
          </p:nvPr>
        </p:nvSpPr>
        <p:spPr>
          <a:xfrm>
            <a:off x="2309813" y="522288"/>
            <a:ext cx="4643437" cy="2611437"/>
          </a:xfrm>
          <a:ln/>
        </p:spPr>
      </p:sp>
      <p:sp>
        <p:nvSpPr>
          <p:cNvPr id="880644" name="Rectangle 3">
            <a:extLst>
              <a:ext uri="{FF2B5EF4-FFF2-40B4-BE49-F238E27FC236}">
                <a16:creationId xmlns:a16="http://schemas.microsoft.com/office/drawing/2014/main" id="{A10ED80D-5DED-80F8-0C98-F819F017C630}"/>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0368920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C6847-A5A0-E217-633C-B48FA5CD0DC4}"/>
            </a:ext>
          </a:extLst>
        </p:cNvPr>
        <p:cNvGrpSpPr/>
        <p:nvPr/>
      </p:nvGrpSpPr>
      <p:grpSpPr>
        <a:xfrm>
          <a:off x="0" y="0"/>
          <a:ext cx="0" cy="0"/>
          <a:chOff x="0" y="0"/>
          <a:chExt cx="0" cy="0"/>
        </a:xfrm>
      </p:grpSpPr>
      <p:sp>
        <p:nvSpPr>
          <p:cNvPr id="1680386" name="Rectangle 7">
            <a:extLst>
              <a:ext uri="{FF2B5EF4-FFF2-40B4-BE49-F238E27FC236}">
                <a16:creationId xmlns:a16="http://schemas.microsoft.com/office/drawing/2014/main" id="{5E107AB4-12FF-DCBC-DD1A-534F84994A09}"/>
              </a:ext>
            </a:extLst>
          </p:cNvPr>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295</a:t>
            </a:fld>
            <a:endPar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1680387" name="Rectangle 2">
            <a:extLst>
              <a:ext uri="{FF2B5EF4-FFF2-40B4-BE49-F238E27FC236}">
                <a16:creationId xmlns:a16="http://schemas.microsoft.com/office/drawing/2014/main" id="{4A5D0289-DCA1-D121-85EA-CA83298FE67A}"/>
              </a:ext>
            </a:extLst>
          </p:cNvPr>
          <p:cNvSpPr>
            <a:spLocks noGrp="1" noRot="1" noChangeAspect="1" noChangeArrowheads="1" noTextEdit="1"/>
          </p:cNvSpPr>
          <p:nvPr>
            <p:ph type="sldImg"/>
          </p:nvPr>
        </p:nvSpPr>
        <p:spPr>
          <a:xfrm>
            <a:off x="2309813" y="522288"/>
            <a:ext cx="4643437" cy="2611437"/>
          </a:xfrm>
          <a:ln/>
        </p:spPr>
      </p:sp>
      <p:sp>
        <p:nvSpPr>
          <p:cNvPr id="1680388" name="Rectangle 3">
            <a:extLst>
              <a:ext uri="{FF2B5EF4-FFF2-40B4-BE49-F238E27FC236}">
                <a16:creationId xmlns:a16="http://schemas.microsoft.com/office/drawing/2014/main" id="{4C4D54AA-ED54-AB02-35E0-09B2FE26F9CD}"/>
              </a:ext>
            </a:extLst>
          </p:cNvPr>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262465586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4A174-B686-86DC-A711-8E026BA5252E}"/>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417808FC-26E1-9CD3-8903-D5FFC67A2085}"/>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296</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2691" name="Rectangle 2">
            <a:extLst>
              <a:ext uri="{FF2B5EF4-FFF2-40B4-BE49-F238E27FC236}">
                <a16:creationId xmlns:a16="http://schemas.microsoft.com/office/drawing/2014/main" id="{F5CA9581-2C7C-9C8A-6BD3-4FFE7D452C31}"/>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B40913ED-4B4B-1458-F39E-EF399B1F5760}"/>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384609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86D71-F17A-CDBF-22CE-0D4140D61C95}"/>
            </a:ext>
          </a:extLst>
        </p:cNvPr>
        <p:cNvGrpSpPr/>
        <p:nvPr/>
      </p:nvGrpSpPr>
      <p:grpSpPr>
        <a:xfrm>
          <a:off x="0" y="0"/>
          <a:ext cx="0" cy="0"/>
          <a:chOff x="0" y="0"/>
          <a:chExt cx="0" cy="0"/>
        </a:xfrm>
      </p:grpSpPr>
    </p:spTree>
    <p:extLst>
      <p:ext uri="{BB962C8B-B14F-4D97-AF65-F5344CB8AC3E}">
        <p14:creationId xmlns:p14="http://schemas.microsoft.com/office/powerpoint/2010/main" val="377694433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66804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85461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84921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49354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FEFF2-8AB8-079E-1FE9-302FE67A9C36}"/>
            </a:ext>
          </a:extLst>
        </p:cNvPr>
        <p:cNvGrpSpPr/>
        <p:nvPr/>
      </p:nvGrpSpPr>
      <p:grpSpPr>
        <a:xfrm>
          <a:off x="0" y="0"/>
          <a:ext cx="0" cy="0"/>
          <a:chOff x="0" y="0"/>
          <a:chExt cx="0" cy="0"/>
        </a:xfrm>
      </p:grpSpPr>
      <p:sp>
        <p:nvSpPr>
          <p:cNvPr id="638978" name="Rectangle 7">
            <a:extLst>
              <a:ext uri="{FF2B5EF4-FFF2-40B4-BE49-F238E27FC236}">
                <a16:creationId xmlns:a16="http://schemas.microsoft.com/office/drawing/2014/main" id="{EBB72AEC-81BD-8A9F-2499-A81C48D372FF}"/>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305</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38979" name="Rectangle 2">
            <a:extLst>
              <a:ext uri="{FF2B5EF4-FFF2-40B4-BE49-F238E27FC236}">
                <a16:creationId xmlns:a16="http://schemas.microsoft.com/office/drawing/2014/main" id="{20DCEA10-20DF-2935-6C2E-9322B05C6035}"/>
              </a:ext>
            </a:extLst>
          </p:cNvPr>
          <p:cNvSpPr>
            <a:spLocks noGrp="1" noRot="1" noChangeAspect="1" noChangeArrowheads="1" noTextEdit="1"/>
          </p:cNvSpPr>
          <p:nvPr>
            <p:ph type="sldImg"/>
          </p:nvPr>
        </p:nvSpPr>
        <p:spPr>
          <a:xfrm>
            <a:off x="2309813" y="522288"/>
            <a:ext cx="4643437" cy="2611437"/>
          </a:xfrm>
          <a:ln/>
        </p:spPr>
      </p:sp>
      <p:sp>
        <p:nvSpPr>
          <p:cNvPr id="638980" name="Rectangle 3">
            <a:extLst>
              <a:ext uri="{FF2B5EF4-FFF2-40B4-BE49-F238E27FC236}">
                <a16:creationId xmlns:a16="http://schemas.microsoft.com/office/drawing/2014/main" id="{AF470FD9-B36A-092A-079C-77BF92E9E27D}"/>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4646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C82E68A-2A54-4A92-89BB-1BDACB8192A0}"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96003" name="Rectangle 2"/>
          <p:cNvSpPr>
            <a:spLocks noGrp="1" noRot="1" noChangeAspect="1" noChangeArrowheads="1" noTextEdit="1"/>
          </p:cNvSpPr>
          <p:nvPr>
            <p:ph type="sldImg"/>
          </p:nvPr>
        </p:nvSpPr>
        <p:spPr>
          <a:xfrm>
            <a:off x="2309813" y="522288"/>
            <a:ext cx="4643437" cy="2611437"/>
          </a:xfrm>
          <a:ln/>
        </p:spPr>
      </p:sp>
      <p:sp>
        <p:nvSpPr>
          <p:cNvPr id="896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7967061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E829C-07AB-189C-858E-70AB8C08DF52}"/>
            </a:ext>
          </a:extLst>
        </p:cNvPr>
        <p:cNvGrpSpPr/>
        <p:nvPr/>
      </p:nvGrpSpPr>
      <p:grpSpPr>
        <a:xfrm>
          <a:off x="0" y="0"/>
          <a:ext cx="0" cy="0"/>
          <a:chOff x="0" y="0"/>
          <a:chExt cx="0" cy="0"/>
        </a:xfrm>
      </p:grpSpPr>
      <p:sp>
        <p:nvSpPr>
          <p:cNvPr id="640002" name="Rectangle 7">
            <a:extLst>
              <a:ext uri="{FF2B5EF4-FFF2-40B4-BE49-F238E27FC236}">
                <a16:creationId xmlns:a16="http://schemas.microsoft.com/office/drawing/2014/main" id="{47089D88-F85A-07F4-0677-AED0AB34A807}"/>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306</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0003" name="Rectangle 2">
            <a:extLst>
              <a:ext uri="{FF2B5EF4-FFF2-40B4-BE49-F238E27FC236}">
                <a16:creationId xmlns:a16="http://schemas.microsoft.com/office/drawing/2014/main" id="{E66BE79B-6AEB-7037-F0AA-F5BE0DCA892A}"/>
              </a:ext>
            </a:extLst>
          </p:cNvPr>
          <p:cNvSpPr>
            <a:spLocks noGrp="1" noRot="1" noChangeAspect="1" noChangeArrowheads="1" noTextEdit="1"/>
          </p:cNvSpPr>
          <p:nvPr>
            <p:ph type="sldImg"/>
          </p:nvPr>
        </p:nvSpPr>
        <p:spPr>
          <a:xfrm>
            <a:off x="2309813" y="522288"/>
            <a:ext cx="4643437" cy="2611437"/>
          </a:xfrm>
          <a:ln/>
        </p:spPr>
      </p:sp>
      <p:sp>
        <p:nvSpPr>
          <p:cNvPr id="640004" name="Rectangle 3">
            <a:extLst>
              <a:ext uri="{FF2B5EF4-FFF2-40B4-BE49-F238E27FC236}">
                <a16:creationId xmlns:a16="http://schemas.microsoft.com/office/drawing/2014/main" id="{307204E9-2D5B-31D8-833B-67231A423EA2}"/>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20039316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C573D-85C2-D7BA-713D-5BEC8F51717C}"/>
            </a:ext>
          </a:extLst>
        </p:cNvPr>
        <p:cNvGrpSpPr/>
        <p:nvPr/>
      </p:nvGrpSpPr>
      <p:grpSpPr>
        <a:xfrm>
          <a:off x="0" y="0"/>
          <a:ext cx="0" cy="0"/>
          <a:chOff x="0" y="0"/>
          <a:chExt cx="0" cy="0"/>
        </a:xfrm>
      </p:grpSpPr>
      <p:sp>
        <p:nvSpPr>
          <p:cNvPr id="640002" name="Rectangle 7">
            <a:extLst>
              <a:ext uri="{FF2B5EF4-FFF2-40B4-BE49-F238E27FC236}">
                <a16:creationId xmlns:a16="http://schemas.microsoft.com/office/drawing/2014/main" id="{FC5DC8A2-EE39-A808-D30A-EA7DE77F81CF}"/>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307</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0003" name="Rectangle 2">
            <a:extLst>
              <a:ext uri="{FF2B5EF4-FFF2-40B4-BE49-F238E27FC236}">
                <a16:creationId xmlns:a16="http://schemas.microsoft.com/office/drawing/2014/main" id="{0B21ED5E-09CF-7E35-F38B-21FDC7EF7AC1}"/>
              </a:ext>
            </a:extLst>
          </p:cNvPr>
          <p:cNvSpPr>
            <a:spLocks noGrp="1" noRot="1" noChangeAspect="1" noChangeArrowheads="1" noTextEdit="1"/>
          </p:cNvSpPr>
          <p:nvPr>
            <p:ph type="sldImg"/>
          </p:nvPr>
        </p:nvSpPr>
        <p:spPr>
          <a:xfrm>
            <a:off x="2309813" y="522288"/>
            <a:ext cx="4643437" cy="2611437"/>
          </a:xfrm>
          <a:ln/>
        </p:spPr>
      </p:sp>
      <p:sp>
        <p:nvSpPr>
          <p:cNvPr id="640004" name="Rectangle 3">
            <a:extLst>
              <a:ext uri="{FF2B5EF4-FFF2-40B4-BE49-F238E27FC236}">
                <a16:creationId xmlns:a16="http://schemas.microsoft.com/office/drawing/2014/main" id="{9307FD29-B318-4657-CC5D-12FCF8761FD5}"/>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06437502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CC281-468C-A5AE-85E2-254146654C57}"/>
            </a:ext>
          </a:extLst>
        </p:cNvPr>
        <p:cNvGrpSpPr/>
        <p:nvPr/>
      </p:nvGrpSpPr>
      <p:grpSpPr>
        <a:xfrm>
          <a:off x="0" y="0"/>
          <a:ext cx="0" cy="0"/>
          <a:chOff x="0" y="0"/>
          <a:chExt cx="0" cy="0"/>
        </a:xfrm>
      </p:grpSpPr>
      <p:sp>
        <p:nvSpPr>
          <p:cNvPr id="645122" name="Rectangle 7">
            <a:extLst>
              <a:ext uri="{FF2B5EF4-FFF2-40B4-BE49-F238E27FC236}">
                <a16:creationId xmlns:a16="http://schemas.microsoft.com/office/drawing/2014/main" id="{C89D4488-9A38-AA57-AD1F-BB3BEA1D5D36}"/>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308</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5123" name="Rectangle 2">
            <a:extLst>
              <a:ext uri="{FF2B5EF4-FFF2-40B4-BE49-F238E27FC236}">
                <a16:creationId xmlns:a16="http://schemas.microsoft.com/office/drawing/2014/main" id="{1BC81FF2-1286-1CF6-645A-27EAA7387C67}"/>
              </a:ext>
            </a:extLst>
          </p:cNvPr>
          <p:cNvSpPr>
            <a:spLocks noGrp="1" noRot="1" noChangeAspect="1" noChangeArrowheads="1" noTextEdit="1"/>
          </p:cNvSpPr>
          <p:nvPr>
            <p:ph type="sldImg"/>
          </p:nvPr>
        </p:nvSpPr>
        <p:spPr>
          <a:xfrm>
            <a:off x="2309813" y="522288"/>
            <a:ext cx="4643437" cy="2611437"/>
          </a:xfrm>
          <a:ln/>
        </p:spPr>
      </p:sp>
      <p:sp>
        <p:nvSpPr>
          <p:cNvPr id="645124" name="Rectangle 3">
            <a:extLst>
              <a:ext uri="{FF2B5EF4-FFF2-40B4-BE49-F238E27FC236}">
                <a16:creationId xmlns:a16="http://schemas.microsoft.com/office/drawing/2014/main" id="{C9499ECE-1EC6-059E-1960-E6B19EB970F7}"/>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69249998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C0A8-E6A3-E880-A5B4-64E0329BDA2D}"/>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7D415E86-4A47-C682-728C-4FABD9611A59}"/>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309</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2691" name="Rectangle 2">
            <a:extLst>
              <a:ext uri="{FF2B5EF4-FFF2-40B4-BE49-F238E27FC236}">
                <a16:creationId xmlns:a16="http://schemas.microsoft.com/office/drawing/2014/main" id="{4070038D-17A4-B56D-A99F-BD386DEA11BE}"/>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E7F0E089-C8A6-BC4C-5558-244F2D402289}"/>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4992352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E7B70-DE64-6B70-6A69-A865AB3B9EB8}"/>
            </a:ext>
          </a:extLst>
        </p:cNvPr>
        <p:cNvGrpSpPr/>
        <p:nvPr/>
      </p:nvGrpSpPr>
      <p:grpSpPr>
        <a:xfrm>
          <a:off x="0" y="0"/>
          <a:ext cx="0" cy="0"/>
          <a:chOff x="0" y="0"/>
          <a:chExt cx="0" cy="0"/>
        </a:xfrm>
      </p:grpSpPr>
      <p:sp>
        <p:nvSpPr>
          <p:cNvPr id="672770" name="Rectangle 7">
            <a:extLst>
              <a:ext uri="{FF2B5EF4-FFF2-40B4-BE49-F238E27FC236}">
                <a16:creationId xmlns:a16="http://schemas.microsoft.com/office/drawing/2014/main" id="{935F623D-A91C-1CEC-F0D7-104761847C60}"/>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316</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itchFamily="18" charset="0"/>
            </a:endParaRPr>
          </a:p>
        </p:txBody>
      </p:sp>
      <p:sp>
        <p:nvSpPr>
          <p:cNvPr id="672771" name="Rectangle 2">
            <a:extLst>
              <a:ext uri="{FF2B5EF4-FFF2-40B4-BE49-F238E27FC236}">
                <a16:creationId xmlns:a16="http://schemas.microsoft.com/office/drawing/2014/main" id="{797FA82C-3083-A1AD-52DD-7E391F2F1D05}"/>
              </a:ext>
            </a:extLst>
          </p:cNvPr>
          <p:cNvSpPr>
            <a:spLocks noGrp="1" noRot="1" noChangeAspect="1" noChangeArrowheads="1" noTextEdit="1"/>
          </p:cNvSpPr>
          <p:nvPr>
            <p:ph type="sldImg"/>
          </p:nvPr>
        </p:nvSpPr>
        <p:spPr>
          <a:xfrm>
            <a:off x="2309813" y="522288"/>
            <a:ext cx="4643437" cy="2611437"/>
          </a:xfrm>
          <a:ln/>
        </p:spPr>
      </p:sp>
      <p:sp>
        <p:nvSpPr>
          <p:cNvPr id="672772" name="Rectangle 3">
            <a:extLst>
              <a:ext uri="{FF2B5EF4-FFF2-40B4-BE49-F238E27FC236}">
                <a16:creationId xmlns:a16="http://schemas.microsoft.com/office/drawing/2014/main" id="{F18B85D8-E950-6641-B14E-447168B0F060}"/>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8828196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326</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9947356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328</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52233651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5D5C130-5C99-44CA-91F0-5D86360B7644}"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330</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030147" name="Rectangle 2"/>
          <p:cNvSpPr>
            <a:spLocks noGrp="1" noRot="1" noChangeAspect="1" noChangeArrowheads="1" noTextEdit="1"/>
          </p:cNvSpPr>
          <p:nvPr>
            <p:ph type="sldImg"/>
          </p:nvPr>
        </p:nvSpPr>
        <p:spPr>
          <a:xfrm>
            <a:off x="2309813" y="522288"/>
            <a:ext cx="4643437" cy="2611437"/>
          </a:xfrm>
          <a:ln/>
        </p:spPr>
      </p:sp>
      <p:sp>
        <p:nvSpPr>
          <p:cNvPr id="10301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92220341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B1022E5-53AF-430E-A5A8-19828F8741C8}"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331</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031171" name="Rectangle 2"/>
          <p:cNvSpPr>
            <a:spLocks noGrp="1" noRot="1" noChangeAspect="1" noChangeArrowheads="1" noTextEdit="1"/>
          </p:cNvSpPr>
          <p:nvPr>
            <p:ph type="sldImg"/>
          </p:nvPr>
        </p:nvSpPr>
        <p:spPr>
          <a:xfrm>
            <a:off x="2309813" y="522288"/>
            <a:ext cx="4643437" cy="2611437"/>
          </a:xfrm>
          <a:ln/>
        </p:spPr>
      </p:sp>
      <p:sp>
        <p:nvSpPr>
          <p:cNvPr id="10311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57227696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14CB19C-0C71-43FC-8A67-E2B8DB646F1A}"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332</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032195" name="Rectangle 2"/>
          <p:cNvSpPr>
            <a:spLocks noGrp="1" noRot="1" noChangeAspect="1" noChangeArrowheads="1" noTextEdit="1"/>
          </p:cNvSpPr>
          <p:nvPr>
            <p:ph type="sldImg"/>
          </p:nvPr>
        </p:nvSpPr>
        <p:spPr>
          <a:xfrm>
            <a:off x="2309813" y="522288"/>
            <a:ext cx="4643437" cy="2611437"/>
          </a:xfrm>
          <a:ln/>
        </p:spPr>
      </p:sp>
      <p:sp>
        <p:nvSpPr>
          <p:cNvPr id="10321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119920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C80FADF-A26F-4C1E-92EC-9AB9E46467CD}"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98051" name="Rectangle 2"/>
          <p:cNvSpPr>
            <a:spLocks noGrp="1" noRot="1" noChangeAspect="1" noChangeArrowheads="1" noTextEdit="1"/>
          </p:cNvSpPr>
          <p:nvPr>
            <p:ph type="sldImg"/>
          </p:nvPr>
        </p:nvSpPr>
        <p:spPr>
          <a:xfrm>
            <a:off x="2309813" y="522288"/>
            <a:ext cx="4643437" cy="2611437"/>
          </a:xfrm>
          <a:ln/>
        </p:spPr>
      </p:sp>
      <p:sp>
        <p:nvSpPr>
          <p:cNvPr id="8980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06864871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333</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38979" name="Rectangle 2"/>
          <p:cNvSpPr>
            <a:spLocks noGrp="1" noRot="1" noChangeAspect="1" noChangeArrowheads="1" noTextEdit="1"/>
          </p:cNvSpPr>
          <p:nvPr>
            <p:ph type="sldImg"/>
          </p:nvPr>
        </p:nvSpPr>
        <p:spPr>
          <a:xfrm>
            <a:off x="2309813" y="522288"/>
            <a:ext cx="4643437" cy="2611437"/>
          </a:xfrm>
          <a:ln/>
        </p:spPr>
      </p:sp>
      <p:sp>
        <p:nvSpPr>
          <p:cNvPr id="6389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4336443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334</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0003" name="Rectangle 2"/>
          <p:cNvSpPr>
            <a:spLocks noGrp="1" noRot="1" noChangeAspect="1" noChangeArrowheads="1" noTextEdit="1"/>
          </p:cNvSpPr>
          <p:nvPr>
            <p:ph type="sldImg"/>
          </p:nvPr>
        </p:nvSpPr>
        <p:spPr>
          <a:xfrm>
            <a:off x="2309813" y="522288"/>
            <a:ext cx="4643437" cy="2611437"/>
          </a:xfrm>
          <a:ln/>
        </p:spPr>
      </p:sp>
      <p:sp>
        <p:nvSpPr>
          <p:cNvPr id="640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641464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23A1FB-8969-4624-8382-0FFA06A6E280}"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335</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1027" name="Rectangle 2"/>
          <p:cNvSpPr>
            <a:spLocks noGrp="1" noRot="1" noChangeAspect="1" noChangeArrowheads="1" noTextEdit="1"/>
          </p:cNvSpPr>
          <p:nvPr>
            <p:ph type="sldImg"/>
          </p:nvPr>
        </p:nvSpPr>
        <p:spPr>
          <a:xfrm>
            <a:off x="2309813" y="522288"/>
            <a:ext cx="4643437" cy="2611437"/>
          </a:xfrm>
          <a:ln/>
        </p:spPr>
      </p:sp>
      <p:sp>
        <p:nvSpPr>
          <p:cNvPr id="641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1519165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336</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671274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6380E6C-67BE-4565-A801-7A1344C7976A}"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337</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037315" name="Rectangle 2"/>
          <p:cNvSpPr>
            <a:spLocks noGrp="1" noRot="1" noChangeAspect="1" noChangeArrowheads="1" noTextEdit="1"/>
          </p:cNvSpPr>
          <p:nvPr>
            <p:ph type="sldImg"/>
          </p:nvPr>
        </p:nvSpPr>
        <p:spPr>
          <a:xfrm>
            <a:off x="2309813" y="522288"/>
            <a:ext cx="4643437" cy="2611437"/>
          </a:xfrm>
          <a:ln/>
        </p:spPr>
      </p:sp>
      <p:sp>
        <p:nvSpPr>
          <p:cNvPr id="10373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4210062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0C0440AE-BA39-4D96-BDC2-7B46D596AB07}"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338</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038339" name="Rectangle 2"/>
          <p:cNvSpPr>
            <a:spLocks noGrp="1" noRot="1" noChangeAspect="1" noChangeArrowheads="1" noTextEdit="1"/>
          </p:cNvSpPr>
          <p:nvPr>
            <p:ph type="sldImg"/>
          </p:nvPr>
        </p:nvSpPr>
        <p:spPr>
          <a:xfrm>
            <a:off x="2309813" y="522288"/>
            <a:ext cx="4643437" cy="2611437"/>
          </a:xfrm>
          <a:ln/>
        </p:spPr>
      </p:sp>
      <p:sp>
        <p:nvSpPr>
          <p:cNvPr id="103834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3245434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339</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386053483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349</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59684332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3196BE5-48BC-47C6-8CCD-5209A93095DD}" type="slidenum">
              <a:rPr kumimoji="0" lang="ar-SA" sz="1200" b="0" i="0" u="none" strike="noStrike" kern="1200" cap="none" spc="0" normalizeH="0" baseline="0" noProof="0">
                <a:ln>
                  <a:noFill/>
                </a:ln>
                <a:solidFill>
                  <a:srgbClr val="000000"/>
                </a:solidFill>
                <a:effectLst/>
                <a:uLnTx/>
                <a:uFillTx/>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350</a:t>
            </a:fld>
            <a:endParaRPr kumimoji="0" lang="en-US" sz="1200" b="0" i="0" u="none" strike="noStrike" kern="1200" cap="none" spc="0" normalizeH="0" baseline="0" noProof="0" dirty="0">
              <a:ln>
                <a:noFill/>
              </a:ln>
              <a:solidFill>
                <a:srgbClr val="000000"/>
              </a:solidFill>
              <a:effectLst/>
              <a:uLnTx/>
              <a:uFillTx/>
              <a:ea typeface="+mn-ea"/>
              <a:cs typeface="Arial" pitchFamily="34" charset="0"/>
            </a:endParaRPr>
          </a:p>
        </p:txBody>
      </p:sp>
      <p:sp>
        <p:nvSpPr>
          <p:cNvPr id="7821314" name="Rectangle 2"/>
          <p:cNvSpPr>
            <a:spLocks noGrp="1" noRot="1" noChangeAspect="1" noChangeArrowheads="1" noTextEdit="1"/>
          </p:cNvSpPr>
          <p:nvPr>
            <p:ph type="sldImg"/>
          </p:nvPr>
        </p:nvSpPr>
        <p:spPr>
          <a:xfrm>
            <a:off x="2309813" y="522288"/>
            <a:ext cx="4643437" cy="2611437"/>
          </a:xfrm>
          <a:ln/>
        </p:spPr>
      </p:sp>
      <p:sp>
        <p:nvSpPr>
          <p:cNvPr id="782131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4608367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33C20B4-5EE0-4DFD-8704-D5261EE04AA0}" type="slidenum">
              <a:rPr kumimoji="0" lang="ar-SA" sz="1200" b="0" i="0" u="none" strike="noStrike" kern="1200" cap="none" spc="0" normalizeH="0" baseline="0" noProof="0">
                <a:ln>
                  <a:noFill/>
                </a:ln>
                <a:solidFill>
                  <a:srgbClr val="000000"/>
                </a:solidFill>
                <a:effectLst/>
                <a:uLnTx/>
                <a:uFillTx/>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351</a:t>
            </a:fld>
            <a:endParaRPr kumimoji="0" lang="en-US" sz="1200" b="0" i="0" u="none" strike="noStrike" kern="1200" cap="none" spc="0" normalizeH="0" baseline="0" noProof="0" dirty="0">
              <a:ln>
                <a:noFill/>
              </a:ln>
              <a:solidFill>
                <a:srgbClr val="000000"/>
              </a:solidFill>
              <a:effectLst/>
              <a:uLnTx/>
              <a:uFillTx/>
              <a:ea typeface="+mn-ea"/>
              <a:cs typeface="Arial" pitchFamily="34" charset="0"/>
            </a:endParaRPr>
          </a:p>
        </p:txBody>
      </p:sp>
      <p:sp>
        <p:nvSpPr>
          <p:cNvPr id="7825410" name="Rectangle 2"/>
          <p:cNvSpPr>
            <a:spLocks noGrp="1" noRot="1" noChangeAspect="1" noChangeArrowheads="1" noTextEdit="1"/>
          </p:cNvSpPr>
          <p:nvPr>
            <p:ph type="sldImg"/>
          </p:nvPr>
        </p:nvSpPr>
        <p:spPr>
          <a:xfrm>
            <a:off x="2309813" y="522288"/>
            <a:ext cx="4643437" cy="2611437"/>
          </a:xfrm>
          <a:ln/>
        </p:spPr>
      </p:sp>
      <p:sp>
        <p:nvSpPr>
          <p:cNvPr id="782541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935293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5BF6E40-81BA-4C53-B558-BC7C8164EE83}"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01123" name="Rectangle 2"/>
          <p:cNvSpPr>
            <a:spLocks noGrp="1" noRot="1" noChangeAspect="1" noChangeArrowheads="1" noTextEdit="1"/>
          </p:cNvSpPr>
          <p:nvPr>
            <p:ph type="sldImg"/>
          </p:nvPr>
        </p:nvSpPr>
        <p:spPr>
          <a:xfrm>
            <a:off x="2309813" y="522288"/>
            <a:ext cx="4643437" cy="2611437"/>
          </a:xfrm>
          <a:ln/>
        </p:spPr>
      </p:sp>
      <p:sp>
        <p:nvSpPr>
          <p:cNvPr id="901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71144671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1D941A1-29CD-4630-AD66-5B61E2523799}" type="slidenum">
              <a:rPr kumimoji="0" lang="ar-EG" sz="1200" b="0" i="0" u="none" strike="noStrike" kern="1200" cap="none" spc="0" normalizeH="0" baseline="0" noProof="0">
                <a:ln>
                  <a:noFill/>
                </a:ln>
                <a:solidFill>
                  <a:srgbClr val="000000"/>
                </a:solidFill>
                <a:effectLst/>
                <a:uLnTx/>
                <a:uFillTx/>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352</a:t>
            </a:fld>
            <a:endParaRPr kumimoji="0" lang="en-US" sz="1200" b="0" i="0" u="none" strike="noStrike" kern="1200" cap="none" spc="0" normalizeH="0" baseline="0" noProof="0" dirty="0">
              <a:ln>
                <a:noFill/>
              </a:ln>
              <a:solidFill>
                <a:srgbClr val="000000"/>
              </a:solidFill>
              <a:effectLst/>
              <a:uLnTx/>
              <a:uFillTx/>
              <a:ea typeface="+mn-ea"/>
              <a:cs typeface="Arial" pitchFamily="34" charset="0"/>
            </a:endParaRPr>
          </a:p>
        </p:txBody>
      </p:sp>
      <p:sp>
        <p:nvSpPr>
          <p:cNvPr id="1672195" name="Rectangle 2"/>
          <p:cNvSpPr>
            <a:spLocks noGrp="1" noRot="1" noChangeAspect="1" noChangeArrowheads="1" noTextEdit="1"/>
          </p:cNvSpPr>
          <p:nvPr>
            <p:ph type="sldImg"/>
          </p:nvPr>
        </p:nvSpPr>
        <p:spPr>
          <a:xfrm>
            <a:off x="2309813" y="522288"/>
            <a:ext cx="4643437" cy="2611437"/>
          </a:xfrm>
          <a:ln/>
        </p:spPr>
      </p:sp>
      <p:sp>
        <p:nvSpPr>
          <p:cNvPr id="16721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8707743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1FA871B-D80F-48BE-8D31-5A6AB36CD22C}" type="slidenum">
              <a:rPr kumimoji="0" lang="ar-EG" sz="1200" b="0" i="0" u="none" strike="noStrike" kern="1200" cap="none" spc="0" normalizeH="0" baseline="0" noProof="0">
                <a:ln>
                  <a:noFill/>
                </a:ln>
                <a:solidFill>
                  <a:srgbClr val="000000"/>
                </a:solidFill>
                <a:effectLst/>
                <a:uLnTx/>
                <a:uFillTx/>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353</a:t>
            </a:fld>
            <a:endParaRPr kumimoji="0" lang="en-US" sz="1200" b="0" i="0" u="none" strike="noStrike" kern="1200" cap="none" spc="0" normalizeH="0" baseline="0" noProof="0" dirty="0">
              <a:ln>
                <a:noFill/>
              </a:ln>
              <a:solidFill>
                <a:srgbClr val="000000"/>
              </a:solidFill>
              <a:effectLst/>
              <a:uLnTx/>
              <a:uFillTx/>
              <a:ea typeface="+mn-ea"/>
              <a:cs typeface="Arial" pitchFamily="34" charset="0"/>
            </a:endParaRPr>
          </a:p>
        </p:txBody>
      </p:sp>
      <p:sp>
        <p:nvSpPr>
          <p:cNvPr id="1674243" name="Rectangle 2"/>
          <p:cNvSpPr>
            <a:spLocks noGrp="1" noRot="1" noChangeAspect="1" noChangeArrowheads="1" noTextEdit="1"/>
          </p:cNvSpPr>
          <p:nvPr>
            <p:ph type="sldImg"/>
          </p:nvPr>
        </p:nvSpPr>
        <p:spPr>
          <a:xfrm>
            <a:off x="2309813" y="522288"/>
            <a:ext cx="4643437" cy="2611437"/>
          </a:xfrm>
          <a:ln/>
        </p:spPr>
      </p:sp>
      <p:sp>
        <p:nvSpPr>
          <p:cNvPr id="16742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65918914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A8953E1-11ED-4D5E-B7B6-E1593FDD6246}" type="slidenum">
              <a:rPr kumimoji="0" lang="ar-EG" sz="1200" b="0" i="0" u="none" strike="noStrike" kern="1200" cap="none" spc="0" normalizeH="0" baseline="0" noProof="0">
                <a:ln>
                  <a:noFill/>
                </a:ln>
                <a:solidFill>
                  <a:srgbClr val="000000"/>
                </a:solidFill>
                <a:effectLst/>
                <a:uLnTx/>
                <a:uFillTx/>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354</a:t>
            </a:fld>
            <a:endParaRPr kumimoji="0" lang="en-US" sz="1200" b="0" i="0" u="none" strike="noStrike" kern="1200" cap="none" spc="0" normalizeH="0" baseline="0" noProof="0" dirty="0">
              <a:ln>
                <a:noFill/>
              </a:ln>
              <a:solidFill>
                <a:srgbClr val="000000"/>
              </a:solidFill>
              <a:effectLst/>
              <a:uLnTx/>
              <a:uFillTx/>
              <a:ea typeface="+mn-ea"/>
              <a:cs typeface="Arial" pitchFamily="34" charset="0"/>
            </a:endParaRPr>
          </a:p>
        </p:txBody>
      </p:sp>
      <p:sp>
        <p:nvSpPr>
          <p:cNvPr id="1675267" name="Rectangle 2"/>
          <p:cNvSpPr>
            <a:spLocks noGrp="1" noRot="1" noChangeAspect="1" noChangeArrowheads="1" noTextEdit="1"/>
          </p:cNvSpPr>
          <p:nvPr>
            <p:ph type="sldImg"/>
          </p:nvPr>
        </p:nvSpPr>
        <p:spPr>
          <a:xfrm>
            <a:off x="2309813" y="522288"/>
            <a:ext cx="4643437" cy="2611437"/>
          </a:xfrm>
          <a:ln/>
        </p:spPr>
      </p:sp>
      <p:sp>
        <p:nvSpPr>
          <p:cNvPr id="16752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9829199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BF81734-2469-4070-B170-0791F76B5230}" type="slidenum">
              <a:rPr kumimoji="0" lang="ar-EG" sz="1200" b="0" i="0" u="none" strike="noStrike" kern="1200" cap="none" spc="0" normalizeH="0" baseline="0" noProof="0">
                <a:ln>
                  <a:noFill/>
                </a:ln>
                <a:solidFill>
                  <a:srgbClr val="000000"/>
                </a:solidFill>
                <a:effectLst/>
                <a:uLnTx/>
                <a:uFillTx/>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355</a:t>
            </a:fld>
            <a:endParaRPr kumimoji="0" lang="en-US" sz="1200" b="0" i="0" u="none" strike="noStrike" kern="1200" cap="none" spc="0" normalizeH="0" baseline="0" noProof="0" dirty="0">
              <a:ln>
                <a:noFill/>
              </a:ln>
              <a:solidFill>
                <a:srgbClr val="000000"/>
              </a:solidFill>
              <a:effectLst/>
              <a:uLnTx/>
              <a:uFillTx/>
              <a:ea typeface="+mn-ea"/>
              <a:cs typeface="Arial" pitchFamily="34" charset="0"/>
            </a:endParaRPr>
          </a:p>
        </p:txBody>
      </p:sp>
      <p:sp>
        <p:nvSpPr>
          <p:cNvPr id="1676291" name="Rectangle 2"/>
          <p:cNvSpPr>
            <a:spLocks noGrp="1" noRot="1" noChangeAspect="1" noChangeArrowheads="1" noTextEdit="1"/>
          </p:cNvSpPr>
          <p:nvPr>
            <p:ph type="sldImg"/>
          </p:nvPr>
        </p:nvSpPr>
        <p:spPr>
          <a:xfrm>
            <a:off x="2309813" y="522288"/>
            <a:ext cx="4643437" cy="2611437"/>
          </a:xfrm>
          <a:ln/>
        </p:spPr>
      </p:sp>
      <p:sp>
        <p:nvSpPr>
          <p:cNvPr id="16762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2064957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33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3688EB5-04B7-488A-8B9C-F975D60DD386}" type="slidenum">
              <a:rPr kumimoji="0" lang="ar-EG" sz="1200" b="0" i="0" u="none" strike="noStrike" kern="1200" cap="none" spc="0" normalizeH="0" baseline="0" noProof="0">
                <a:ln>
                  <a:noFill/>
                </a:ln>
                <a:solidFill>
                  <a:srgbClr val="000000"/>
                </a:solidFill>
                <a:effectLst/>
                <a:uLnTx/>
                <a:uFillTx/>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359</a:t>
            </a:fld>
            <a:endParaRPr kumimoji="0" lang="en-US" sz="1200" b="0" i="0" u="none" strike="noStrike" kern="1200" cap="none" spc="0" normalizeH="0" baseline="0" noProof="0" dirty="0">
              <a:ln>
                <a:noFill/>
              </a:ln>
              <a:solidFill>
                <a:srgbClr val="000000"/>
              </a:solidFill>
              <a:effectLst/>
              <a:uLnTx/>
              <a:uFillTx/>
              <a:ea typeface="+mn-ea"/>
              <a:cs typeface="Arial" pitchFamily="34" charset="0"/>
            </a:endParaRPr>
          </a:p>
        </p:txBody>
      </p:sp>
      <p:sp>
        <p:nvSpPr>
          <p:cNvPr id="1678339" name="Rectangle 2"/>
          <p:cNvSpPr>
            <a:spLocks noGrp="1" noRot="1" noChangeAspect="1" noChangeArrowheads="1" noTextEdit="1"/>
          </p:cNvSpPr>
          <p:nvPr>
            <p:ph type="sldImg"/>
          </p:nvPr>
        </p:nvSpPr>
        <p:spPr>
          <a:xfrm>
            <a:off x="2309813" y="522288"/>
            <a:ext cx="4643437" cy="2611437"/>
          </a:xfrm>
          <a:ln/>
        </p:spPr>
      </p:sp>
      <p:sp>
        <p:nvSpPr>
          <p:cNvPr id="167834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7101291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1B0B784-F073-455F-8DBE-09D555BD8CAF}" type="slidenum">
              <a:rPr kumimoji="0" lang="ar-EG" sz="1200" b="0" i="0" u="none" strike="noStrike" kern="1200" cap="none" spc="0" normalizeH="0" baseline="0" noProof="0">
                <a:ln>
                  <a:noFill/>
                </a:ln>
                <a:solidFill>
                  <a:srgbClr val="000000"/>
                </a:solidFill>
                <a:effectLst/>
                <a:uLnTx/>
                <a:uFillTx/>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360</a:t>
            </a:fld>
            <a:endParaRPr kumimoji="0" lang="en-US" sz="1200" b="0" i="0" u="none" strike="noStrike" kern="1200" cap="none" spc="0" normalizeH="0" baseline="0" noProof="0" dirty="0">
              <a:ln>
                <a:noFill/>
              </a:ln>
              <a:solidFill>
                <a:srgbClr val="000000"/>
              </a:solidFill>
              <a:effectLst/>
              <a:uLnTx/>
              <a:uFillTx/>
              <a:ea typeface="+mn-ea"/>
              <a:cs typeface="Arial" pitchFamily="34" charset="0"/>
            </a:endParaRPr>
          </a:p>
        </p:txBody>
      </p:sp>
      <p:sp>
        <p:nvSpPr>
          <p:cNvPr id="1679363" name="Rectangle 2"/>
          <p:cNvSpPr>
            <a:spLocks noGrp="1" noRot="1" noChangeAspect="1" noChangeArrowheads="1" noTextEdit="1"/>
          </p:cNvSpPr>
          <p:nvPr>
            <p:ph type="sldImg"/>
          </p:nvPr>
        </p:nvSpPr>
        <p:spPr>
          <a:xfrm>
            <a:off x="2309813" y="522288"/>
            <a:ext cx="4643437" cy="2611437"/>
          </a:xfrm>
          <a:ln/>
        </p:spPr>
      </p:sp>
      <p:sp>
        <p:nvSpPr>
          <p:cNvPr id="16793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8649696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AF0D-7C0C-28FA-367B-5E3FBAE807F9}"/>
            </a:ext>
          </a:extLst>
        </p:cNvPr>
        <p:cNvGrpSpPr/>
        <p:nvPr/>
      </p:nvGrpSpPr>
      <p:grpSpPr>
        <a:xfrm>
          <a:off x="0" y="0"/>
          <a:ext cx="0" cy="0"/>
          <a:chOff x="0" y="0"/>
          <a:chExt cx="0" cy="0"/>
        </a:xfrm>
      </p:grpSpPr>
      <p:sp>
        <p:nvSpPr>
          <p:cNvPr id="1680386" name="Rectangle 7">
            <a:extLst>
              <a:ext uri="{FF2B5EF4-FFF2-40B4-BE49-F238E27FC236}">
                <a16:creationId xmlns:a16="http://schemas.microsoft.com/office/drawing/2014/main" id="{91A9F926-0C11-C16E-9AAF-06DBF4C5E0FC}"/>
              </a:ext>
            </a:extLst>
          </p:cNvPr>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1680387" name="Rectangle 2">
            <a:extLst>
              <a:ext uri="{FF2B5EF4-FFF2-40B4-BE49-F238E27FC236}">
                <a16:creationId xmlns:a16="http://schemas.microsoft.com/office/drawing/2014/main" id="{254EFFFA-BCF3-3D46-867C-9F5D4F7B881E}"/>
              </a:ext>
            </a:extLst>
          </p:cNvPr>
          <p:cNvSpPr>
            <a:spLocks noGrp="1" noRot="1" noChangeAspect="1" noChangeArrowheads="1" noTextEdit="1"/>
          </p:cNvSpPr>
          <p:nvPr>
            <p:ph type="sldImg"/>
          </p:nvPr>
        </p:nvSpPr>
        <p:spPr>
          <a:xfrm>
            <a:off x="2309813" y="522288"/>
            <a:ext cx="4643437" cy="2611437"/>
          </a:xfrm>
          <a:ln/>
        </p:spPr>
      </p:sp>
      <p:sp>
        <p:nvSpPr>
          <p:cNvPr id="1680388" name="Rectangle 3">
            <a:extLst>
              <a:ext uri="{FF2B5EF4-FFF2-40B4-BE49-F238E27FC236}">
                <a16:creationId xmlns:a16="http://schemas.microsoft.com/office/drawing/2014/main" id="{9625AEB2-57C6-7089-B432-9766701FF228}"/>
              </a:ext>
            </a:extLst>
          </p:cNvPr>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29449353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406</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3589874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407</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74956045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413</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05355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274C836-F96B-41C7-8C16-A8E99E0EF2C7}"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02147" name="Rectangle 2"/>
          <p:cNvSpPr>
            <a:spLocks noGrp="1" noRot="1" noChangeAspect="1" noChangeArrowheads="1" noTextEdit="1"/>
          </p:cNvSpPr>
          <p:nvPr>
            <p:ph type="sldImg"/>
          </p:nvPr>
        </p:nvSpPr>
        <p:spPr>
          <a:xfrm>
            <a:off x="2309813" y="522288"/>
            <a:ext cx="4643437" cy="2611437"/>
          </a:xfrm>
          <a:ln/>
        </p:spPr>
      </p:sp>
      <p:sp>
        <p:nvSpPr>
          <p:cNvPr id="9021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7973164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414</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4708119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420</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2335446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421</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559836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427</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6307770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428</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74680187"/>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434</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9249017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435</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4063241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441</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73118185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442</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52174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814EA23-B864-4966-9BE7-BE4866076BF2}"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04195" name="Rectangle 2"/>
          <p:cNvSpPr>
            <a:spLocks noGrp="1" noRot="1" noChangeAspect="1" noChangeArrowheads="1" noTextEdit="1"/>
          </p:cNvSpPr>
          <p:nvPr>
            <p:ph type="sldImg"/>
          </p:nvPr>
        </p:nvSpPr>
        <p:spPr>
          <a:xfrm>
            <a:off x="2309813" y="522288"/>
            <a:ext cx="4643437" cy="2611437"/>
          </a:xfrm>
          <a:ln/>
        </p:spPr>
      </p:sp>
      <p:sp>
        <p:nvSpPr>
          <p:cNvPr id="9041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64972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AB6D170-7E1B-46AF-8FE1-CF5ADE471448}"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06243" name="Rectangle 2"/>
          <p:cNvSpPr>
            <a:spLocks noGrp="1" noRot="1" noChangeAspect="1" noChangeArrowheads="1" noTextEdit="1"/>
          </p:cNvSpPr>
          <p:nvPr>
            <p:ph type="sldImg"/>
          </p:nvPr>
        </p:nvSpPr>
        <p:spPr>
          <a:xfrm>
            <a:off x="2309813" y="522288"/>
            <a:ext cx="4643437" cy="2611437"/>
          </a:xfrm>
          <a:ln/>
        </p:spPr>
      </p:sp>
      <p:sp>
        <p:nvSpPr>
          <p:cNvPr id="9062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17361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3942941-6171-4A84-B45D-FC7C306ABD37}"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11363" name="Rectangle 2"/>
          <p:cNvSpPr>
            <a:spLocks noGrp="1" noRot="1" noChangeAspect="1" noChangeArrowheads="1" noTextEdit="1"/>
          </p:cNvSpPr>
          <p:nvPr>
            <p:ph type="sldImg"/>
          </p:nvPr>
        </p:nvSpPr>
        <p:spPr>
          <a:xfrm>
            <a:off x="2309813" y="522288"/>
            <a:ext cx="4643437" cy="2611437"/>
          </a:xfrm>
          <a:ln/>
        </p:spPr>
      </p:sp>
      <p:sp>
        <p:nvSpPr>
          <p:cNvPr id="9113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4600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fld id="{80307C2F-93AB-48B4-A996-B96EBE7CE3E9}" type="slidenum">
              <a:rPr lang="ar-EG"/>
              <a:pPr/>
              <a:t>6</a:t>
            </a:fld>
            <a:endParaRPr lang="en-US" dirty="0"/>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3919195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9C27053-F473-4988-8B3A-E3EA4DD592A6}"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19555" name="Rectangle 2"/>
          <p:cNvSpPr>
            <a:spLocks noGrp="1" noRot="1" noChangeAspect="1" noChangeArrowheads="1" noTextEdit="1"/>
          </p:cNvSpPr>
          <p:nvPr>
            <p:ph type="sldImg"/>
          </p:nvPr>
        </p:nvSpPr>
        <p:spPr>
          <a:xfrm>
            <a:off x="2309813" y="522288"/>
            <a:ext cx="4643437" cy="2611437"/>
          </a:xfrm>
          <a:ln/>
        </p:spPr>
      </p:sp>
      <p:sp>
        <p:nvSpPr>
          <p:cNvPr id="9195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7581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3EB91C7-6C5D-47FE-B08E-76F211147EE4}"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31843" name="Rectangle 2"/>
          <p:cNvSpPr>
            <a:spLocks noGrp="1" noRot="1" noChangeAspect="1" noChangeArrowheads="1" noTextEdit="1"/>
          </p:cNvSpPr>
          <p:nvPr>
            <p:ph type="sldImg"/>
          </p:nvPr>
        </p:nvSpPr>
        <p:spPr>
          <a:xfrm>
            <a:off x="2309813" y="522288"/>
            <a:ext cx="4643437" cy="2611437"/>
          </a:xfrm>
          <a:ln/>
        </p:spPr>
      </p:sp>
      <p:sp>
        <p:nvSpPr>
          <p:cNvPr id="9318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40474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34523E1-D570-4584-97CC-1A59D505BEDA}"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32867" name="Rectangle 2"/>
          <p:cNvSpPr>
            <a:spLocks noGrp="1" noRot="1" noChangeAspect="1" noChangeArrowheads="1" noTextEdit="1"/>
          </p:cNvSpPr>
          <p:nvPr>
            <p:ph type="sldImg"/>
          </p:nvPr>
        </p:nvSpPr>
        <p:spPr>
          <a:xfrm>
            <a:off x="2309813" y="522288"/>
            <a:ext cx="4643437" cy="2611437"/>
          </a:xfrm>
          <a:ln/>
        </p:spPr>
      </p:sp>
      <p:sp>
        <p:nvSpPr>
          <p:cNvPr id="9328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047872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40</a:t>
            </a:fld>
            <a:endParaRPr lang="fr-FR"/>
          </a:p>
        </p:txBody>
      </p:sp>
    </p:spTree>
    <p:extLst>
      <p:ext uri="{BB962C8B-B14F-4D97-AF65-F5344CB8AC3E}">
        <p14:creationId xmlns:p14="http://schemas.microsoft.com/office/powerpoint/2010/main" val="132871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5D8FE-FE81-1920-2CE3-159B6571614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0E613B3-A050-6BCF-606B-9CE1733FD2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6DFFCC4-B443-AB6B-FAC2-9D37621B134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D6D14D9-10DE-3965-EB83-AD1278D68083}"/>
              </a:ext>
            </a:extLst>
          </p:cNvPr>
          <p:cNvSpPr>
            <a:spLocks noGrp="1"/>
          </p:cNvSpPr>
          <p:nvPr>
            <p:ph type="sldNum" sz="quarter" idx="5"/>
          </p:nvPr>
        </p:nvSpPr>
        <p:spPr/>
        <p:txBody>
          <a:bodyPr/>
          <a:lstStyle/>
          <a:p>
            <a:fld id="{F3D9D0A2-4D23-4686-912B-7D94E424B7F3}" type="slidenum">
              <a:rPr lang="fr-FR" smtClean="0"/>
              <a:pPr/>
              <a:t>41</a:t>
            </a:fld>
            <a:endParaRPr lang="fr-FR"/>
          </a:p>
        </p:txBody>
      </p:sp>
    </p:spTree>
    <p:extLst>
      <p:ext uri="{BB962C8B-B14F-4D97-AF65-F5344CB8AC3E}">
        <p14:creationId xmlns:p14="http://schemas.microsoft.com/office/powerpoint/2010/main" val="74145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42</a:t>
            </a:fld>
            <a:endParaRPr lang="fr-FR"/>
          </a:p>
        </p:txBody>
      </p:sp>
    </p:spTree>
    <p:extLst>
      <p:ext uri="{BB962C8B-B14F-4D97-AF65-F5344CB8AC3E}">
        <p14:creationId xmlns:p14="http://schemas.microsoft.com/office/powerpoint/2010/main" val="1689214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43</a:t>
            </a:fld>
            <a:endParaRPr lang="fr-FR"/>
          </a:p>
        </p:txBody>
      </p:sp>
    </p:spTree>
    <p:extLst>
      <p:ext uri="{BB962C8B-B14F-4D97-AF65-F5344CB8AC3E}">
        <p14:creationId xmlns:p14="http://schemas.microsoft.com/office/powerpoint/2010/main" val="3570035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44</a:t>
            </a:fld>
            <a:endParaRPr lang="fr-FR"/>
          </a:p>
        </p:txBody>
      </p:sp>
    </p:spTree>
    <p:extLst>
      <p:ext uri="{BB962C8B-B14F-4D97-AF65-F5344CB8AC3E}">
        <p14:creationId xmlns:p14="http://schemas.microsoft.com/office/powerpoint/2010/main" val="502676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45</a:t>
            </a:fld>
            <a:endParaRPr lang="fr-FR"/>
          </a:p>
        </p:txBody>
      </p:sp>
    </p:spTree>
    <p:extLst>
      <p:ext uri="{BB962C8B-B14F-4D97-AF65-F5344CB8AC3E}">
        <p14:creationId xmlns:p14="http://schemas.microsoft.com/office/powerpoint/2010/main" val="1724689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46</a:t>
            </a:fld>
            <a:endParaRPr lang="fr-FR"/>
          </a:p>
        </p:txBody>
      </p:sp>
    </p:spTree>
    <p:extLst>
      <p:ext uri="{BB962C8B-B14F-4D97-AF65-F5344CB8AC3E}">
        <p14:creationId xmlns:p14="http://schemas.microsoft.com/office/powerpoint/2010/main" val="116915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ea typeface="+mn-ea"/>
              <a:cs typeface="Arial" pitchFamily="34" charset="0"/>
            </a:endParaRPr>
          </a:p>
        </p:txBody>
      </p:sp>
      <p:sp>
        <p:nvSpPr>
          <p:cNvPr id="882691" name="Rectangle 2"/>
          <p:cNvSpPr>
            <a:spLocks noGrp="1" noRot="1" noChangeAspect="1" noChangeArrowheads="1" noTextEdit="1"/>
          </p:cNvSpPr>
          <p:nvPr>
            <p:ph type="sldImg"/>
          </p:nvPr>
        </p:nvSpPr>
        <p:spPr>
          <a:xfrm>
            <a:off x="2309813" y="522288"/>
            <a:ext cx="4643437" cy="2611437"/>
          </a:xfrm>
          <a:ln/>
        </p:spPr>
      </p:sp>
      <p:sp>
        <p:nvSpPr>
          <p:cNvPr id="8826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70521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dirty="0">
              <a:ln>
                <a:noFill/>
              </a:ln>
              <a:solidFill>
                <a:srgbClr val="000000"/>
              </a:solidFill>
              <a:effectLst/>
              <a:uLnTx/>
              <a:uFillTx/>
              <a:ea typeface="+mn-ea"/>
              <a:cs typeface="Arial" panose="020B0604020202020204" pitchFamily="34" charset="0"/>
            </a:endParaRPr>
          </a:p>
        </p:txBody>
      </p:sp>
      <p:sp>
        <p:nvSpPr>
          <p:cNvPr id="638979" name="Rectangle 2"/>
          <p:cNvSpPr>
            <a:spLocks noGrp="1" noRot="1" noChangeAspect="1" noChangeArrowheads="1" noTextEdit="1"/>
          </p:cNvSpPr>
          <p:nvPr>
            <p:ph type="sldImg"/>
          </p:nvPr>
        </p:nvSpPr>
        <p:spPr>
          <a:xfrm>
            <a:off x="2309813" y="522288"/>
            <a:ext cx="4643437" cy="2611437"/>
          </a:xfrm>
          <a:ln/>
        </p:spPr>
      </p:sp>
      <p:sp>
        <p:nvSpPr>
          <p:cNvPr id="6389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32803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FF9FD-A751-5F91-CDA3-8651FC1796F5}"/>
            </a:ext>
          </a:extLst>
        </p:cNvPr>
        <p:cNvGrpSpPr/>
        <p:nvPr/>
      </p:nvGrpSpPr>
      <p:grpSpPr>
        <a:xfrm>
          <a:off x="0" y="0"/>
          <a:ext cx="0" cy="0"/>
          <a:chOff x="0" y="0"/>
          <a:chExt cx="0" cy="0"/>
        </a:xfrm>
      </p:grpSpPr>
      <p:sp>
        <p:nvSpPr>
          <p:cNvPr id="640002" name="Rectangle 7">
            <a:extLst>
              <a:ext uri="{FF2B5EF4-FFF2-40B4-BE49-F238E27FC236}">
                <a16:creationId xmlns:a16="http://schemas.microsoft.com/office/drawing/2014/main" id="{3E2EBDAF-8A8A-FE41-B825-80609B33D0DC}"/>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dirty="0">
              <a:ln>
                <a:noFill/>
              </a:ln>
              <a:solidFill>
                <a:srgbClr val="000000"/>
              </a:solidFill>
              <a:effectLst/>
              <a:uLnTx/>
              <a:uFillTx/>
              <a:ea typeface="+mn-ea"/>
              <a:cs typeface="Arial" panose="020B0604020202020204" pitchFamily="34" charset="0"/>
            </a:endParaRPr>
          </a:p>
        </p:txBody>
      </p:sp>
      <p:sp>
        <p:nvSpPr>
          <p:cNvPr id="640003" name="Rectangle 2">
            <a:extLst>
              <a:ext uri="{FF2B5EF4-FFF2-40B4-BE49-F238E27FC236}">
                <a16:creationId xmlns:a16="http://schemas.microsoft.com/office/drawing/2014/main" id="{757745F1-BCBD-7DA2-3105-F747002FEE9B}"/>
              </a:ext>
            </a:extLst>
          </p:cNvPr>
          <p:cNvSpPr>
            <a:spLocks noGrp="1" noRot="1" noChangeAspect="1" noChangeArrowheads="1" noTextEdit="1"/>
          </p:cNvSpPr>
          <p:nvPr>
            <p:ph type="sldImg"/>
          </p:nvPr>
        </p:nvSpPr>
        <p:spPr>
          <a:xfrm>
            <a:off x="2309813" y="522288"/>
            <a:ext cx="4643437" cy="2611437"/>
          </a:xfrm>
          <a:ln/>
        </p:spPr>
      </p:sp>
      <p:sp>
        <p:nvSpPr>
          <p:cNvPr id="640004" name="Rectangle 3">
            <a:extLst>
              <a:ext uri="{FF2B5EF4-FFF2-40B4-BE49-F238E27FC236}">
                <a16:creationId xmlns:a16="http://schemas.microsoft.com/office/drawing/2014/main" id="{2D3046B1-E3AA-B889-A505-FEB411D853FC}"/>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596183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3A2F2-29CB-7FE5-6DB7-3E21C6FAF79C}"/>
            </a:ext>
          </a:extLst>
        </p:cNvPr>
        <p:cNvGrpSpPr/>
        <p:nvPr/>
      </p:nvGrpSpPr>
      <p:grpSpPr>
        <a:xfrm>
          <a:off x="0" y="0"/>
          <a:ext cx="0" cy="0"/>
          <a:chOff x="0" y="0"/>
          <a:chExt cx="0" cy="0"/>
        </a:xfrm>
      </p:grpSpPr>
      <p:sp>
        <p:nvSpPr>
          <p:cNvPr id="640002" name="Rectangle 7">
            <a:extLst>
              <a:ext uri="{FF2B5EF4-FFF2-40B4-BE49-F238E27FC236}">
                <a16:creationId xmlns:a16="http://schemas.microsoft.com/office/drawing/2014/main" id="{0D8BD273-4DB4-6651-BD3A-99A5D0B28223}"/>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dirty="0">
              <a:ln>
                <a:noFill/>
              </a:ln>
              <a:solidFill>
                <a:srgbClr val="000000"/>
              </a:solidFill>
              <a:effectLst/>
              <a:uLnTx/>
              <a:uFillTx/>
              <a:ea typeface="+mn-ea"/>
              <a:cs typeface="Arial" panose="020B0604020202020204" pitchFamily="34" charset="0"/>
            </a:endParaRPr>
          </a:p>
        </p:txBody>
      </p:sp>
      <p:sp>
        <p:nvSpPr>
          <p:cNvPr id="640003" name="Rectangle 2">
            <a:extLst>
              <a:ext uri="{FF2B5EF4-FFF2-40B4-BE49-F238E27FC236}">
                <a16:creationId xmlns:a16="http://schemas.microsoft.com/office/drawing/2014/main" id="{AC43E5EF-E30D-3986-059B-D50328D61D85}"/>
              </a:ext>
            </a:extLst>
          </p:cNvPr>
          <p:cNvSpPr>
            <a:spLocks noGrp="1" noRot="1" noChangeAspect="1" noChangeArrowheads="1" noTextEdit="1"/>
          </p:cNvSpPr>
          <p:nvPr>
            <p:ph type="sldImg"/>
          </p:nvPr>
        </p:nvSpPr>
        <p:spPr>
          <a:xfrm>
            <a:off x="2309813" y="522288"/>
            <a:ext cx="4643437" cy="2611437"/>
          </a:xfrm>
          <a:ln/>
        </p:spPr>
      </p:sp>
      <p:sp>
        <p:nvSpPr>
          <p:cNvPr id="640004" name="Rectangle 3">
            <a:extLst>
              <a:ext uri="{FF2B5EF4-FFF2-40B4-BE49-F238E27FC236}">
                <a16:creationId xmlns:a16="http://schemas.microsoft.com/office/drawing/2014/main" id="{E9239DE6-D3DA-0DA3-F1F5-E421EC8FACD0}"/>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96995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dirty="0">
              <a:ln>
                <a:noFill/>
              </a:ln>
              <a:solidFill>
                <a:srgbClr val="000000"/>
              </a:solidFill>
              <a:effectLst/>
              <a:uLnTx/>
              <a:uFillTx/>
              <a:ea typeface="+mn-ea"/>
              <a:cs typeface="Arial" panose="020B0604020202020204" pitchFamily="34"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28498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8BC31-9C64-D6F4-E5CF-7755E22745A4}"/>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4F02B1A1-D7E2-8D9D-0800-0B6107A69627}"/>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dirty="0">
              <a:ln>
                <a:noFill/>
              </a:ln>
              <a:solidFill>
                <a:srgbClr val="000000"/>
              </a:solidFill>
              <a:effectLst/>
              <a:uLnTx/>
              <a:uFillTx/>
              <a:ea typeface="+mn-ea"/>
              <a:cs typeface="Arial" pitchFamily="34" charset="0"/>
            </a:endParaRPr>
          </a:p>
        </p:txBody>
      </p:sp>
      <p:sp>
        <p:nvSpPr>
          <p:cNvPr id="882691" name="Rectangle 2">
            <a:extLst>
              <a:ext uri="{FF2B5EF4-FFF2-40B4-BE49-F238E27FC236}">
                <a16:creationId xmlns:a16="http://schemas.microsoft.com/office/drawing/2014/main" id="{58581E46-3CA8-D527-F961-1DB44CC4E707}"/>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F4B6DA0C-233E-2049-F320-E03DB392A5D4}"/>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64343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dirty="0">
              <a:ln>
                <a:noFill/>
              </a:ln>
              <a:solidFill>
                <a:srgbClr val="000000"/>
              </a:solidFill>
              <a:effectLst/>
              <a:uLnTx/>
              <a:uFillTx/>
              <a:ea typeface="+mn-ea"/>
              <a:cs typeface="Times New Roman" pitchFamily="18" charset="0"/>
            </a:endParaRPr>
          </a:p>
        </p:txBody>
      </p:sp>
      <p:sp>
        <p:nvSpPr>
          <p:cNvPr id="672771" name="Rectangle 2"/>
          <p:cNvSpPr>
            <a:spLocks noGrp="1" noRot="1" noChangeAspect="1" noChangeArrowheads="1" noTextEdit="1"/>
          </p:cNvSpPr>
          <p:nvPr>
            <p:ph type="sldImg"/>
          </p:nvPr>
        </p:nvSpPr>
        <p:spPr>
          <a:xfrm>
            <a:off x="2309813" y="522288"/>
            <a:ext cx="4643437" cy="2611437"/>
          </a:xfrm>
          <a:ln/>
        </p:spPr>
      </p:sp>
      <p:sp>
        <p:nvSpPr>
          <p:cNvPr id="6727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58471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3576820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B09EB-AEC7-5381-7F3C-58180999EAC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8A7469E-9EDE-EA03-D77C-C395A9F6D89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9595850-065F-FE44-CA18-AECD32AC838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B156B40-9A01-2901-B9F9-6F72287E29B4}"/>
              </a:ext>
            </a:extLst>
          </p:cNvPr>
          <p:cNvSpPr>
            <a:spLocks noGrp="1"/>
          </p:cNvSpPr>
          <p:nvPr>
            <p:ph type="sldNum" sz="quarter" idx="5"/>
          </p:nvPr>
        </p:nvSpPr>
        <p:spPr/>
        <p:txBody>
          <a:bodyPr/>
          <a:lstStyle/>
          <a:p>
            <a:fld id="{F3D9D0A2-4D23-4686-912B-7D94E424B7F3}" type="slidenum">
              <a:rPr lang="fr-FR" smtClean="0"/>
              <a:pPr/>
              <a:t>87</a:t>
            </a:fld>
            <a:endParaRPr lang="fr-FR"/>
          </a:p>
        </p:txBody>
      </p:sp>
    </p:spTree>
    <p:extLst>
      <p:ext uri="{BB962C8B-B14F-4D97-AF65-F5344CB8AC3E}">
        <p14:creationId xmlns:p14="http://schemas.microsoft.com/office/powerpoint/2010/main" val="2569708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42107233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89</a:t>
            </a:fld>
            <a:endParaRPr lang="fr-FR"/>
          </a:p>
        </p:txBody>
      </p:sp>
    </p:spTree>
    <p:extLst>
      <p:ext uri="{BB962C8B-B14F-4D97-AF65-F5344CB8AC3E}">
        <p14:creationId xmlns:p14="http://schemas.microsoft.com/office/powerpoint/2010/main" val="406212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EA806D2-6D2C-44E0-ACD7-C2E83F6C6A0F}" type="slidenum">
              <a:rPr kumimoji="0" lang="ar-EG" sz="1200" b="0" i="0" u="none" strike="noStrike" kern="1200" cap="none" spc="0" normalizeH="0" baseline="0" noProof="0">
                <a:ln>
                  <a:noFill/>
                </a:ln>
                <a:solidFill>
                  <a:srgbClr val="000000"/>
                </a:solidFill>
                <a:effectLst/>
                <a:uLnTx/>
                <a:uFillTx/>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ea typeface="+mn-ea"/>
              <a:cs typeface="Arial" pitchFamily="34" charset="0"/>
            </a:endParaRPr>
          </a:p>
        </p:txBody>
      </p:sp>
      <p:sp>
        <p:nvSpPr>
          <p:cNvPr id="883715" name="Rectangle 2"/>
          <p:cNvSpPr>
            <a:spLocks noGrp="1" noRot="1" noChangeAspect="1" noChangeArrowheads="1" noTextEdit="1"/>
          </p:cNvSpPr>
          <p:nvPr>
            <p:ph type="sldImg"/>
          </p:nvPr>
        </p:nvSpPr>
        <p:spPr>
          <a:xfrm>
            <a:off x="2309813" y="522288"/>
            <a:ext cx="4643437" cy="2611437"/>
          </a:xfrm>
          <a:ln/>
        </p:spPr>
      </p:sp>
      <p:sp>
        <p:nvSpPr>
          <p:cNvPr id="8837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4494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90</a:t>
            </a:fld>
            <a:endParaRPr lang="fr-FR"/>
          </a:p>
        </p:txBody>
      </p:sp>
    </p:spTree>
    <p:extLst>
      <p:ext uri="{BB962C8B-B14F-4D97-AF65-F5344CB8AC3E}">
        <p14:creationId xmlns:p14="http://schemas.microsoft.com/office/powerpoint/2010/main" val="35641963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91</a:t>
            </a:fld>
            <a:endParaRPr lang="fr-FR"/>
          </a:p>
        </p:txBody>
      </p:sp>
    </p:spTree>
    <p:extLst>
      <p:ext uri="{BB962C8B-B14F-4D97-AF65-F5344CB8AC3E}">
        <p14:creationId xmlns:p14="http://schemas.microsoft.com/office/powerpoint/2010/main" val="3716828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92</a:t>
            </a:fld>
            <a:endParaRPr lang="fr-FR"/>
          </a:p>
        </p:txBody>
      </p:sp>
    </p:spTree>
    <p:extLst>
      <p:ext uri="{BB962C8B-B14F-4D97-AF65-F5344CB8AC3E}">
        <p14:creationId xmlns:p14="http://schemas.microsoft.com/office/powerpoint/2010/main" val="36926220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93</a:t>
            </a:fld>
            <a:endParaRPr lang="fr-FR"/>
          </a:p>
        </p:txBody>
      </p:sp>
    </p:spTree>
    <p:extLst>
      <p:ext uri="{BB962C8B-B14F-4D97-AF65-F5344CB8AC3E}">
        <p14:creationId xmlns:p14="http://schemas.microsoft.com/office/powerpoint/2010/main" val="2352131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47EF4-DA2B-862E-D7A0-171B50F7E006}"/>
            </a:ext>
          </a:extLst>
        </p:cNvPr>
        <p:cNvGrpSpPr/>
        <p:nvPr/>
      </p:nvGrpSpPr>
      <p:grpSpPr>
        <a:xfrm>
          <a:off x="0" y="0"/>
          <a:ext cx="0" cy="0"/>
          <a:chOff x="0" y="0"/>
          <a:chExt cx="0" cy="0"/>
        </a:xfrm>
      </p:grpSpPr>
      <p:sp>
        <p:nvSpPr>
          <p:cNvPr id="880642" name="Rectangle 7">
            <a:extLst>
              <a:ext uri="{FF2B5EF4-FFF2-40B4-BE49-F238E27FC236}">
                <a16:creationId xmlns:a16="http://schemas.microsoft.com/office/drawing/2014/main" id="{8C80E9EB-10C3-1FE6-21EF-6A84B9B39869}"/>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7B24C8D-B065-4636-977B-DFC9AC673AA4}"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108</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0643" name="Rectangle 2">
            <a:extLst>
              <a:ext uri="{FF2B5EF4-FFF2-40B4-BE49-F238E27FC236}">
                <a16:creationId xmlns:a16="http://schemas.microsoft.com/office/drawing/2014/main" id="{34F2F4AB-938D-3C99-A65E-0DC7F0591D96}"/>
              </a:ext>
            </a:extLst>
          </p:cNvPr>
          <p:cNvSpPr>
            <a:spLocks noGrp="1" noRot="1" noChangeAspect="1" noChangeArrowheads="1" noTextEdit="1"/>
          </p:cNvSpPr>
          <p:nvPr>
            <p:ph type="sldImg"/>
          </p:nvPr>
        </p:nvSpPr>
        <p:spPr>
          <a:xfrm>
            <a:off x="2309813" y="522288"/>
            <a:ext cx="4643437" cy="2611437"/>
          </a:xfrm>
          <a:ln/>
        </p:spPr>
      </p:sp>
      <p:sp>
        <p:nvSpPr>
          <p:cNvPr id="880644" name="Rectangle 3">
            <a:extLst>
              <a:ext uri="{FF2B5EF4-FFF2-40B4-BE49-F238E27FC236}">
                <a16:creationId xmlns:a16="http://schemas.microsoft.com/office/drawing/2014/main" id="{EE3DA809-DFF3-6D6D-6F77-F96DE44CF517}"/>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1270616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C897D-C4DD-BA98-D492-89DAEF14145A}"/>
            </a:ext>
          </a:extLst>
        </p:cNvPr>
        <p:cNvGrpSpPr/>
        <p:nvPr/>
      </p:nvGrpSpPr>
      <p:grpSpPr>
        <a:xfrm>
          <a:off x="0" y="0"/>
          <a:ext cx="0" cy="0"/>
          <a:chOff x="0" y="0"/>
          <a:chExt cx="0" cy="0"/>
        </a:xfrm>
      </p:grpSpPr>
      <p:sp>
        <p:nvSpPr>
          <p:cNvPr id="1680386" name="Rectangle 7">
            <a:extLst>
              <a:ext uri="{FF2B5EF4-FFF2-40B4-BE49-F238E27FC236}">
                <a16:creationId xmlns:a16="http://schemas.microsoft.com/office/drawing/2014/main" id="{F2290883-90CB-F988-8C13-1D8E43BD3EFD}"/>
              </a:ext>
            </a:extLst>
          </p:cNvPr>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1680387" name="Rectangle 2">
            <a:extLst>
              <a:ext uri="{FF2B5EF4-FFF2-40B4-BE49-F238E27FC236}">
                <a16:creationId xmlns:a16="http://schemas.microsoft.com/office/drawing/2014/main" id="{39E8DB55-8680-97C2-9D08-ADE261C7DDE3}"/>
              </a:ext>
            </a:extLst>
          </p:cNvPr>
          <p:cNvSpPr>
            <a:spLocks noGrp="1" noRot="1" noChangeAspect="1" noChangeArrowheads="1" noTextEdit="1"/>
          </p:cNvSpPr>
          <p:nvPr>
            <p:ph type="sldImg"/>
          </p:nvPr>
        </p:nvSpPr>
        <p:spPr>
          <a:xfrm>
            <a:off x="2309813" y="522288"/>
            <a:ext cx="4643437" cy="2611437"/>
          </a:xfrm>
          <a:ln/>
        </p:spPr>
      </p:sp>
      <p:sp>
        <p:nvSpPr>
          <p:cNvPr id="1680388" name="Rectangle 3">
            <a:extLst>
              <a:ext uri="{FF2B5EF4-FFF2-40B4-BE49-F238E27FC236}">
                <a16:creationId xmlns:a16="http://schemas.microsoft.com/office/drawing/2014/main" id="{8263681B-59C9-347F-DE29-F2C8CCAA518D}"/>
              </a:ext>
            </a:extLst>
          </p:cNvPr>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3214235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6C57D-D221-C39C-E437-255A1378FC10}"/>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604F1974-AAC4-7892-2F72-637C5265DF07}"/>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110</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2691" name="Rectangle 2">
            <a:extLst>
              <a:ext uri="{FF2B5EF4-FFF2-40B4-BE49-F238E27FC236}">
                <a16:creationId xmlns:a16="http://schemas.microsoft.com/office/drawing/2014/main" id="{BFF9E0C8-EB9E-1AF2-8947-646554630C41}"/>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9EC38AB3-0E1B-A2C3-54B8-B5B65FD98F63}"/>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1824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68D98-5E89-0D56-2859-245F1D5F58F1}"/>
            </a:ext>
          </a:extLst>
        </p:cNvPr>
        <p:cNvGrpSpPr/>
        <p:nvPr/>
      </p:nvGrpSpPr>
      <p:grpSpPr>
        <a:xfrm>
          <a:off x="0" y="0"/>
          <a:ext cx="0" cy="0"/>
          <a:chOff x="0" y="0"/>
          <a:chExt cx="0" cy="0"/>
        </a:xfrm>
      </p:grpSpPr>
    </p:spTree>
    <p:extLst>
      <p:ext uri="{BB962C8B-B14F-4D97-AF65-F5344CB8AC3E}">
        <p14:creationId xmlns:p14="http://schemas.microsoft.com/office/powerpoint/2010/main" val="5883792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7635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66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09813" y="522288"/>
            <a:ext cx="4643437" cy="261143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E9FC2A5-9E34-4DE8-B62F-EC6C5AB1850D}" type="slidenum">
              <a:rPr kumimoji="0" lang="ar-EG" sz="1200" b="0" i="0" u="none" strike="noStrike" kern="1200" cap="none" spc="0" normalizeH="0" baseline="0" noProof="0" smtClean="0">
                <a:ln>
                  <a:noFill/>
                </a:ln>
                <a:solidFill>
                  <a:srgbClr val="000000"/>
                </a:solidFill>
                <a:effectLst/>
                <a:uLnTx/>
                <a:uFillTx/>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ea typeface="+mn-ea"/>
              <a:cs typeface="Arial" pitchFamily="34" charset="0"/>
            </a:endParaRPr>
          </a:p>
        </p:txBody>
      </p:sp>
    </p:spTree>
    <p:extLst>
      <p:ext uri="{BB962C8B-B14F-4D97-AF65-F5344CB8AC3E}">
        <p14:creationId xmlns:p14="http://schemas.microsoft.com/office/powerpoint/2010/main" val="12152468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0530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075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7981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3783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2D0AA-E322-4DC6-39B7-2C250374ED7C}"/>
            </a:ext>
          </a:extLst>
        </p:cNvPr>
        <p:cNvGrpSpPr/>
        <p:nvPr/>
      </p:nvGrpSpPr>
      <p:grpSpPr>
        <a:xfrm>
          <a:off x="0" y="0"/>
          <a:ext cx="0" cy="0"/>
          <a:chOff x="0" y="0"/>
          <a:chExt cx="0" cy="0"/>
        </a:xfrm>
      </p:grpSpPr>
      <p:sp>
        <p:nvSpPr>
          <p:cNvPr id="638978" name="Rectangle 7">
            <a:extLst>
              <a:ext uri="{FF2B5EF4-FFF2-40B4-BE49-F238E27FC236}">
                <a16:creationId xmlns:a16="http://schemas.microsoft.com/office/drawing/2014/main" id="{9E238817-A17B-162C-AA18-D2682930059C}"/>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122</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38979" name="Rectangle 2">
            <a:extLst>
              <a:ext uri="{FF2B5EF4-FFF2-40B4-BE49-F238E27FC236}">
                <a16:creationId xmlns:a16="http://schemas.microsoft.com/office/drawing/2014/main" id="{764C6541-781E-197B-FD99-B8B3F457CC9D}"/>
              </a:ext>
            </a:extLst>
          </p:cNvPr>
          <p:cNvSpPr>
            <a:spLocks noGrp="1" noRot="1" noChangeAspect="1" noChangeArrowheads="1" noTextEdit="1"/>
          </p:cNvSpPr>
          <p:nvPr>
            <p:ph type="sldImg"/>
          </p:nvPr>
        </p:nvSpPr>
        <p:spPr>
          <a:xfrm>
            <a:off x="2309813" y="522288"/>
            <a:ext cx="4643437" cy="2611437"/>
          </a:xfrm>
          <a:ln/>
        </p:spPr>
      </p:sp>
      <p:sp>
        <p:nvSpPr>
          <p:cNvPr id="638980" name="Rectangle 3">
            <a:extLst>
              <a:ext uri="{FF2B5EF4-FFF2-40B4-BE49-F238E27FC236}">
                <a16:creationId xmlns:a16="http://schemas.microsoft.com/office/drawing/2014/main" id="{B780322E-C83D-C179-7F4C-5D2A0AD1E226}"/>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846181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644AF-CAB0-59C2-D5F4-B4202A0FE80F}"/>
            </a:ext>
          </a:extLst>
        </p:cNvPr>
        <p:cNvGrpSpPr/>
        <p:nvPr/>
      </p:nvGrpSpPr>
      <p:grpSpPr>
        <a:xfrm>
          <a:off x="0" y="0"/>
          <a:ext cx="0" cy="0"/>
          <a:chOff x="0" y="0"/>
          <a:chExt cx="0" cy="0"/>
        </a:xfrm>
      </p:grpSpPr>
      <p:sp>
        <p:nvSpPr>
          <p:cNvPr id="640002" name="Rectangle 7">
            <a:extLst>
              <a:ext uri="{FF2B5EF4-FFF2-40B4-BE49-F238E27FC236}">
                <a16:creationId xmlns:a16="http://schemas.microsoft.com/office/drawing/2014/main" id="{BD0156DE-E83C-EAFE-3CB8-5F672D532412}"/>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123</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0003" name="Rectangle 2">
            <a:extLst>
              <a:ext uri="{FF2B5EF4-FFF2-40B4-BE49-F238E27FC236}">
                <a16:creationId xmlns:a16="http://schemas.microsoft.com/office/drawing/2014/main" id="{44CAF28B-226F-21BC-BD9E-103316D95680}"/>
              </a:ext>
            </a:extLst>
          </p:cNvPr>
          <p:cNvSpPr>
            <a:spLocks noGrp="1" noRot="1" noChangeAspect="1" noChangeArrowheads="1" noTextEdit="1"/>
          </p:cNvSpPr>
          <p:nvPr>
            <p:ph type="sldImg"/>
          </p:nvPr>
        </p:nvSpPr>
        <p:spPr>
          <a:xfrm>
            <a:off x="2309813" y="522288"/>
            <a:ext cx="4643437" cy="2611437"/>
          </a:xfrm>
          <a:ln/>
        </p:spPr>
      </p:sp>
      <p:sp>
        <p:nvSpPr>
          <p:cNvPr id="640004" name="Rectangle 3">
            <a:extLst>
              <a:ext uri="{FF2B5EF4-FFF2-40B4-BE49-F238E27FC236}">
                <a16:creationId xmlns:a16="http://schemas.microsoft.com/office/drawing/2014/main" id="{D7D0183B-F27B-C6D2-965A-A49B1F9F69D8}"/>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456805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1B47E-40E0-54F9-3EC7-F519D3B6D9D9}"/>
            </a:ext>
          </a:extLst>
        </p:cNvPr>
        <p:cNvGrpSpPr/>
        <p:nvPr/>
      </p:nvGrpSpPr>
      <p:grpSpPr>
        <a:xfrm>
          <a:off x="0" y="0"/>
          <a:ext cx="0" cy="0"/>
          <a:chOff x="0" y="0"/>
          <a:chExt cx="0" cy="0"/>
        </a:xfrm>
      </p:grpSpPr>
      <p:sp>
        <p:nvSpPr>
          <p:cNvPr id="640002" name="Rectangle 7">
            <a:extLst>
              <a:ext uri="{FF2B5EF4-FFF2-40B4-BE49-F238E27FC236}">
                <a16:creationId xmlns:a16="http://schemas.microsoft.com/office/drawing/2014/main" id="{93214796-4F2F-1705-D35E-63D07B704E7E}"/>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124</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0003" name="Rectangle 2">
            <a:extLst>
              <a:ext uri="{FF2B5EF4-FFF2-40B4-BE49-F238E27FC236}">
                <a16:creationId xmlns:a16="http://schemas.microsoft.com/office/drawing/2014/main" id="{32B1FE12-42FA-4EC7-6809-71DD972829B9}"/>
              </a:ext>
            </a:extLst>
          </p:cNvPr>
          <p:cNvSpPr>
            <a:spLocks noGrp="1" noRot="1" noChangeAspect="1" noChangeArrowheads="1" noTextEdit="1"/>
          </p:cNvSpPr>
          <p:nvPr>
            <p:ph type="sldImg"/>
          </p:nvPr>
        </p:nvSpPr>
        <p:spPr>
          <a:xfrm>
            <a:off x="2309813" y="522288"/>
            <a:ext cx="4643437" cy="2611437"/>
          </a:xfrm>
          <a:ln/>
        </p:spPr>
      </p:sp>
      <p:sp>
        <p:nvSpPr>
          <p:cNvPr id="640004" name="Rectangle 3">
            <a:extLst>
              <a:ext uri="{FF2B5EF4-FFF2-40B4-BE49-F238E27FC236}">
                <a16:creationId xmlns:a16="http://schemas.microsoft.com/office/drawing/2014/main" id="{8C23A603-A392-03C8-5399-DE3BBEBF4E32}"/>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5862418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7C293-7CC1-A23B-0365-3B4B54699F53}"/>
            </a:ext>
          </a:extLst>
        </p:cNvPr>
        <p:cNvGrpSpPr/>
        <p:nvPr/>
      </p:nvGrpSpPr>
      <p:grpSpPr>
        <a:xfrm>
          <a:off x="0" y="0"/>
          <a:ext cx="0" cy="0"/>
          <a:chOff x="0" y="0"/>
          <a:chExt cx="0" cy="0"/>
        </a:xfrm>
      </p:grpSpPr>
      <p:sp>
        <p:nvSpPr>
          <p:cNvPr id="645122" name="Rectangle 7">
            <a:extLst>
              <a:ext uri="{FF2B5EF4-FFF2-40B4-BE49-F238E27FC236}">
                <a16:creationId xmlns:a16="http://schemas.microsoft.com/office/drawing/2014/main" id="{288806DF-0C1F-CD7B-FC6D-C6EF2D78FE08}"/>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125</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5123" name="Rectangle 2">
            <a:extLst>
              <a:ext uri="{FF2B5EF4-FFF2-40B4-BE49-F238E27FC236}">
                <a16:creationId xmlns:a16="http://schemas.microsoft.com/office/drawing/2014/main" id="{6C72F303-7E15-C286-B8E6-85F56969C4CF}"/>
              </a:ext>
            </a:extLst>
          </p:cNvPr>
          <p:cNvSpPr>
            <a:spLocks noGrp="1" noRot="1" noChangeAspect="1" noChangeArrowheads="1" noTextEdit="1"/>
          </p:cNvSpPr>
          <p:nvPr>
            <p:ph type="sldImg"/>
          </p:nvPr>
        </p:nvSpPr>
        <p:spPr>
          <a:xfrm>
            <a:off x="2309813" y="522288"/>
            <a:ext cx="4643437" cy="2611437"/>
          </a:xfrm>
          <a:ln/>
        </p:spPr>
      </p:sp>
      <p:sp>
        <p:nvSpPr>
          <p:cNvPr id="645124" name="Rectangle 3">
            <a:extLst>
              <a:ext uri="{FF2B5EF4-FFF2-40B4-BE49-F238E27FC236}">
                <a16:creationId xmlns:a16="http://schemas.microsoft.com/office/drawing/2014/main" id="{790FB0C0-03E2-92EC-BDE7-040CD732B3B9}"/>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6104524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334A0-CD34-1D1D-FCE3-3E45722067D7}"/>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80725DF1-4E03-B5CF-3CAD-980905D9EC94}"/>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126</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2691" name="Rectangle 2">
            <a:extLst>
              <a:ext uri="{FF2B5EF4-FFF2-40B4-BE49-F238E27FC236}">
                <a16:creationId xmlns:a16="http://schemas.microsoft.com/office/drawing/2014/main" id="{56811A59-4E44-8982-C175-BFB25AFFA297}"/>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DC8D0A06-DBAD-0394-F7EA-66835E6B6DA1}"/>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8887722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BA06D-F192-B315-349B-789E7253F129}"/>
            </a:ext>
          </a:extLst>
        </p:cNvPr>
        <p:cNvGrpSpPr/>
        <p:nvPr/>
      </p:nvGrpSpPr>
      <p:grpSpPr>
        <a:xfrm>
          <a:off x="0" y="0"/>
          <a:ext cx="0" cy="0"/>
          <a:chOff x="0" y="0"/>
          <a:chExt cx="0" cy="0"/>
        </a:xfrm>
      </p:grpSpPr>
      <p:sp>
        <p:nvSpPr>
          <p:cNvPr id="672770" name="Rectangle 7">
            <a:extLst>
              <a:ext uri="{FF2B5EF4-FFF2-40B4-BE49-F238E27FC236}">
                <a16:creationId xmlns:a16="http://schemas.microsoft.com/office/drawing/2014/main" id="{06EBB4EE-A065-2E14-8FDE-ED6C76696D34}"/>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133</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itchFamily="18" charset="0"/>
            </a:endParaRPr>
          </a:p>
        </p:txBody>
      </p:sp>
      <p:sp>
        <p:nvSpPr>
          <p:cNvPr id="672771" name="Rectangle 2">
            <a:extLst>
              <a:ext uri="{FF2B5EF4-FFF2-40B4-BE49-F238E27FC236}">
                <a16:creationId xmlns:a16="http://schemas.microsoft.com/office/drawing/2014/main" id="{0D3438FB-2677-FB5F-7AF5-2A20D4E2046D}"/>
              </a:ext>
            </a:extLst>
          </p:cNvPr>
          <p:cNvSpPr>
            <a:spLocks noGrp="1" noRot="1" noChangeAspect="1" noChangeArrowheads="1" noTextEdit="1"/>
          </p:cNvSpPr>
          <p:nvPr>
            <p:ph type="sldImg"/>
          </p:nvPr>
        </p:nvSpPr>
        <p:spPr>
          <a:xfrm>
            <a:off x="2309813" y="522288"/>
            <a:ext cx="4643437" cy="2611437"/>
          </a:xfrm>
          <a:ln/>
        </p:spPr>
      </p:sp>
      <p:sp>
        <p:nvSpPr>
          <p:cNvPr id="672772" name="Rectangle 3">
            <a:extLst>
              <a:ext uri="{FF2B5EF4-FFF2-40B4-BE49-F238E27FC236}">
                <a16:creationId xmlns:a16="http://schemas.microsoft.com/office/drawing/2014/main" id="{AE94A89E-B8CF-C504-65B4-B684E9BC8891}"/>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31053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42F0B71-613D-4AFC-A93B-0CF4E5D9D2EE}"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9859" name="Rectangle 2"/>
          <p:cNvSpPr>
            <a:spLocks noGrp="1" noRot="1" noChangeAspect="1" noChangeArrowheads="1" noTextEdit="1"/>
          </p:cNvSpPr>
          <p:nvPr>
            <p:ph type="sldImg"/>
          </p:nvPr>
        </p:nvSpPr>
        <p:spPr>
          <a:xfrm>
            <a:off x="2309813" y="522288"/>
            <a:ext cx="4643437" cy="2611437"/>
          </a:xfrm>
          <a:ln/>
        </p:spPr>
      </p:sp>
      <p:sp>
        <p:nvSpPr>
          <p:cNvPr id="88986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05473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F17A5-25C3-D853-18BB-1B5123990AFD}"/>
            </a:ext>
          </a:extLst>
        </p:cNvPr>
        <p:cNvGrpSpPr/>
        <p:nvPr/>
      </p:nvGrpSpPr>
      <p:grpSpPr>
        <a:xfrm>
          <a:off x="0" y="0"/>
          <a:ext cx="0" cy="0"/>
          <a:chOff x="0" y="0"/>
          <a:chExt cx="0" cy="0"/>
        </a:xfrm>
      </p:grpSpPr>
      <p:sp>
        <p:nvSpPr>
          <p:cNvPr id="880642" name="Rectangle 7">
            <a:extLst>
              <a:ext uri="{FF2B5EF4-FFF2-40B4-BE49-F238E27FC236}">
                <a16:creationId xmlns:a16="http://schemas.microsoft.com/office/drawing/2014/main" id="{010CF613-BEB2-0F6F-0DA4-43AF367D9529}"/>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7B24C8D-B065-4636-977B-DFC9AC673AA4}"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142</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0643" name="Rectangle 2">
            <a:extLst>
              <a:ext uri="{FF2B5EF4-FFF2-40B4-BE49-F238E27FC236}">
                <a16:creationId xmlns:a16="http://schemas.microsoft.com/office/drawing/2014/main" id="{14455BA8-3157-AA89-5288-96418A062583}"/>
              </a:ext>
            </a:extLst>
          </p:cNvPr>
          <p:cNvSpPr>
            <a:spLocks noGrp="1" noRot="1" noChangeAspect="1" noChangeArrowheads="1" noTextEdit="1"/>
          </p:cNvSpPr>
          <p:nvPr>
            <p:ph type="sldImg"/>
          </p:nvPr>
        </p:nvSpPr>
        <p:spPr>
          <a:xfrm>
            <a:off x="2309813" y="522288"/>
            <a:ext cx="4643437" cy="2611437"/>
          </a:xfrm>
          <a:ln/>
        </p:spPr>
      </p:sp>
      <p:sp>
        <p:nvSpPr>
          <p:cNvPr id="880644" name="Rectangle 3">
            <a:extLst>
              <a:ext uri="{FF2B5EF4-FFF2-40B4-BE49-F238E27FC236}">
                <a16:creationId xmlns:a16="http://schemas.microsoft.com/office/drawing/2014/main" id="{EF3C9B3B-5CF6-FCB7-68E9-503A7514840E}"/>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310319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78D4D-5304-18C4-A941-1369E6EF9026}"/>
            </a:ext>
          </a:extLst>
        </p:cNvPr>
        <p:cNvGrpSpPr/>
        <p:nvPr/>
      </p:nvGrpSpPr>
      <p:grpSpPr>
        <a:xfrm>
          <a:off x="0" y="0"/>
          <a:ext cx="0" cy="0"/>
          <a:chOff x="0" y="0"/>
          <a:chExt cx="0" cy="0"/>
        </a:xfrm>
      </p:grpSpPr>
      <p:sp>
        <p:nvSpPr>
          <p:cNvPr id="1680386" name="Rectangle 7">
            <a:extLst>
              <a:ext uri="{FF2B5EF4-FFF2-40B4-BE49-F238E27FC236}">
                <a16:creationId xmlns:a16="http://schemas.microsoft.com/office/drawing/2014/main" id="{C11CBDB1-2CE2-0A84-1C70-212A30F00E4B}"/>
              </a:ext>
            </a:extLst>
          </p:cNvPr>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1680387" name="Rectangle 2">
            <a:extLst>
              <a:ext uri="{FF2B5EF4-FFF2-40B4-BE49-F238E27FC236}">
                <a16:creationId xmlns:a16="http://schemas.microsoft.com/office/drawing/2014/main" id="{4F87233B-3CFE-9466-6E56-C0E45F7A78DE}"/>
              </a:ext>
            </a:extLst>
          </p:cNvPr>
          <p:cNvSpPr>
            <a:spLocks noGrp="1" noRot="1" noChangeAspect="1" noChangeArrowheads="1" noTextEdit="1"/>
          </p:cNvSpPr>
          <p:nvPr>
            <p:ph type="sldImg"/>
          </p:nvPr>
        </p:nvSpPr>
        <p:spPr>
          <a:xfrm>
            <a:off x="2309813" y="522288"/>
            <a:ext cx="4643437" cy="2611437"/>
          </a:xfrm>
          <a:ln/>
        </p:spPr>
      </p:sp>
      <p:sp>
        <p:nvSpPr>
          <p:cNvPr id="1680388" name="Rectangle 3">
            <a:extLst>
              <a:ext uri="{FF2B5EF4-FFF2-40B4-BE49-F238E27FC236}">
                <a16:creationId xmlns:a16="http://schemas.microsoft.com/office/drawing/2014/main" id="{FB267493-AF19-F002-CD55-5DAB8CAD6E86}"/>
              </a:ext>
            </a:extLst>
          </p:cNvPr>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42772162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4C6AC-86D6-76D5-DF54-2A429513A7F1}"/>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9A85D723-EC0B-B93E-F1CC-9A4F574BAA35}"/>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144</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2691" name="Rectangle 2">
            <a:extLst>
              <a:ext uri="{FF2B5EF4-FFF2-40B4-BE49-F238E27FC236}">
                <a16:creationId xmlns:a16="http://schemas.microsoft.com/office/drawing/2014/main" id="{3462C3A8-7D4F-25CF-65C3-A11DD716E1B6}"/>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2D7F9FF7-C375-7585-F400-2F885F32FA60}"/>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9504957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9F6D4-06D3-CD17-AE78-4022FD9E9B04}"/>
            </a:ext>
          </a:extLst>
        </p:cNvPr>
        <p:cNvGrpSpPr/>
        <p:nvPr/>
      </p:nvGrpSpPr>
      <p:grpSpPr>
        <a:xfrm>
          <a:off x="0" y="0"/>
          <a:ext cx="0" cy="0"/>
          <a:chOff x="0" y="0"/>
          <a:chExt cx="0" cy="0"/>
        </a:xfrm>
      </p:grpSpPr>
    </p:spTree>
    <p:extLst>
      <p:ext uri="{BB962C8B-B14F-4D97-AF65-F5344CB8AC3E}">
        <p14:creationId xmlns:p14="http://schemas.microsoft.com/office/powerpoint/2010/main" val="34479495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3436CC7-C4B9-4C0B-BAB5-13347435B85B}"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146</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653763" name="Rectangle 2"/>
          <p:cNvSpPr>
            <a:spLocks noGrp="1" noRot="1" noChangeAspect="1" noChangeArrowheads="1" noTextEdit="1"/>
          </p:cNvSpPr>
          <p:nvPr>
            <p:ph type="sldImg"/>
          </p:nvPr>
        </p:nvSpPr>
        <p:spPr>
          <a:xfrm>
            <a:off x="2309813" y="522288"/>
            <a:ext cx="4643437" cy="2611437"/>
          </a:xfrm>
          <a:ln/>
        </p:spPr>
      </p:sp>
      <p:sp>
        <p:nvSpPr>
          <p:cNvPr id="16537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5152593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E0141-20EA-C506-14B6-A1A8F829B266}"/>
            </a:ext>
          </a:extLst>
        </p:cNvPr>
        <p:cNvGrpSpPr/>
        <p:nvPr/>
      </p:nvGrpSpPr>
      <p:grpSpPr>
        <a:xfrm>
          <a:off x="0" y="0"/>
          <a:ext cx="0" cy="0"/>
          <a:chOff x="0" y="0"/>
          <a:chExt cx="0" cy="0"/>
        </a:xfrm>
      </p:grpSpPr>
      <p:sp>
        <p:nvSpPr>
          <p:cNvPr id="638978" name="Rectangle 7">
            <a:extLst>
              <a:ext uri="{FF2B5EF4-FFF2-40B4-BE49-F238E27FC236}">
                <a16:creationId xmlns:a16="http://schemas.microsoft.com/office/drawing/2014/main" id="{7E0B1162-201C-39A7-B318-08A2CB97B0F6}"/>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158</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38979" name="Rectangle 2">
            <a:extLst>
              <a:ext uri="{FF2B5EF4-FFF2-40B4-BE49-F238E27FC236}">
                <a16:creationId xmlns:a16="http://schemas.microsoft.com/office/drawing/2014/main" id="{73AD5F43-B546-034E-716F-D3C4251EB374}"/>
              </a:ext>
            </a:extLst>
          </p:cNvPr>
          <p:cNvSpPr>
            <a:spLocks noGrp="1" noRot="1" noChangeAspect="1" noChangeArrowheads="1" noTextEdit="1"/>
          </p:cNvSpPr>
          <p:nvPr>
            <p:ph type="sldImg"/>
          </p:nvPr>
        </p:nvSpPr>
        <p:spPr>
          <a:xfrm>
            <a:off x="2309813" y="522288"/>
            <a:ext cx="4643437" cy="2611437"/>
          </a:xfrm>
          <a:ln/>
        </p:spPr>
      </p:sp>
      <p:sp>
        <p:nvSpPr>
          <p:cNvPr id="638980" name="Rectangle 3">
            <a:extLst>
              <a:ext uri="{FF2B5EF4-FFF2-40B4-BE49-F238E27FC236}">
                <a16:creationId xmlns:a16="http://schemas.microsoft.com/office/drawing/2014/main" id="{E9A3C9AC-E0ED-ABC6-FE3D-D6738E253AE1}"/>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0206008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054A1-D59E-60EC-7476-D04BAFF5E585}"/>
            </a:ext>
          </a:extLst>
        </p:cNvPr>
        <p:cNvGrpSpPr/>
        <p:nvPr/>
      </p:nvGrpSpPr>
      <p:grpSpPr>
        <a:xfrm>
          <a:off x="0" y="0"/>
          <a:ext cx="0" cy="0"/>
          <a:chOff x="0" y="0"/>
          <a:chExt cx="0" cy="0"/>
        </a:xfrm>
      </p:grpSpPr>
      <p:sp>
        <p:nvSpPr>
          <p:cNvPr id="640002" name="Rectangle 7">
            <a:extLst>
              <a:ext uri="{FF2B5EF4-FFF2-40B4-BE49-F238E27FC236}">
                <a16:creationId xmlns:a16="http://schemas.microsoft.com/office/drawing/2014/main" id="{7F3FC954-CA23-A249-894A-5548956A6499}"/>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159</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0003" name="Rectangle 2">
            <a:extLst>
              <a:ext uri="{FF2B5EF4-FFF2-40B4-BE49-F238E27FC236}">
                <a16:creationId xmlns:a16="http://schemas.microsoft.com/office/drawing/2014/main" id="{4D4A1C70-FC4F-B21A-31AA-8BBD0CEE369C}"/>
              </a:ext>
            </a:extLst>
          </p:cNvPr>
          <p:cNvSpPr>
            <a:spLocks noGrp="1" noRot="1" noChangeAspect="1" noChangeArrowheads="1" noTextEdit="1"/>
          </p:cNvSpPr>
          <p:nvPr>
            <p:ph type="sldImg"/>
          </p:nvPr>
        </p:nvSpPr>
        <p:spPr>
          <a:xfrm>
            <a:off x="2309813" y="522288"/>
            <a:ext cx="4643437" cy="2611437"/>
          </a:xfrm>
          <a:ln/>
        </p:spPr>
      </p:sp>
      <p:sp>
        <p:nvSpPr>
          <p:cNvPr id="640004" name="Rectangle 3">
            <a:extLst>
              <a:ext uri="{FF2B5EF4-FFF2-40B4-BE49-F238E27FC236}">
                <a16:creationId xmlns:a16="http://schemas.microsoft.com/office/drawing/2014/main" id="{325B3367-F8E2-AA8D-C046-5F22A9DF42C8}"/>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7695497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95EC0-CCD2-259D-8513-CD533FD09688}"/>
            </a:ext>
          </a:extLst>
        </p:cNvPr>
        <p:cNvGrpSpPr/>
        <p:nvPr/>
      </p:nvGrpSpPr>
      <p:grpSpPr>
        <a:xfrm>
          <a:off x="0" y="0"/>
          <a:ext cx="0" cy="0"/>
          <a:chOff x="0" y="0"/>
          <a:chExt cx="0" cy="0"/>
        </a:xfrm>
      </p:grpSpPr>
      <p:sp>
        <p:nvSpPr>
          <p:cNvPr id="640002" name="Rectangle 7">
            <a:extLst>
              <a:ext uri="{FF2B5EF4-FFF2-40B4-BE49-F238E27FC236}">
                <a16:creationId xmlns:a16="http://schemas.microsoft.com/office/drawing/2014/main" id="{E1E39755-7C35-CAB5-DA35-162FDCE806EE}"/>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160</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0003" name="Rectangle 2">
            <a:extLst>
              <a:ext uri="{FF2B5EF4-FFF2-40B4-BE49-F238E27FC236}">
                <a16:creationId xmlns:a16="http://schemas.microsoft.com/office/drawing/2014/main" id="{B166D156-4DE0-A4D8-397A-C099F738656F}"/>
              </a:ext>
            </a:extLst>
          </p:cNvPr>
          <p:cNvSpPr>
            <a:spLocks noGrp="1" noRot="1" noChangeAspect="1" noChangeArrowheads="1" noTextEdit="1"/>
          </p:cNvSpPr>
          <p:nvPr>
            <p:ph type="sldImg"/>
          </p:nvPr>
        </p:nvSpPr>
        <p:spPr>
          <a:xfrm>
            <a:off x="2309813" y="522288"/>
            <a:ext cx="4643437" cy="2611437"/>
          </a:xfrm>
          <a:ln/>
        </p:spPr>
      </p:sp>
      <p:sp>
        <p:nvSpPr>
          <p:cNvPr id="640004" name="Rectangle 3">
            <a:extLst>
              <a:ext uri="{FF2B5EF4-FFF2-40B4-BE49-F238E27FC236}">
                <a16:creationId xmlns:a16="http://schemas.microsoft.com/office/drawing/2014/main" id="{BC957D82-D795-1F90-043E-A93285BEB919}"/>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0905656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39F3C-51C6-5574-43BC-00C0F4C55BFF}"/>
            </a:ext>
          </a:extLst>
        </p:cNvPr>
        <p:cNvGrpSpPr/>
        <p:nvPr/>
      </p:nvGrpSpPr>
      <p:grpSpPr>
        <a:xfrm>
          <a:off x="0" y="0"/>
          <a:ext cx="0" cy="0"/>
          <a:chOff x="0" y="0"/>
          <a:chExt cx="0" cy="0"/>
        </a:xfrm>
      </p:grpSpPr>
      <p:sp>
        <p:nvSpPr>
          <p:cNvPr id="645122" name="Rectangle 7">
            <a:extLst>
              <a:ext uri="{FF2B5EF4-FFF2-40B4-BE49-F238E27FC236}">
                <a16:creationId xmlns:a16="http://schemas.microsoft.com/office/drawing/2014/main" id="{76B34493-25B9-0F24-47A4-9BB53475D619}"/>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161</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5123" name="Rectangle 2">
            <a:extLst>
              <a:ext uri="{FF2B5EF4-FFF2-40B4-BE49-F238E27FC236}">
                <a16:creationId xmlns:a16="http://schemas.microsoft.com/office/drawing/2014/main" id="{C133046C-4212-0107-2065-C6DE4F52A957}"/>
              </a:ext>
            </a:extLst>
          </p:cNvPr>
          <p:cNvSpPr>
            <a:spLocks noGrp="1" noRot="1" noChangeAspect="1" noChangeArrowheads="1" noTextEdit="1"/>
          </p:cNvSpPr>
          <p:nvPr>
            <p:ph type="sldImg"/>
          </p:nvPr>
        </p:nvSpPr>
        <p:spPr>
          <a:xfrm>
            <a:off x="2309813" y="522288"/>
            <a:ext cx="4643437" cy="2611437"/>
          </a:xfrm>
          <a:ln/>
        </p:spPr>
      </p:sp>
      <p:sp>
        <p:nvSpPr>
          <p:cNvPr id="645124" name="Rectangle 3">
            <a:extLst>
              <a:ext uri="{FF2B5EF4-FFF2-40B4-BE49-F238E27FC236}">
                <a16:creationId xmlns:a16="http://schemas.microsoft.com/office/drawing/2014/main" id="{EAA1DFDE-593D-7D21-07E6-BB4F3FE127D7}"/>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8763585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41ED7-545F-4312-469C-B03CA0F9D74E}"/>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94D76435-5EEA-1D50-2B2B-B07E253C0BFE}"/>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162</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2691" name="Rectangle 2">
            <a:extLst>
              <a:ext uri="{FF2B5EF4-FFF2-40B4-BE49-F238E27FC236}">
                <a16:creationId xmlns:a16="http://schemas.microsoft.com/office/drawing/2014/main" id="{4D2F4977-9C2B-5060-2579-FFB97A61729B}"/>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CC9DC358-AF0C-57DB-3AE9-BDCD033E8DCD}"/>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95582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709E3B5-E524-4957-B426-CDF55EA2F3D3}"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90883" name="Rectangle 2"/>
          <p:cNvSpPr>
            <a:spLocks noGrp="1" noRot="1" noChangeAspect="1" noChangeArrowheads="1" noTextEdit="1"/>
          </p:cNvSpPr>
          <p:nvPr>
            <p:ph type="sldImg"/>
          </p:nvPr>
        </p:nvSpPr>
        <p:spPr>
          <a:xfrm>
            <a:off x="2309813" y="522288"/>
            <a:ext cx="4643437" cy="2611437"/>
          </a:xfrm>
          <a:ln/>
        </p:spPr>
      </p:sp>
      <p:sp>
        <p:nvSpPr>
          <p:cNvPr id="89088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370823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196D0-AD61-3C03-9B83-40CE79C33CE8}"/>
            </a:ext>
          </a:extLst>
        </p:cNvPr>
        <p:cNvGrpSpPr/>
        <p:nvPr/>
      </p:nvGrpSpPr>
      <p:grpSpPr>
        <a:xfrm>
          <a:off x="0" y="0"/>
          <a:ext cx="0" cy="0"/>
          <a:chOff x="0" y="0"/>
          <a:chExt cx="0" cy="0"/>
        </a:xfrm>
      </p:grpSpPr>
      <p:sp>
        <p:nvSpPr>
          <p:cNvPr id="672770" name="Rectangle 7">
            <a:extLst>
              <a:ext uri="{FF2B5EF4-FFF2-40B4-BE49-F238E27FC236}">
                <a16:creationId xmlns:a16="http://schemas.microsoft.com/office/drawing/2014/main" id="{03A0F118-E98D-8B97-A1AF-5A6E4E9E2563}"/>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169</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itchFamily="18" charset="0"/>
            </a:endParaRPr>
          </a:p>
        </p:txBody>
      </p:sp>
      <p:sp>
        <p:nvSpPr>
          <p:cNvPr id="672771" name="Rectangle 2">
            <a:extLst>
              <a:ext uri="{FF2B5EF4-FFF2-40B4-BE49-F238E27FC236}">
                <a16:creationId xmlns:a16="http://schemas.microsoft.com/office/drawing/2014/main" id="{C1495FD0-1729-471F-9406-A1BDB9A3BCC6}"/>
              </a:ext>
            </a:extLst>
          </p:cNvPr>
          <p:cNvSpPr>
            <a:spLocks noGrp="1" noRot="1" noChangeAspect="1" noChangeArrowheads="1" noTextEdit="1"/>
          </p:cNvSpPr>
          <p:nvPr>
            <p:ph type="sldImg"/>
          </p:nvPr>
        </p:nvSpPr>
        <p:spPr>
          <a:xfrm>
            <a:off x="2309813" y="522288"/>
            <a:ext cx="4643437" cy="2611437"/>
          </a:xfrm>
          <a:ln/>
        </p:spPr>
      </p:sp>
      <p:sp>
        <p:nvSpPr>
          <p:cNvPr id="672772" name="Rectangle 3">
            <a:extLst>
              <a:ext uri="{FF2B5EF4-FFF2-40B4-BE49-F238E27FC236}">
                <a16:creationId xmlns:a16="http://schemas.microsoft.com/office/drawing/2014/main" id="{BAAAEF59-7F51-6B74-1708-B92556C7AB95}"/>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386101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F08A3-BFE3-E8F2-180D-18002F6707F5}"/>
            </a:ext>
          </a:extLst>
        </p:cNvPr>
        <p:cNvGrpSpPr/>
        <p:nvPr/>
      </p:nvGrpSpPr>
      <p:grpSpPr>
        <a:xfrm>
          <a:off x="0" y="0"/>
          <a:ext cx="0" cy="0"/>
          <a:chOff x="0" y="0"/>
          <a:chExt cx="0" cy="0"/>
        </a:xfrm>
      </p:grpSpPr>
      <p:sp>
        <p:nvSpPr>
          <p:cNvPr id="880642" name="Rectangle 7">
            <a:extLst>
              <a:ext uri="{FF2B5EF4-FFF2-40B4-BE49-F238E27FC236}">
                <a16:creationId xmlns:a16="http://schemas.microsoft.com/office/drawing/2014/main" id="{12B11419-2CBA-83E6-8181-AA7E721F42FE}"/>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7B24C8D-B065-4636-977B-DFC9AC673AA4}"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181</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0643" name="Rectangle 2">
            <a:extLst>
              <a:ext uri="{FF2B5EF4-FFF2-40B4-BE49-F238E27FC236}">
                <a16:creationId xmlns:a16="http://schemas.microsoft.com/office/drawing/2014/main" id="{C3430735-FDBD-59F5-730A-3F31A17A1315}"/>
              </a:ext>
            </a:extLst>
          </p:cNvPr>
          <p:cNvSpPr>
            <a:spLocks noGrp="1" noRot="1" noChangeAspect="1" noChangeArrowheads="1" noTextEdit="1"/>
          </p:cNvSpPr>
          <p:nvPr>
            <p:ph type="sldImg"/>
          </p:nvPr>
        </p:nvSpPr>
        <p:spPr>
          <a:xfrm>
            <a:off x="2309813" y="522288"/>
            <a:ext cx="4643437" cy="2611437"/>
          </a:xfrm>
          <a:ln/>
        </p:spPr>
      </p:sp>
      <p:sp>
        <p:nvSpPr>
          <p:cNvPr id="880644" name="Rectangle 3">
            <a:extLst>
              <a:ext uri="{FF2B5EF4-FFF2-40B4-BE49-F238E27FC236}">
                <a16:creationId xmlns:a16="http://schemas.microsoft.com/office/drawing/2014/main" id="{6BC6C2FB-4158-68C4-2DBE-CD22A47F7E1C}"/>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0523438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B5711-069C-AB48-996E-E94B24177769}"/>
            </a:ext>
          </a:extLst>
        </p:cNvPr>
        <p:cNvGrpSpPr/>
        <p:nvPr/>
      </p:nvGrpSpPr>
      <p:grpSpPr>
        <a:xfrm>
          <a:off x="0" y="0"/>
          <a:ext cx="0" cy="0"/>
          <a:chOff x="0" y="0"/>
          <a:chExt cx="0" cy="0"/>
        </a:xfrm>
      </p:grpSpPr>
      <p:sp>
        <p:nvSpPr>
          <p:cNvPr id="1680386" name="Rectangle 7">
            <a:extLst>
              <a:ext uri="{FF2B5EF4-FFF2-40B4-BE49-F238E27FC236}">
                <a16:creationId xmlns:a16="http://schemas.microsoft.com/office/drawing/2014/main" id="{547E3BFB-DD0F-8FAB-79ED-8AF4EDFB32A1}"/>
              </a:ext>
            </a:extLst>
          </p:cNvPr>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182</a:t>
            </a:fld>
            <a:endPar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1680387" name="Rectangle 2">
            <a:extLst>
              <a:ext uri="{FF2B5EF4-FFF2-40B4-BE49-F238E27FC236}">
                <a16:creationId xmlns:a16="http://schemas.microsoft.com/office/drawing/2014/main" id="{66608588-D57C-E29A-69FC-34AA60EDB3FD}"/>
              </a:ext>
            </a:extLst>
          </p:cNvPr>
          <p:cNvSpPr>
            <a:spLocks noGrp="1" noRot="1" noChangeAspect="1" noChangeArrowheads="1" noTextEdit="1"/>
          </p:cNvSpPr>
          <p:nvPr>
            <p:ph type="sldImg"/>
          </p:nvPr>
        </p:nvSpPr>
        <p:spPr>
          <a:xfrm>
            <a:off x="2309813" y="522288"/>
            <a:ext cx="4643437" cy="2611437"/>
          </a:xfrm>
          <a:ln/>
        </p:spPr>
      </p:sp>
      <p:sp>
        <p:nvSpPr>
          <p:cNvPr id="1680388" name="Rectangle 3">
            <a:extLst>
              <a:ext uri="{FF2B5EF4-FFF2-40B4-BE49-F238E27FC236}">
                <a16:creationId xmlns:a16="http://schemas.microsoft.com/office/drawing/2014/main" id="{E0EDED27-5735-7DFF-1B06-4F1FFD9D8469}"/>
              </a:ext>
            </a:extLst>
          </p:cNvPr>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11482895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24B3-FB19-1D6A-F8C2-FC54E0C8D4B1}"/>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FF1B5DC0-A81C-8099-9F28-8DDD95BE9F8D}"/>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183</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2691" name="Rectangle 2">
            <a:extLst>
              <a:ext uri="{FF2B5EF4-FFF2-40B4-BE49-F238E27FC236}">
                <a16:creationId xmlns:a16="http://schemas.microsoft.com/office/drawing/2014/main" id="{B1202FE1-9C6D-3140-8B82-85E071C3A6AA}"/>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9985B8FD-E7CD-7BD7-BAED-781D9A295267}"/>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057992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F4110-8C8C-9ADB-421F-4A775449B8B2}"/>
            </a:ext>
          </a:extLst>
        </p:cNvPr>
        <p:cNvGrpSpPr/>
        <p:nvPr/>
      </p:nvGrpSpPr>
      <p:grpSpPr>
        <a:xfrm>
          <a:off x="0" y="0"/>
          <a:ext cx="0" cy="0"/>
          <a:chOff x="0" y="0"/>
          <a:chExt cx="0" cy="0"/>
        </a:xfrm>
      </p:grpSpPr>
    </p:spTree>
    <p:extLst>
      <p:ext uri="{BB962C8B-B14F-4D97-AF65-F5344CB8AC3E}">
        <p14:creationId xmlns:p14="http://schemas.microsoft.com/office/powerpoint/2010/main" val="37153353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7291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8084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9065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0985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29071-5377-DE1E-4548-EB689502A5F3}"/>
            </a:ext>
          </a:extLst>
        </p:cNvPr>
        <p:cNvGrpSpPr/>
        <p:nvPr/>
      </p:nvGrpSpPr>
      <p:grpSpPr>
        <a:xfrm>
          <a:off x="0" y="0"/>
          <a:ext cx="0" cy="0"/>
          <a:chOff x="0" y="0"/>
          <a:chExt cx="0" cy="0"/>
        </a:xfrm>
      </p:grpSpPr>
      <p:sp>
        <p:nvSpPr>
          <p:cNvPr id="638978" name="Rectangle 7">
            <a:extLst>
              <a:ext uri="{FF2B5EF4-FFF2-40B4-BE49-F238E27FC236}">
                <a16:creationId xmlns:a16="http://schemas.microsoft.com/office/drawing/2014/main" id="{5249748B-5119-2539-DA2D-1C2F444741B4}"/>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194</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38979" name="Rectangle 2">
            <a:extLst>
              <a:ext uri="{FF2B5EF4-FFF2-40B4-BE49-F238E27FC236}">
                <a16:creationId xmlns:a16="http://schemas.microsoft.com/office/drawing/2014/main" id="{0C16F888-F661-D720-350B-5E99307AEFFA}"/>
              </a:ext>
            </a:extLst>
          </p:cNvPr>
          <p:cNvSpPr>
            <a:spLocks noGrp="1" noRot="1" noChangeAspect="1" noChangeArrowheads="1" noTextEdit="1"/>
          </p:cNvSpPr>
          <p:nvPr>
            <p:ph type="sldImg"/>
          </p:nvPr>
        </p:nvSpPr>
        <p:spPr>
          <a:xfrm>
            <a:off x="2309813" y="522288"/>
            <a:ext cx="4643437" cy="2611437"/>
          </a:xfrm>
          <a:ln/>
        </p:spPr>
      </p:sp>
      <p:sp>
        <p:nvSpPr>
          <p:cNvPr id="638980" name="Rectangle 3">
            <a:extLst>
              <a:ext uri="{FF2B5EF4-FFF2-40B4-BE49-F238E27FC236}">
                <a16:creationId xmlns:a16="http://schemas.microsoft.com/office/drawing/2014/main" id="{8DAFA8CC-D62D-1AD7-8A9B-FCBB239AA2D5}"/>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2927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3337A53-88AA-4EB5-8524-FE137631F65C}"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950275" name="Rectangle 2"/>
          <p:cNvSpPr>
            <a:spLocks noGrp="1" noRot="1" noChangeAspect="1" noChangeArrowheads="1" noTextEdit="1"/>
          </p:cNvSpPr>
          <p:nvPr>
            <p:ph type="sldImg"/>
          </p:nvPr>
        </p:nvSpPr>
        <p:spPr>
          <a:xfrm>
            <a:off x="2309813" y="522288"/>
            <a:ext cx="4643437" cy="2611437"/>
          </a:xfrm>
          <a:ln/>
        </p:spPr>
      </p:sp>
      <p:sp>
        <p:nvSpPr>
          <p:cNvPr id="95027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20969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F8D99-E660-60A2-B594-7E624F526934}"/>
            </a:ext>
          </a:extLst>
        </p:cNvPr>
        <p:cNvGrpSpPr/>
        <p:nvPr/>
      </p:nvGrpSpPr>
      <p:grpSpPr>
        <a:xfrm>
          <a:off x="0" y="0"/>
          <a:ext cx="0" cy="0"/>
          <a:chOff x="0" y="0"/>
          <a:chExt cx="0" cy="0"/>
        </a:xfrm>
      </p:grpSpPr>
      <p:sp>
        <p:nvSpPr>
          <p:cNvPr id="640002" name="Rectangle 7">
            <a:extLst>
              <a:ext uri="{FF2B5EF4-FFF2-40B4-BE49-F238E27FC236}">
                <a16:creationId xmlns:a16="http://schemas.microsoft.com/office/drawing/2014/main" id="{87805A0C-AAA1-4A24-9969-B8582FAA6A9B}"/>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195</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0003" name="Rectangle 2">
            <a:extLst>
              <a:ext uri="{FF2B5EF4-FFF2-40B4-BE49-F238E27FC236}">
                <a16:creationId xmlns:a16="http://schemas.microsoft.com/office/drawing/2014/main" id="{236A321F-316A-B43E-7027-6265C731FF07}"/>
              </a:ext>
            </a:extLst>
          </p:cNvPr>
          <p:cNvSpPr>
            <a:spLocks noGrp="1" noRot="1" noChangeAspect="1" noChangeArrowheads="1" noTextEdit="1"/>
          </p:cNvSpPr>
          <p:nvPr>
            <p:ph type="sldImg"/>
          </p:nvPr>
        </p:nvSpPr>
        <p:spPr>
          <a:xfrm>
            <a:off x="2309813" y="522288"/>
            <a:ext cx="4643437" cy="2611437"/>
          </a:xfrm>
          <a:ln/>
        </p:spPr>
      </p:sp>
      <p:sp>
        <p:nvSpPr>
          <p:cNvPr id="640004" name="Rectangle 3">
            <a:extLst>
              <a:ext uri="{FF2B5EF4-FFF2-40B4-BE49-F238E27FC236}">
                <a16:creationId xmlns:a16="http://schemas.microsoft.com/office/drawing/2014/main" id="{BBFB85AB-640D-7228-8678-D6735268AB2C}"/>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8560729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BC13-CAA2-9872-C627-E5CC6034FEBE}"/>
            </a:ext>
          </a:extLst>
        </p:cNvPr>
        <p:cNvGrpSpPr/>
        <p:nvPr/>
      </p:nvGrpSpPr>
      <p:grpSpPr>
        <a:xfrm>
          <a:off x="0" y="0"/>
          <a:ext cx="0" cy="0"/>
          <a:chOff x="0" y="0"/>
          <a:chExt cx="0" cy="0"/>
        </a:xfrm>
      </p:grpSpPr>
      <p:sp>
        <p:nvSpPr>
          <p:cNvPr id="640002" name="Rectangle 7">
            <a:extLst>
              <a:ext uri="{FF2B5EF4-FFF2-40B4-BE49-F238E27FC236}">
                <a16:creationId xmlns:a16="http://schemas.microsoft.com/office/drawing/2014/main" id="{4804ABE9-98D3-660D-0FD8-D21F842E268B}"/>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196</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0003" name="Rectangle 2">
            <a:extLst>
              <a:ext uri="{FF2B5EF4-FFF2-40B4-BE49-F238E27FC236}">
                <a16:creationId xmlns:a16="http://schemas.microsoft.com/office/drawing/2014/main" id="{5E362895-E8B3-421F-14CA-53FA480E92D0}"/>
              </a:ext>
            </a:extLst>
          </p:cNvPr>
          <p:cNvSpPr>
            <a:spLocks noGrp="1" noRot="1" noChangeAspect="1" noChangeArrowheads="1" noTextEdit="1"/>
          </p:cNvSpPr>
          <p:nvPr>
            <p:ph type="sldImg"/>
          </p:nvPr>
        </p:nvSpPr>
        <p:spPr>
          <a:xfrm>
            <a:off x="2309813" y="522288"/>
            <a:ext cx="4643437" cy="2611437"/>
          </a:xfrm>
          <a:ln/>
        </p:spPr>
      </p:sp>
      <p:sp>
        <p:nvSpPr>
          <p:cNvPr id="640004" name="Rectangle 3">
            <a:extLst>
              <a:ext uri="{FF2B5EF4-FFF2-40B4-BE49-F238E27FC236}">
                <a16:creationId xmlns:a16="http://schemas.microsoft.com/office/drawing/2014/main" id="{E857094A-445B-166B-04FE-F53CB05ADDD5}"/>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0941036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15F4C-0E3B-A5B5-2754-9A429132A86E}"/>
            </a:ext>
          </a:extLst>
        </p:cNvPr>
        <p:cNvGrpSpPr/>
        <p:nvPr/>
      </p:nvGrpSpPr>
      <p:grpSpPr>
        <a:xfrm>
          <a:off x="0" y="0"/>
          <a:ext cx="0" cy="0"/>
          <a:chOff x="0" y="0"/>
          <a:chExt cx="0" cy="0"/>
        </a:xfrm>
      </p:grpSpPr>
      <p:sp>
        <p:nvSpPr>
          <p:cNvPr id="645122" name="Rectangle 7">
            <a:extLst>
              <a:ext uri="{FF2B5EF4-FFF2-40B4-BE49-F238E27FC236}">
                <a16:creationId xmlns:a16="http://schemas.microsoft.com/office/drawing/2014/main" id="{968AD40D-FF5B-1E7B-9B1C-2FA66E8F3B7F}"/>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197</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45123" name="Rectangle 2">
            <a:extLst>
              <a:ext uri="{FF2B5EF4-FFF2-40B4-BE49-F238E27FC236}">
                <a16:creationId xmlns:a16="http://schemas.microsoft.com/office/drawing/2014/main" id="{067C486E-BE0D-532B-CD5E-48D469D1F3B3}"/>
              </a:ext>
            </a:extLst>
          </p:cNvPr>
          <p:cNvSpPr>
            <a:spLocks noGrp="1" noRot="1" noChangeAspect="1" noChangeArrowheads="1" noTextEdit="1"/>
          </p:cNvSpPr>
          <p:nvPr>
            <p:ph type="sldImg"/>
          </p:nvPr>
        </p:nvSpPr>
        <p:spPr>
          <a:xfrm>
            <a:off x="2309813" y="522288"/>
            <a:ext cx="4643437" cy="2611437"/>
          </a:xfrm>
          <a:ln/>
        </p:spPr>
      </p:sp>
      <p:sp>
        <p:nvSpPr>
          <p:cNvPr id="645124" name="Rectangle 3">
            <a:extLst>
              <a:ext uri="{FF2B5EF4-FFF2-40B4-BE49-F238E27FC236}">
                <a16:creationId xmlns:a16="http://schemas.microsoft.com/office/drawing/2014/main" id="{F8001C72-B95C-39DB-2F32-2B7F50BEAABA}"/>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152099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3C07A-759C-2F44-905E-63DF7B2D1216}"/>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0EFE2CA7-64FA-BD81-0A44-B7A437F17EBF}"/>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198</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2691" name="Rectangle 2">
            <a:extLst>
              <a:ext uri="{FF2B5EF4-FFF2-40B4-BE49-F238E27FC236}">
                <a16:creationId xmlns:a16="http://schemas.microsoft.com/office/drawing/2014/main" id="{253DF5BA-3CED-8877-9FC8-FE13A5D88EF2}"/>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DD08DA11-B9ED-2D03-9277-168B84A14175}"/>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7548233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824AA-8DD9-479F-2524-90A0D5A98185}"/>
            </a:ext>
          </a:extLst>
        </p:cNvPr>
        <p:cNvGrpSpPr/>
        <p:nvPr/>
      </p:nvGrpSpPr>
      <p:grpSpPr>
        <a:xfrm>
          <a:off x="0" y="0"/>
          <a:ext cx="0" cy="0"/>
          <a:chOff x="0" y="0"/>
          <a:chExt cx="0" cy="0"/>
        </a:xfrm>
      </p:grpSpPr>
      <p:sp>
        <p:nvSpPr>
          <p:cNvPr id="672770" name="Rectangle 7">
            <a:extLst>
              <a:ext uri="{FF2B5EF4-FFF2-40B4-BE49-F238E27FC236}">
                <a16:creationId xmlns:a16="http://schemas.microsoft.com/office/drawing/2014/main" id="{61B8A4EB-166A-4FDF-7DCF-F768A52EBE89}"/>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205</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itchFamily="18" charset="0"/>
            </a:endParaRPr>
          </a:p>
        </p:txBody>
      </p:sp>
      <p:sp>
        <p:nvSpPr>
          <p:cNvPr id="672771" name="Rectangle 2">
            <a:extLst>
              <a:ext uri="{FF2B5EF4-FFF2-40B4-BE49-F238E27FC236}">
                <a16:creationId xmlns:a16="http://schemas.microsoft.com/office/drawing/2014/main" id="{309E1D67-25B3-38F4-A078-DA7B1867E073}"/>
              </a:ext>
            </a:extLst>
          </p:cNvPr>
          <p:cNvSpPr>
            <a:spLocks noGrp="1" noRot="1" noChangeAspect="1" noChangeArrowheads="1" noTextEdit="1"/>
          </p:cNvSpPr>
          <p:nvPr>
            <p:ph type="sldImg"/>
          </p:nvPr>
        </p:nvSpPr>
        <p:spPr>
          <a:xfrm>
            <a:off x="2309813" y="522288"/>
            <a:ext cx="4643437" cy="2611437"/>
          </a:xfrm>
          <a:ln/>
        </p:spPr>
      </p:sp>
      <p:sp>
        <p:nvSpPr>
          <p:cNvPr id="672772" name="Rectangle 3">
            <a:extLst>
              <a:ext uri="{FF2B5EF4-FFF2-40B4-BE49-F238E27FC236}">
                <a16:creationId xmlns:a16="http://schemas.microsoft.com/office/drawing/2014/main" id="{DAE9F842-15B2-2FA5-6C11-FA0A63B9FE67}"/>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5807277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677C-5BD3-272D-65C2-078BFB446E37}"/>
            </a:ext>
          </a:extLst>
        </p:cNvPr>
        <p:cNvGrpSpPr/>
        <p:nvPr/>
      </p:nvGrpSpPr>
      <p:grpSpPr>
        <a:xfrm>
          <a:off x="0" y="0"/>
          <a:ext cx="0" cy="0"/>
          <a:chOff x="0" y="0"/>
          <a:chExt cx="0" cy="0"/>
        </a:xfrm>
      </p:grpSpPr>
      <p:sp>
        <p:nvSpPr>
          <p:cNvPr id="880642" name="Rectangle 7">
            <a:extLst>
              <a:ext uri="{FF2B5EF4-FFF2-40B4-BE49-F238E27FC236}">
                <a16:creationId xmlns:a16="http://schemas.microsoft.com/office/drawing/2014/main" id="{58212392-D7AD-9EC9-1990-F8E7F6350839}"/>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7B24C8D-B065-4636-977B-DFC9AC673AA4}"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219</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0643" name="Rectangle 2">
            <a:extLst>
              <a:ext uri="{FF2B5EF4-FFF2-40B4-BE49-F238E27FC236}">
                <a16:creationId xmlns:a16="http://schemas.microsoft.com/office/drawing/2014/main" id="{93C93B5D-F5B6-1D6A-39A1-17CA7D4745DC}"/>
              </a:ext>
            </a:extLst>
          </p:cNvPr>
          <p:cNvSpPr>
            <a:spLocks noGrp="1" noRot="1" noChangeAspect="1" noChangeArrowheads="1" noTextEdit="1"/>
          </p:cNvSpPr>
          <p:nvPr>
            <p:ph type="sldImg"/>
          </p:nvPr>
        </p:nvSpPr>
        <p:spPr>
          <a:xfrm>
            <a:off x="2309813" y="522288"/>
            <a:ext cx="4643437" cy="2611437"/>
          </a:xfrm>
          <a:ln/>
        </p:spPr>
      </p:sp>
      <p:sp>
        <p:nvSpPr>
          <p:cNvPr id="880644" name="Rectangle 3">
            <a:extLst>
              <a:ext uri="{FF2B5EF4-FFF2-40B4-BE49-F238E27FC236}">
                <a16:creationId xmlns:a16="http://schemas.microsoft.com/office/drawing/2014/main" id="{72933D5D-B22B-44C3-4F00-360E46498FF5}"/>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0618278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BD465-9133-CCB9-A068-7FB452AB2A60}"/>
            </a:ext>
          </a:extLst>
        </p:cNvPr>
        <p:cNvGrpSpPr/>
        <p:nvPr/>
      </p:nvGrpSpPr>
      <p:grpSpPr>
        <a:xfrm>
          <a:off x="0" y="0"/>
          <a:ext cx="0" cy="0"/>
          <a:chOff x="0" y="0"/>
          <a:chExt cx="0" cy="0"/>
        </a:xfrm>
      </p:grpSpPr>
      <p:sp>
        <p:nvSpPr>
          <p:cNvPr id="1680386" name="Rectangle 7">
            <a:extLst>
              <a:ext uri="{FF2B5EF4-FFF2-40B4-BE49-F238E27FC236}">
                <a16:creationId xmlns:a16="http://schemas.microsoft.com/office/drawing/2014/main" id="{E83A29AD-B573-B3D0-1B35-EC3D47194BAC}"/>
              </a:ext>
            </a:extLst>
          </p:cNvPr>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220</a:t>
            </a:fld>
            <a:endPar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1680387" name="Rectangle 2">
            <a:extLst>
              <a:ext uri="{FF2B5EF4-FFF2-40B4-BE49-F238E27FC236}">
                <a16:creationId xmlns:a16="http://schemas.microsoft.com/office/drawing/2014/main" id="{968E9B05-B96E-C905-0A5C-5B5F62F193FC}"/>
              </a:ext>
            </a:extLst>
          </p:cNvPr>
          <p:cNvSpPr>
            <a:spLocks noGrp="1" noRot="1" noChangeAspect="1" noChangeArrowheads="1" noTextEdit="1"/>
          </p:cNvSpPr>
          <p:nvPr>
            <p:ph type="sldImg"/>
          </p:nvPr>
        </p:nvSpPr>
        <p:spPr>
          <a:xfrm>
            <a:off x="2309813" y="522288"/>
            <a:ext cx="4643437" cy="2611437"/>
          </a:xfrm>
          <a:ln/>
        </p:spPr>
      </p:sp>
      <p:sp>
        <p:nvSpPr>
          <p:cNvPr id="1680388" name="Rectangle 3">
            <a:extLst>
              <a:ext uri="{FF2B5EF4-FFF2-40B4-BE49-F238E27FC236}">
                <a16:creationId xmlns:a16="http://schemas.microsoft.com/office/drawing/2014/main" id="{C3A842F6-A2CA-AF59-E3CA-9CDB49947748}"/>
              </a:ext>
            </a:extLst>
          </p:cNvPr>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404211084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18944-87EB-B296-BB31-90650C4B73EB}"/>
            </a:ext>
          </a:extLst>
        </p:cNvPr>
        <p:cNvGrpSpPr/>
        <p:nvPr/>
      </p:nvGrpSpPr>
      <p:grpSpPr>
        <a:xfrm>
          <a:off x="0" y="0"/>
          <a:ext cx="0" cy="0"/>
          <a:chOff x="0" y="0"/>
          <a:chExt cx="0" cy="0"/>
        </a:xfrm>
      </p:grpSpPr>
      <p:sp>
        <p:nvSpPr>
          <p:cNvPr id="882690" name="Rectangle 7">
            <a:extLst>
              <a:ext uri="{FF2B5EF4-FFF2-40B4-BE49-F238E27FC236}">
                <a16:creationId xmlns:a16="http://schemas.microsoft.com/office/drawing/2014/main" id="{2265458C-ACF7-369D-8FE0-09A6FD8807C8}"/>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221</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882691" name="Rectangle 2">
            <a:extLst>
              <a:ext uri="{FF2B5EF4-FFF2-40B4-BE49-F238E27FC236}">
                <a16:creationId xmlns:a16="http://schemas.microsoft.com/office/drawing/2014/main" id="{3B117CB2-5670-6409-01AC-20E0EDD8B7F1}"/>
              </a:ext>
            </a:extLst>
          </p:cNvPr>
          <p:cNvSpPr>
            <a:spLocks noGrp="1" noRot="1" noChangeAspect="1" noChangeArrowheads="1" noTextEdit="1"/>
          </p:cNvSpPr>
          <p:nvPr>
            <p:ph type="sldImg"/>
          </p:nvPr>
        </p:nvSpPr>
        <p:spPr>
          <a:xfrm>
            <a:off x="2309813" y="522288"/>
            <a:ext cx="4643437" cy="2611437"/>
          </a:xfrm>
          <a:ln/>
        </p:spPr>
      </p:sp>
      <p:sp>
        <p:nvSpPr>
          <p:cNvPr id="882692" name="Rectangle 3">
            <a:extLst>
              <a:ext uri="{FF2B5EF4-FFF2-40B4-BE49-F238E27FC236}">
                <a16:creationId xmlns:a16="http://schemas.microsoft.com/office/drawing/2014/main" id="{C2A32076-9852-7FAE-F361-CAA224989E14}"/>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6351597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7F08C-FBC7-22DB-ED0B-D4245F3D8E4F}"/>
            </a:ext>
          </a:extLst>
        </p:cNvPr>
        <p:cNvGrpSpPr/>
        <p:nvPr/>
      </p:nvGrpSpPr>
      <p:grpSpPr>
        <a:xfrm>
          <a:off x="0" y="0"/>
          <a:ext cx="0" cy="0"/>
          <a:chOff x="0" y="0"/>
          <a:chExt cx="0" cy="0"/>
        </a:xfrm>
      </p:grpSpPr>
    </p:spTree>
    <p:extLst>
      <p:ext uri="{BB962C8B-B14F-4D97-AF65-F5344CB8AC3E}">
        <p14:creationId xmlns:p14="http://schemas.microsoft.com/office/powerpoint/2010/main" val="1435195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55DC646-34FB-44E3-A875-C0C32F69B5E3}" type="slidenum">
              <a:rPr kumimoji="0" lang="ar-EG" sz="1200" b="0" i="0" u="none" strike="noStrike" kern="1200" cap="none" spc="0" normalizeH="0" baseline="0" noProof="0">
                <a:ln>
                  <a:noFill/>
                </a:ln>
                <a:solidFill>
                  <a:srgbClr val="000000"/>
                </a:solidFill>
                <a:effectLst/>
                <a:uLnTx/>
                <a:uFillTx/>
                <a:latin typeface="Book Antiqua" panose="02040602050305030304" pitchFamily="18"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itchFamily="34" charset="0"/>
            </a:endParaRPr>
          </a:p>
        </p:txBody>
      </p:sp>
      <p:sp>
        <p:nvSpPr>
          <p:cNvPr id="1182723" name="Rectangle 2"/>
          <p:cNvSpPr>
            <a:spLocks noGrp="1" noRot="1" noChangeAspect="1" noChangeArrowheads="1" noTextEdit="1"/>
          </p:cNvSpPr>
          <p:nvPr>
            <p:ph type="sldImg"/>
          </p:nvPr>
        </p:nvSpPr>
        <p:spPr>
          <a:xfrm>
            <a:off x="2309813" y="522288"/>
            <a:ext cx="4643437" cy="2611437"/>
          </a:xfrm>
          <a:ln/>
        </p:spPr>
      </p:sp>
      <p:sp>
        <p:nvSpPr>
          <p:cNvPr id="11827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8015583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204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2816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CDC0D-AF82-26E5-FA0B-CCF07EE6FF3D}"/>
            </a:ext>
          </a:extLst>
        </p:cNvPr>
        <p:cNvGrpSpPr/>
        <p:nvPr/>
      </p:nvGrpSpPr>
      <p:grpSpPr>
        <a:xfrm>
          <a:off x="0" y="0"/>
          <a:ext cx="0" cy="0"/>
          <a:chOff x="0" y="0"/>
          <a:chExt cx="0" cy="0"/>
        </a:xfrm>
      </p:grpSpPr>
      <p:sp>
        <p:nvSpPr>
          <p:cNvPr id="638978" name="Rectangle 7">
            <a:extLst>
              <a:ext uri="{FF2B5EF4-FFF2-40B4-BE49-F238E27FC236}">
                <a16:creationId xmlns:a16="http://schemas.microsoft.com/office/drawing/2014/main" id="{47FBEE8C-13EC-C836-ADE9-ED838EBE6F36}"/>
              </a:ext>
            </a:extLst>
          </p:cNvPr>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latin typeface="Book Antiqua" panose="02040602050305030304" pitchFamily="18" charset="0"/>
                <a:ea typeface="+mn-ea"/>
                <a:cs typeface="Arial" panose="020B0604020202020204"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237</a:t>
            </a:fld>
            <a:endParaRPr kumimoji="0" lang="en-US"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endParaRPr>
          </a:p>
        </p:txBody>
      </p:sp>
      <p:sp>
        <p:nvSpPr>
          <p:cNvPr id="638979" name="Rectangle 2">
            <a:extLst>
              <a:ext uri="{FF2B5EF4-FFF2-40B4-BE49-F238E27FC236}">
                <a16:creationId xmlns:a16="http://schemas.microsoft.com/office/drawing/2014/main" id="{8FE2C7FE-E1DE-E078-517D-1BC0E8AAC33A}"/>
              </a:ext>
            </a:extLst>
          </p:cNvPr>
          <p:cNvSpPr>
            <a:spLocks noGrp="1" noRot="1" noChangeAspect="1" noChangeArrowheads="1" noTextEdit="1"/>
          </p:cNvSpPr>
          <p:nvPr>
            <p:ph type="sldImg"/>
          </p:nvPr>
        </p:nvSpPr>
        <p:spPr>
          <a:xfrm>
            <a:off x="2309813" y="522288"/>
            <a:ext cx="4643437" cy="2611437"/>
          </a:xfrm>
          <a:ln/>
        </p:spPr>
      </p:sp>
      <p:sp>
        <p:nvSpPr>
          <p:cNvPr id="638980" name="Rectangle 3">
            <a:extLst>
              <a:ext uri="{FF2B5EF4-FFF2-40B4-BE49-F238E27FC236}">
                <a16:creationId xmlns:a16="http://schemas.microsoft.com/office/drawing/2014/main" id="{FF353E37-5CA4-2941-D37F-1F3C3DC26F97}"/>
              </a:ext>
            </a:extLst>
          </p:cNvPr>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6258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63E306B-BB70-414A-B5E4-6D573A2EB99F}"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94317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3E306B-BB70-414A-B5E4-6D573A2EB99F}"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357895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3E306B-BB70-414A-B5E4-6D573A2EB99F}"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1514855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58A9ABA-DEAC-4746-839E-1749FAD6227A}" type="datetimeFigureOut">
              <a:rPr lang="fr-FR" smtClean="0">
                <a:solidFill>
                  <a:prstClr val="black">
                    <a:tint val="75000"/>
                  </a:prstClr>
                </a:solidFill>
              </a:rPr>
              <a:pPr/>
              <a:t>02/04/2026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7645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8A9ABA-DEAC-4746-839E-1749FAD6227A}" type="datetimeFigureOut">
              <a:rPr lang="fr-FR" smtClean="0">
                <a:solidFill>
                  <a:prstClr val="black">
                    <a:tint val="75000"/>
                  </a:prstClr>
                </a:solidFill>
              </a:rPr>
              <a:pPr/>
              <a:t>02/04/2026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52962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58A9ABA-DEAC-4746-839E-1749FAD6227A}" type="datetimeFigureOut">
              <a:rPr lang="fr-FR" smtClean="0">
                <a:solidFill>
                  <a:prstClr val="black">
                    <a:tint val="75000"/>
                  </a:prstClr>
                </a:solidFill>
              </a:rPr>
              <a:pPr/>
              <a:t>02/04/2026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3152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58A9ABA-DEAC-4746-839E-1749FAD6227A}" type="datetimeFigureOut">
              <a:rPr lang="fr-FR" smtClean="0">
                <a:solidFill>
                  <a:prstClr val="black">
                    <a:tint val="75000"/>
                  </a:prstClr>
                </a:solidFill>
              </a:rPr>
              <a:pPr/>
              <a:t>02/04/2026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7997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58A9ABA-DEAC-4746-839E-1749FAD6227A}" type="datetimeFigureOut">
              <a:rPr lang="fr-FR" smtClean="0">
                <a:solidFill>
                  <a:prstClr val="black">
                    <a:tint val="75000"/>
                  </a:prstClr>
                </a:solidFill>
              </a:rPr>
              <a:pPr/>
              <a:t>02/04/2026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74364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58A9ABA-DEAC-4746-839E-1749FAD6227A}" type="datetimeFigureOut">
              <a:rPr lang="fr-FR" smtClean="0">
                <a:solidFill>
                  <a:prstClr val="black">
                    <a:tint val="75000"/>
                  </a:prstClr>
                </a:solidFill>
              </a:rPr>
              <a:pPr/>
              <a:t>02/04/2026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15539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8A9ABA-DEAC-4746-839E-1749FAD6227A}" type="datetimeFigureOut">
              <a:rPr lang="fr-FR" smtClean="0">
                <a:solidFill>
                  <a:prstClr val="black">
                    <a:tint val="75000"/>
                  </a:prstClr>
                </a:solidFill>
              </a:rPr>
              <a:pPr/>
              <a:t>02/04/2026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48302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58A9ABA-DEAC-4746-839E-1749FAD6227A}" type="datetimeFigureOut">
              <a:rPr lang="fr-FR" smtClean="0">
                <a:solidFill>
                  <a:prstClr val="black">
                    <a:tint val="75000"/>
                  </a:prstClr>
                </a:solidFill>
              </a:rPr>
              <a:pPr/>
              <a:t>02/04/2026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921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3E306B-BB70-414A-B5E4-6D573A2EB99F}"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3205487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58A9ABA-DEAC-4746-839E-1749FAD6227A}" type="datetimeFigureOut">
              <a:rPr lang="fr-FR" smtClean="0">
                <a:solidFill>
                  <a:prstClr val="black">
                    <a:tint val="75000"/>
                  </a:prstClr>
                </a:solidFill>
              </a:rPr>
              <a:pPr/>
              <a:t>02/04/2026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41377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8A9ABA-DEAC-4746-839E-1749FAD6227A}" type="datetimeFigureOut">
              <a:rPr lang="fr-FR" smtClean="0">
                <a:solidFill>
                  <a:prstClr val="black">
                    <a:tint val="75000"/>
                  </a:prstClr>
                </a:solidFill>
              </a:rPr>
              <a:pPr/>
              <a:t>02/04/2026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41709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8A9ABA-DEAC-4746-839E-1749FAD6227A}" type="datetimeFigureOut">
              <a:rPr lang="fr-FR" smtClean="0">
                <a:solidFill>
                  <a:prstClr val="black">
                    <a:tint val="75000"/>
                  </a:prstClr>
                </a:solidFill>
              </a:rPr>
              <a:pPr/>
              <a:t>02/04/2026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DC464CF-76AC-4858-920B-67458BB2364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44376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0"/>
            <a:ext cx="10363200" cy="5486400"/>
          </a:xfrm>
        </p:spPr>
        <p:txBody>
          <a:bodyPr/>
          <a:lstStyle>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3350084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0363200" cy="1143000"/>
          </a:xfrm>
        </p:spPr>
        <p:txBody>
          <a:bodyPr/>
          <a:lstStyle/>
          <a:p>
            <a:r>
              <a:rPr lang="en-US"/>
              <a:t>Click to edit Master title style</a:t>
            </a:r>
          </a:p>
        </p:txBody>
      </p:sp>
      <p:sp>
        <p:nvSpPr>
          <p:cNvPr id="3" name="Table Placeholder 2"/>
          <p:cNvSpPr>
            <a:spLocks noGrp="1"/>
          </p:cNvSpPr>
          <p:nvPr>
            <p:ph type="tbl" idx="1"/>
          </p:nvPr>
        </p:nvSpPr>
        <p:spPr>
          <a:xfrm>
            <a:off x="406400" y="1371600"/>
            <a:ext cx="10363200" cy="4114800"/>
          </a:xfrm>
        </p:spPr>
        <p:txBody>
          <a:bodyPr/>
          <a:lstStyle/>
          <a:p>
            <a:pPr lvl="0"/>
            <a:endParaRPr lang="en-US" noProof="0"/>
          </a:p>
        </p:txBody>
      </p:sp>
    </p:spTree>
    <p:extLst>
      <p:ext uri="{BB962C8B-B14F-4D97-AF65-F5344CB8AC3E}">
        <p14:creationId xmlns:p14="http://schemas.microsoft.com/office/powerpoint/2010/main" val="217482646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03632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06400" y="1371600"/>
            <a:ext cx="5080000" cy="4114800"/>
          </a:xfrm>
        </p:spPr>
        <p:txBody>
          <a:bodyPr/>
          <a:lstStyle>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689600" y="1371600"/>
            <a:ext cx="5080000" cy="4114800"/>
          </a:xfrm>
        </p:spPr>
        <p:txBody>
          <a:bodyPr/>
          <a:lstStyle>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0"/>
          </p:nvPr>
        </p:nvSpPr>
        <p:spPr/>
        <p:txBody>
          <a:bodyPr/>
          <a:lstStyle>
            <a:lvl1pPr>
              <a:defRPr smtClean="0"/>
            </a:lvl1pPr>
          </a:lstStyle>
          <a:p>
            <a:pPr>
              <a:defRPr/>
            </a:pPr>
            <a:r>
              <a:rPr lang="en-US"/>
              <a:t>The Raising of Incense</a:t>
            </a:r>
            <a:endParaRPr lang="en-US" b="0">
              <a:solidFill>
                <a:schemeClr val="tx1"/>
              </a:solidFill>
            </a:endParaRPr>
          </a:p>
        </p:txBody>
      </p:sp>
    </p:spTree>
    <p:extLst>
      <p:ext uri="{BB962C8B-B14F-4D97-AF65-F5344CB8AC3E}">
        <p14:creationId xmlns:p14="http://schemas.microsoft.com/office/powerpoint/2010/main" val="239503830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63E306B-BB70-414A-B5E4-6D573A2EB99F}"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816560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63E306B-BB70-414A-B5E4-6D573A2EB99F}" type="datetimeFigureOut">
              <a:rPr lang="fr-FR" smtClean="0"/>
              <a:t>02/04/2026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38764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63E306B-BB70-414A-B5E4-6D573A2EB99F}" type="datetimeFigureOut">
              <a:rPr lang="fr-FR" smtClean="0"/>
              <a:t>02/04/2026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49373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63E306B-BB70-414A-B5E4-6D573A2EB99F}" type="datetimeFigureOut">
              <a:rPr lang="fr-FR" smtClean="0"/>
              <a:t>02/04/2026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387732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63E306B-BB70-414A-B5E4-6D573A2EB99F}" type="datetimeFigureOut">
              <a:rPr lang="fr-FR" smtClean="0"/>
              <a:t>02/04/2026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384993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63E306B-BB70-414A-B5E4-6D573A2EB99F}" type="datetimeFigureOut">
              <a:rPr lang="fr-FR" smtClean="0"/>
              <a:t>02/04/2026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384687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63E306B-BB70-414A-B5E4-6D573A2EB99F}" type="datetimeFigureOut">
              <a:rPr lang="fr-FR" smtClean="0"/>
              <a:t>02/04/2026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6BB1EC-52F2-4C49-BF2A-24E0B80D9263}" type="slidenum">
              <a:rPr lang="fr-FR" smtClean="0"/>
              <a:t>‹N°›</a:t>
            </a:fld>
            <a:endParaRPr lang="fr-FR"/>
          </a:p>
        </p:txBody>
      </p:sp>
    </p:spTree>
    <p:extLst>
      <p:ext uri="{BB962C8B-B14F-4D97-AF65-F5344CB8AC3E}">
        <p14:creationId xmlns:p14="http://schemas.microsoft.com/office/powerpoint/2010/main" val="175791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 Target="../slides/slide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 Target="../slides/slide2.xml"/><Relationship Id="rId2" Type="http://schemas.openxmlformats.org/officeDocument/2006/relationships/slideLayout" Target="../slideLayouts/slideLayout13.xml"/><Relationship Id="rId16" Type="http://schemas.openxmlformats.org/officeDocument/2006/relationships/image" Target="../media/image1.png"/><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 Target="../slides/slide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cire, bougie, léger&#10;&#10;Description générée automatiquement">
            <a:extLst>
              <a:ext uri="{FF2B5EF4-FFF2-40B4-BE49-F238E27FC236}">
                <a16:creationId xmlns:a16="http://schemas.microsoft.com/office/drawing/2014/main" id="{47B41EFB-439C-4602-B276-5A601B9B34D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Book Antiqua" panose="02040602050305030304" pitchFamily="18" charset="0"/>
              </a:defRPr>
            </a:lvl1pPr>
          </a:lstStyle>
          <a:p>
            <a:fld id="{163E306B-BB70-414A-B5E4-6D573A2EB99F}" type="datetimeFigureOut">
              <a:rPr lang="fr-FR" smtClean="0"/>
              <a:pPr/>
              <a:t>02/04/2026</a:t>
            </a:fld>
            <a:endParaRPr lang="fr-FR" dirty="0"/>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Book Antiqua" panose="02040602050305030304" pitchFamily="18" charset="0"/>
              </a:defRPr>
            </a:lvl1pPr>
          </a:lstStyle>
          <a:p>
            <a:endParaRPr lang="fr-FR" dirty="0"/>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Book Antiqua" panose="02040602050305030304" pitchFamily="18" charset="0"/>
              </a:defRPr>
            </a:lvl1pPr>
          </a:lstStyle>
          <a:p>
            <a:fld id="{0D6BB1EC-52F2-4C49-BF2A-24E0B80D9263}" type="slidenum">
              <a:rPr lang="fr-FR" smtClean="0"/>
              <a:pPr/>
              <a:t>‹N°›</a:t>
            </a:fld>
            <a:endParaRPr lang="fr-FR" dirty="0"/>
          </a:p>
        </p:txBody>
      </p:sp>
      <p:pic>
        <p:nvPicPr>
          <p:cNvPr id="15" name="Image 14">
            <a:hlinkClick r:id="rId14" action="ppaction://hlinksldjump"/>
            <a:extLst>
              <a:ext uri="{FF2B5EF4-FFF2-40B4-BE49-F238E27FC236}">
                <a16:creationId xmlns:a16="http://schemas.microsoft.com/office/drawing/2014/main" id="{6ECA4867-DE59-B1C9-068D-34D15D0035B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244" y="6356351"/>
            <a:ext cx="533400" cy="476250"/>
          </a:xfrm>
          <a:prstGeom prst="rect">
            <a:avLst/>
          </a:prstGeom>
        </p:spPr>
      </p:pic>
      <p:pic>
        <p:nvPicPr>
          <p:cNvPr id="17" name="Image 16">
            <a:hlinkClick r:id="rId16" action="ppaction://hlinksldjump"/>
            <a:extLst>
              <a:ext uri="{FF2B5EF4-FFF2-40B4-BE49-F238E27FC236}">
                <a16:creationId xmlns:a16="http://schemas.microsoft.com/office/drawing/2014/main" id="{2C4303B0-055A-F5F2-E7DF-460738661EF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3219" y="6538913"/>
            <a:ext cx="400050" cy="228600"/>
          </a:xfrm>
          <a:prstGeom prst="rect">
            <a:avLst/>
          </a:prstGeom>
        </p:spPr>
      </p:pic>
    </p:spTree>
    <p:extLst>
      <p:ext uri="{BB962C8B-B14F-4D97-AF65-F5344CB8AC3E}">
        <p14:creationId xmlns:p14="http://schemas.microsoft.com/office/powerpoint/2010/main" val="4808309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Book Antiqua" panose="0204060205030503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ook Antiqua" panose="0204060205030503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descr="Une image contenant cire, bougie, léger&#10;&#10;Description générée automatiquement">
            <a:extLst>
              <a:ext uri="{FF2B5EF4-FFF2-40B4-BE49-F238E27FC236}">
                <a16:creationId xmlns:a16="http://schemas.microsoft.com/office/drawing/2014/main" id="{FF0D720F-7B7F-F385-32B1-6A890AD8A3A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Book Antiqua" panose="02040602050305030304" pitchFamily="18" charset="0"/>
              </a:defRPr>
            </a:lvl1pPr>
          </a:lstStyle>
          <a:p>
            <a:fld id="{B58A9ABA-DEAC-4746-839E-1749FAD6227A}" type="datetimeFigureOut">
              <a:rPr lang="fr-FR" smtClean="0">
                <a:solidFill>
                  <a:prstClr val="black">
                    <a:tint val="75000"/>
                  </a:prstClr>
                </a:solidFill>
              </a:rPr>
              <a:pPr/>
              <a:t>02/04/2026</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Book Antiqua" panose="02040602050305030304" pitchFamily="18" charset="0"/>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Book Antiqua" panose="02040602050305030304" pitchFamily="18" charset="0"/>
              </a:defRPr>
            </a:lvl1pPr>
          </a:lstStyle>
          <a:p>
            <a:fld id="{CDC464CF-76AC-4858-920B-67458BB23642}" type="slidenum">
              <a:rPr lang="fr-FR" smtClean="0">
                <a:solidFill>
                  <a:prstClr val="black">
                    <a:tint val="75000"/>
                  </a:prstClr>
                </a:solidFill>
              </a:rPr>
              <a:pPr/>
              <a:t>‹N°›</a:t>
            </a:fld>
            <a:endParaRPr lang="fr-FR" dirty="0">
              <a:solidFill>
                <a:prstClr val="black">
                  <a:tint val="75000"/>
                </a:prstClr>
              </a:solidFill>
            </a:endParaRPr>
          </a:p>
        </p:txBody>
      </p:sp>
      <p:pic>
        <p:nvPicPr>
          <p:cNvPr id="10" name="Image 9">
            <a:hlinkClick r:id="rId17" action="ppaction://hlinksldjump"/>
            <a:extLst>
              <a:ext uri="{FF2B5EF4-FFF2-40B4-BE49-F238E27FC236}">
                <a16:creationId xmlns:a16="http://schemas.microsoft.com/office/drawing/2014/main" id="{837F3B1A-118B-434D-3DB3-D6CE967A7DE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4244" y="6356351"/>
            <a:ext cx="533400" cy="476250"/>
          </a:xfrm>
          <a:prstGeom prst="rect">
            <a:avLst/>
          </a:prstGeom>
        </p:spPr>
      </p:pic>
      <p:pic>
        <p:nvPicPr>
          <p:cNvPr id="11" name="Image 10">
            <a:hlinkClick r:id="rId19" action="ppaction://hlinksldjump"/>
            <a:extLst>
              <a:ext uri="{FF2B5EF4-FFF2-40B4-BE49-F238E27FC236}">
                <a16:creationId xmlns:a16="http://schemas.microsoft.com/office/drawing/2014/main" id="{8486D447-3D6A-9009-A274-E390B758031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3219" y="6538913"/>
            <a:ext cx="400050" cy="228600"/>
          </a:xfrm>
          <a:prstGeom prst="rect">
            <a:avLst/>
          </a:prstGeom>
        </p:spPr>
      </p:pic>
    </p:spTree>
    <p:extLst>
      <p:ext uri="{BB962C8B-B14F-4D97-AF65-F5344CB8AC3E}">
        <p14:creationId xmlns:p14="http://schemas.microsoft.com/office/powerpoint/2010/main" val="22670570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814" r:id="rId12"/>
    <p:sldLayoutId id="2147483815" r:id="rId13"/>
    <p:sldLayoutId id="2147483816" r:id="rId14"/>
  </p:sldLayoutIdLst>
  <p:txStyles>
    <p:titleStyle>
      <a:lvl1pPr algn="ctr" defTabSz="914400" rtl="0" eaLnBrk="1" latinLnBrk="0" hangingPunct="1">
        <a:spcBef>
          <a:spcPct val="0"/>
        </a:spcBef>
        <a:buNone/>
        <a:defRPr sz="4400" kern="1200">
          <a:solidFill>
            <a:schemeClr val="tx1"/>
          </a:solidFill>
          <a:latin typeface="Book Antiqua" panose="0204060205030503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ook Antiqua" panose="0204060205030503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slide" Target="slide396.xml"/><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2" Type="http://schemas.openxmlformats.org/officeDocument/2006/relationships/slide" Target="slide406.xml"/><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slide" Target="slide409.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2.xml.rels><?xml version="1.0" encoding="UTF-8" standalone="yes"?>
<Relationships xmlns="http://schemas.openxmlformats.org/package/2006/relationships"><Relationship Id="rId2" Type="http://schemas.openxmlformats.org/officeDocument/2006/relationships/slide" Target="slide413.xml"/><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3" Type="http://schemas.openxmlformats.org/officeDocument/2006/relationships/slide" Target="slide168.xml"/><Relationship Id="rId2" Type="http://schemas.openxmlformats.org/officeDocument/2006/relationships/slide" Target="slide416.xml"/><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189.xml.rels><?xml version="1.0" encoding="UTF-8" standalone="yes"?>
<Relationships xmlns="http://schemas.openxmlformats.org/package/2006/relationships"><Relationship Id="rId2" Type="http://schemas.openxmlformats.org/officeDocument/2006/relationships/slide" Target="slide420.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slide" Target="slide258.xml"/><Relationship Id="rId3" Type="http://schemas.openxmlformats.org/officeDocument/2006/relationships/slide" Target="slide4.xml"/><Relationship Id="rId7" Type="http://schemas.openxmlformats.org/officeDocument/2006/relationships/slide" Target="slide218.xm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 Target="slide180.xml"/><Relationship Id="rId5" Type="http://schemas.openxmlformats.org/officeDocument/2006/relationships/slide" Target="slide141.xml"/><Relationship Id="rId4" Type="http://schemas.openxmlformats.org/officeDocument/2006/relationships/slide" Target="slide107.xml"/><Relationship Id="rId9" Type="http://schemas.openxmlformats.org/officeDocument/2006/relationships/slide" Target="slide29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3.xml.rels><?xml version="1.0" encoding="UTF-8" standalone="yes"?>
<Relationships xmlns="http://schemas.openxmlformats.org/package/2006/relationships"><Relationship Id="rId3" Type="http://schemas.openxmlformats.org/officeDocument/2006/relationships/slide" Target="slide204.xml"/><Relationship Id="rId2" Type="http://schemas.openxmlformats.org/officeDocument/2006/relationships/slide" Target="slide423.xml"/><Relationship Id="rId1" Type="http://schemas.openxmlformats.org/officeDocument/2006/relationships/slideLayout" Target="../slideLayouts/slideLayout18.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5.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_rels/slide233.xml.rels><?xml version="1.0" encoding="UTF-8" standalone="yes"?>
<Relationships xmlns="http://schemas.openxmlformats.org/package/2006/relationships"><Relationship Id="rId2" Type="http://schemas.openxmlformats.org/officeDocument/2006/relationships/slide" Target="slide427.xml"/><Relationship Id="rId1" Type="http://schemas.openxmlformats.org/officeDocument/2006/relationships/slideLayout" Target="../slideLayouts/slideLayout18.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4.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4.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4.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6.xml.rels><?xml version="1.0" encoding="UTF-8" standalone="yes"?>
<Relationships xmlns="http://schemas.openxmlformats.org/package/2006/relationships"><Relationship Id="rId3" Type="http://schemas.openxmlformats.org/officeDocument/2006/relationships/slide" Target="slide247.xml"/><Relationship Id="rId2" Type="http://schemas.openxmlformats.org/officeDocument/2006/relationships/slide" Target="slide430.xml"/><Relationship Id="rId1" Type="http://schemas.openxmlformats.org/officeDocument/2006/relationships/slideLayout" Target="../slideLayouts/slideLayout18.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8.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3.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3.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5.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5.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5.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5.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5.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5.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5.xml"/></Relationships>
</file>

<file path=ppt/slides/_rels/slide269.xml.rels><?xml version="1.0" encoding="UTF-8" standalone="yes"?>
<Relationships xmlns="http://schemas.openxmlformats.org/package/2006/relationships"><Relationship Id="rId2" Type="http://schemas.openxmlformats.org/officeDocument/2006/relationships/slide" Target="slide43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4.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4.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4.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4.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2.xml.rels><?xml version="1.0" encoding="UTF-8" standalone="yes"?>
<Relationships xmlns="http://schemas.openxmlformats.org/package/2006/relationships"><Relationship Id="rId3" Type="http://schemas.openxmlformats.org/officeDocument/2006/relationships/slide" Target="slide283.xml"/><Relationship Id="rId2" Type="http://schemas.openxmlformats.org/officeDocument/2006/relationships/slide" Target="slide437.xml"/><Relationship Id="rId1" Type="http://schemas.openxmlformats.org/officeDocument/2006/relationships/slideLayout" Target="../slideLayouts/slideLayout18.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8.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slide" Target="slide399.xm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3.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3.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3.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5.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5.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3" Type="http://schemas.openxmlformats.org/officeDocument/2006/relationships/slide" Target="slide222.xml"/><Relationship Id="rId18" Type="http://schemas.openxmlformats.org/officeDocument/2006/relationships/slide" Target="slide118.xml"/><Relationship Id="rId26" Type="http://schemas.openxmlformats.org/officeDocument/2006/relationships/slide" Target="slide122.xml"/><Relationship Id="rId39" Type="http://schemas.openxmlformats.org/officeDocument/2006/relationships/slide" Target="slide256.xml"/><Relationship Id="rId21" Type="http://schemas.openxmlformats.org/officeDocument/2006/relationships/slide" Target="slide233.xml"/><Relationship Id="rId34" Type="http://schemas.openxmlformats.org/officeDocument/2006/relationships/slide" Target="slide330.xml"/><Relationship Id="rId7" Type="http://schemas.openxmlformats.org/officeDocument/2006/relationships/slide" Target="slide218.xml"/><Relationship Id="rId12" Type="http://schemas.openxmlformats.org/officeDocument/2006/relationships/slide" Target="slide184.xml"/><Relationship Id="rId17" Type="http://schemas.openxmlformats.org/officeDocument/2006/relationships/slide" Target="slide47.xml"/><Relationship Id="rId25" Type="http://schemas.openxmlformats.org/officeDocument/2006/relationships/slide" Target="slide68.xml"/><Relationship Id="rId33" Type="http://schemas.openxmlformats.org/officeDocument/2006/relationships/slide" Target="slide85.xml"/><Relationship Id="rId38" Type="http://schemas.openxmlformats.org/officeDocument/2006/relationships/slide" Target="slide211.xml"/><Relationship Id="rId2" Type="http://schemas.openxmlformats.org/officeDocument/2006/relationships/image" Target="../media/image1.png"/><Relationship Id="rId16" Type="http://schemas.openxmlformats.org/officeDocument/2006/relationships/slide" Target="slide40.xml"/><Relationship Id="rId20" Type="http://schemas.openxmlformats.org/officeDocument/2006/relationships/slide" Target="slide189.xml"/><Relationship Id="rId29" Type="http://schemas.openxmlformats.org/officeDocument/2006/relationships/slide" Target="slide237.xml"/><Relationship Id="rId1" Type="http://schemas.openxmlformats.org/officeDocument/2006/relationships/slideLayout" Target="../slideLayouts/slideLayout18.xml"/><Relationship Id="rId6" Type="http://schemas.openxmlformats.org/officeDocument/2006/relationships/slide" Target="slide180.xml"/><Relationship Id="rId11" Type="http://schemas.openxmlformats.org/officeDocument/2006/relationships/slide" Target="slide145.xml"/><Relationship Id="rId24" Type="http://schemas.openxmlformats.org/officeDocument/2006/relationships/slide" Target="slide62.xml"/><Relationship Id="rId32" Type="http://schemas.openxmlformats.org/officeDocument/2006/relationships/slide" Target="slide320.xml"/><Relationship Id="rId37" Type="http://schemas.openxmlformats.org/officeDocument/2006/relationships/slide" Target="slide174.xml"/><Relationship Id="rId40" Type="http://schemas.openxmlformats.org/officeDocument/2006/relationships/slide" Target="slide291.xml"/><Relationship Id="rId5" Type="http://schemas.openxmlformats.org/officeDocument/2006/relationships/slide" Target="slide141.xml"/><Relationship Id="rId15" Type="http://schemas.openxmlformats.org/officeDocument/2006/relationships/slide" Target="slide297.xml"/><Relationship Id="rId23" Type="http://schemas.openxmlformats.org/officeDocument/2006/relationships/slide" Target="slide302.xml"/><Relationship Id="rId28" Type="http://schemas.openxmlformats.org/officeDocument/2006/relationships/slide" Target="slide194.xml"/><Relationship Id="rId36" Type="http://schemas.openxmlformats.org/officeDocument/2006/relationships/slide" Target="slide138.xml"/><Relationship Id="rId10" Type="http://schemas.openxmlformats.org/officeDocument/2006/relationships/slide" Target="slide8.xml"/><Relationship Id="rId19" Type="http://schemas.openxmlformats.org/officeDocument/2006/relationships/slide" Target="slide152.xml"/><Relationship Id="rId31" Type="http://schemas.openxmlformats.org/officeDocument/2006/relationships/slide" Target="slide305.xml"/><Relationship Id="rId4" Type="http://schemas.openxmlformats.org/officeDocument/2006/relationships/slide" Target="slide107.xml"/><Relationship Id="rId9" Type="http://schemas.openxmlformats.org/officeDocument/2006/relationships/slide" Target="slide293.xml"/><Relationship Id="rId14" Type="http://schemas.openxmlformats.org/officeDocument/2006/relationships/slide" Target="slide262.xml"/><Relationship Id="rId22" Type="http://schemas.openxmlformats.org/officeDocument/2006/relationships/slide" Target="slide269.xml"/><Relationship Id="rId27" Type="http://schemas.openxmlformats.org/officeDocument/2006/relationships/slide" Target="slide158.xml"/><Relationship Id="rId30" Type="http://schemas.openxmlformats.org/officeDocument/2006/relationships/slide" Target="slide273.xml"/><Relationship Id="rId35" Type="http://schemas.openxmlformats.org/officeDocument/2006/relationships/slide" Target="slide99.xml"/><Relationship Id="rId8" Type="http://schemas.openxmlformats.org/officeDocument/2006/relationships/slide" Target="slide258.xml"/><Relationship Id="rId3"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399.xm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5.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5.xml"/></Relationships>
</file>

<file path=ppt/slides/_rels/slide302.xml.rels><?xml version="1.0" encoding="UTF-8" standalone="yes"?>
<Relationships xmlns="http://schemas.openxmlformats.org/package/2006/relationships"><Relationship Id="rId2" Type="http://schemas.openxmlformats.org/officeDocument/2006/relationships/slide" Target="slide441.xml"/><Relationship Id="rId1" Type="http://schemas.openxmlformats.org/officeDocument/2006/relationships/slideLayout" Target="../slideLayouts/slideLayout18.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4.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4.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4.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4.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4.xml.rels><?xml version="1.0" encoding="UTF-8" standalone="yes"?>
<Relationships xmlns="http://schemas.openxmlformats.org/package/2006/relationships"><Relationship Id="rId3" Type="http://schemas.openxmlformats.org/officeDocument/2006/relationships/slide" Target="slide315.xml"/><Relationship Id="rId2" Type="http://schemas.openxmlformats.org/officeDocument/2006/relationships/slide" Target="slide444.xml"/><Relationship Id="rId1" Type="http://schemas.openxmlformats.org/officeDocument/2006/relationships/slideLayout" Target="../slideLayouts/slideLayout18.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8.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4.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4.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5.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5.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5.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4.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4.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4.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4.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5.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5.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4.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4.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4.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4.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4.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4.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4.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3.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3.xml.rels><?xml version="1.0" encoding="UTF-8" standalone="yes"?>
<Relationships xmlns="http://schemas.openxmlformats.org/package/2006/relationships"><Relationship Id="rId2" Type="http://schemas.openxmlformats.org/officeDocument/2006/relationships/slide" Target="slide364.xml"/><Relationship Id="rId1" Type="http://schemas.openxmlformats.org/officeDocument/2006/relationships/slideLayout" Target="../slideLayouts/slideLayout1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5.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1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3.xml.rels><?xml version="1.0" encoding="UTF-8" standalone="yes"?>
<Relationships xmlns="http://schemas.openxmlformats.org/package/2006/relationships"><Relationship Id="rId2" Type="http://schemas.openxmlformats.org/officeDocument/2006/relationships/slide" Target="slide365.xml"/><Relationship Id="rId1" Type="http://schemas.openxmlformats.org/officeDocument/2006/relationships/slideLayout" Target="../slideLayouts/slideLayout12.xml"/></Relationships>
</file>

<file path=ppt/slides/_rels/slide384.xml.rels><?xml version="1.0" encoding="UTF-8" standalone="yes"?>
<Relationships xmlns="http://schemas.openxmlformats.org/package/2006/relationships"><Relationship Id="rId2" Type="http://schemas.openxmlformats.org/officeDocument/2006/relationships/slide" Target="slide365.xml"/><Relationship Id="rId1" Type="http://schemas.openxmlformats.org/officeDocument/2006/relationships/slideLayout" Target="../slideLayouts/slideLayout18.xml"/></Relationships>
</file>

<file path=ppt/slides/_rels/slide385.xml.rels><?xml version="1.0" encoding="UTF-8" standalone="yes"?>
<Relationships xmlns="http://schemas.openxmlformats.org/package/2006/relationships"><Relationship Id="rId2" Type="http://schemas.openxmlformats.org/officeDocument/2006/relationships/slide" Target="slide365.xml"/><Relationship Id="rId1" Type="http://schemas.openxmlformats.org/officeDocument/2006/relationships/slideLayout" Target="../slideLayouts/slideLayout12.xml"/></Relationships>
</file>

<file path=ppt/slides/_rels/slide386.xml.rels><?xml version="1.0" encoding="UTF-8" standalone="yes"?>
<Relationships xmlns="http://schemas.openxmlformats.org/package/2006/relationships"><Relationship Id="rId2" Type="http://schemas.openxmlformats.org/officeDocument/2006/relationships/slide" Target="slide365.xml"/><Relationship Id="rId1" Type="http://schemas.openxmlformats.org/officeDocument/2006/relationships/slideLayout" Target="../slideLayouts/slideLayout18.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7.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8.xml"/></Relationships>
</file>

<file path=ppt/slides/_rels/slide398.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8.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0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8.xml"/></Relationships>
</file>

<file path=ppt/slides/_rels/slide401.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8.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4.xml.rels><?xml version="1.0" encoding="UTF-8" standalone="yes"?>
<Relationships xmlns="http://schemas.openxmlformats.org/package/2006/relationships"><Relationship Id="rId2" Type="http://schemas.openxmlformats.org/officeDocument/2006/relationships/slide" Target="slide78.xml"/><Relationship Id="rId1" Type="http://schemas.openxmlformats.org/officeDocument/2006/relationships/slideLayout" Target="../slideLayouts/slideLayout13.xml"/></Relationships>
</file>

<file path=ppt/slides/_rels/slide405.xml.rels><?xml version="1.0" encoding="UTF-8" standalone="yes"?>
<Relationships xmlns="http://schemas.openxmlformats.org/package/2006/relationships"><Relationship Id="rId2" Type="http://schemas.openxmlformats.org/officeDocument/2006/relationships/slide" Target="slide78.xml"/><Relationship Id="rId1" Type="http://schemas.openxmlformats.org/officeDocument/2006/relationships/slideLayout" Target="../slideLayouts/slideLayout18.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3.xml"/></Relationships>
</file>

<file path=ppt/slides/_rels/slide407.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158.xml"/><Relationship Id="rId1" Type="http://schemas.openxmlformats.org/officeDocument/2006/relationships/slideLayout" Target="../slideLayouts/slideLayout13.xml"/></Relationships>
</file>

<file path=ppt/slides/_rels/slide408.xml.rels><?xml version="1.0" encoding="UTF-8" standalone="yes"?>
<Relationships xmlns="http://schemas.openxmlformats.org/package/2006/relationships"><Relationship Id="rId2" Type="http://schemas.openxmlformats.org/officeDocument/2006/relationships/slide" Target="slide119.xml"/><Relationship Id="rId1" Type="http://schemas.openxmlformats.org/officeDocument/2006/relationships/slideLayout" Target="../slideLayouts/slideLayout18.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1.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3.xml"/></Relationships>
</file>

<file path=ppt/slides/_rels/slide412.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18.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414.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notesSlide" Target="../notesSlides/notesSlide160.xml"/><Relationship Id="rId1" Type="http://schemas.openxmlformats.org/officeDocument/2006/relationships/slideLayout" Target="../slideLayouts/slideLayout13.xml"/></Relationships>
</file>

<file path=ppt/slides/_rels/slide415.xml.rels><?xml version="1.0" encoding="UTF-8" standalone="yes"?>
<Relationships xmlns="http://schemas.openxmlformats.org/package/2006/relationships"><Relationship Id="rId2" Type="http://schemas.openxmlformats.org/officeDocument/2006/relationships/slide" Target="slide153.xml"/><Relationship Id="rId1" Type="http://schemas.openxmlformats.org/officeDocument/2006/relationships/slideLayout" Target="../slideLayouts/slideLayout18.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8.xml.rels><?xml version="1.0" encoding="UTF-8" standalone="yes"?>
<Relationships xmlns="http://schemas.openxmlformats.org/package/2006/relationships"><Relationship Id="rId2" Type="http://schemas.openxmlformats.org/officeDocument/2006/relationships/slide" Target="slide168.xml"/><Relationship Id="rId1" Type="http://schemas.openxmlformats.org/officeDocument/2006/relationships/slideLayout" Target="../slideLayouts/slideLayout13.xml"/></Relationships>
</file>

<file path=ppt/slides/_rels/slide419.xml.rels><?xml version="1.0" encoding="UTF-8" standalone="yes"?>
<Relationships xmlns="http://schemas.openxmlformats.org/package/2006/relationships"><Relationship Id="rId2" Type="http://schemas.openxmlformats.org/officeDocument/2006/relationships/slide" Target="slide16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421.xml.rels><?xml version="1.0" encoding="UTF-8" standalone="yes"?>
<Relationships xmlns="http://schemas.openxmlformats.org/package/2006/relationships"><Relationship Id="rId3" Type="http://schemas.openxmlformats.org/officeDocument/2006/relationships/slide" Target="slide190.xml"/><Relationship Id="rId2" Type="http://schemas.openxmlformats.org/officeDocument/2006/relationships/notesSlide" Target="../notesSlides/notesSlide162.xml"/><Relationship Id="rId1" Type="http://schemas.openxmlformats.org/officeDocument/2006/relationships/slideLayout" Target="../slideLayouts/slideLayout13.xml"/></Relationships>
</file>

<file path=ppt/slides/_rels/slide422.xml.rels><?xml version="1.0" encoding="UTF-8" standalone="yes"?>
<Relationships xmlns="http://schemas.openxmlformats.org/package/2006/relationships"><Relationship Id="rId2" Type="http://schemas.openxmlformats.org/officeDocument/2006/relationships/slide" Target="slide190.xml"/><Relationship Id="rId1" Type="http://schemas.openxmlformats.org/officeDocument/2006/relationships/slideLayout" Target="../slideLayouts/slideLayout18.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5.xml.rels><?xml version="1.0" encoding="UTF-8" standalone="yes"?>
<Relationships xmlns="http://schemas.openxmlformats.org/package/2006/relationships"><Relationship Id="rId2" Type="http://schemas.openxmlformats.org/officeDocument/2006/relationships/slide" Target="slide204.xml"/><Relationship Id="rId1" Type="http://schemas.openxmlformats.org/officeDocument/2006/relationships/slideLayout" Target="../slideLayouts/slideLayout13.xml"/></Relationships>
</file>

<file path=ppt/slides/_rels/slide426.xml.rels><?xml version="1.0" encoding="UTF-8" standalone="yes"?>
<Relationships xmlns="http://schemas.openxmlformats.org/package/2006/relationships"><Relationship Id="rId2" Type="http://schemas.openxmlformats.org/officeDocument/2006/relationships/slide" Target="slide204.xml"/><Relationship Id="rId1" Type="http://schemas.openxmlformats.org/officeDocument/2006/relationships/slideLayout" Target="../slideLayouts/slideLayout18.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3.xml"/></Relationships>
</file>

<file path=ppt/slides/_rels/slide428.xml.rels><?xml version="1.0" encoding="UTF-8" standalone="yes"?>
<Relationships xmlns="http://schemas.openxmlformats.org/package/2006/relationships"><Relationship Id="rId3" Type="http://schemas.openxmlformats.org/officeDocument/2006/relationships/slide" Target="slide234.xml"/><Relationship Id="rId2" Type="http://schemas.openxmlformats.org/officeDocument/2006/relationships/notesSlide" Target="../notesSlides/notesSlide164.xml"/><Relationship Id="rId1" Type="http://schemas.openxmlformats.org/officeDocument/2006/relationships/slideLayout" Target="../slideLayouts/slideLayout13.xml"/></Relationships>
</file>

<file path=ppt/slides/_rels/slide429.xml.rels><?xml version="1.0" encoding="UTF-8" standalone="yes"?>
<Relationships xmlns="http://schemas.openxmlformats.org/package/2006/relationships"><Relationship Id="rId2" Type="http://schemas.openxmlformats.org/officeDocument/2006/relationships/slide" Target="slide234.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2.xml.rels><?xml version="1.0" encoding="UTF-8" standalone="yes"?>
<Relationships xmlns="http://schemas.openxmlformats.org/package/2006/relationships"><Relationship Id="rId2" Type="http://schemas.openxmlformats.org/officeDocument/2006/relationships/slide" Target="slide247.xml"/><Relationship Id="rId1" Type="http://schemas.openxmlformats.org/officeDocument/2006/relationships/slideLayout" Target="../slideLayouts/slideLayout13.xml"/></Relationships>
</file>

<file path=ppt/slides/_rels/slide433.xml.rels><?xml version="1.0" encoding="UTF-8" standalone="yes"?>
<Relationships xmlns="http://schemas.openxmlformats.org/package/2006/relationships"><Relationship Id="rId2" Type="http://schemas.openxmlformats.org/officeDocument/2006/relationships/slide" Target="slide247.xml"/><Relationship Id="rId1" Type="http://schemas.openxmlformats.org/officeDocument/2006/relationships/slideLayout" Target="../slideLayouts/slideLayout18.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3.xml"/></Relationships>
</file>

<file path=ppt/slides/_rels/slide435.xml.rels><?xml version="1.0" encoding="UTF-8" standalone="yes"?>
<Relationships xmlns="http://schemas.openxmlformats.org/package/2006/relationships"><Relationship Id="rId3" Type="http://schemas.openxmlformats.org/officeDocument/2006/relationships/slide" Target="slide270.xml"/><Relationship Id="rId2" Type="http://schemas.openxmlformats.org/officeDocument/2006/relationships/notesSlide" Target="../notesSlides/notesSlide166.xml"/><Relationship Id="rId1" Type="http://schemas.openxmlformats.org/officeDocument/2006/relationships/slideLayout" Target="../slideLayouts/slideLayout13.xml"/></Relationships>
</file>

<file path=ppt/slides/_rels/slide436.xml.rels><?xml version="1.0" encoding="UTF-8" standalone="yes"?>
<Relationships xmlns="http://schemas.openxmlformats.org/package/2006/relationships"><Relationship Id="rId2" Type="http://schemas.openxmlformats.org/officeDocument/2006/relationships/slide" Target="slide270.xml"/><Relationship Id="rId1" Type="http://schemas.openxmlformats.org/officeDocument/2006/relationships/slideLayout" Target="../slideLayouts/slideLayout18.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9.xml.rels><?xml version="1.0" encoding="UTF-8" standalone="yes"?>
<Relationships xmlns="http://schemas.openxmlformats.org/package/2006/relationships"><Relationship Id="rId2" Type="http://schemas.openxmlformats.org/officeDocument/2006/relationships/slide" Target="slide28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40.xml.rels><?xml version="1.0" encoding="UTF-8" standalone="yes"?>
<Relationships xmlns="http://schemas.openxmlformats.org/package/2006/relationships"><Relationship Id="rId2" Type="http://schemas.openxmlformats.org/officeDocument/2006/relationships/slide" Target="slide283.xml"/><Relationship Id="rId1" Type="http://schemas.openxmlformats.org/officeDocument/2006/relationships/slideLayout" Target="../slideLayouts/slideLayout18.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3.xml"/></Relationships>
</file>

<file path=ppt/slides/_rels/slide442.xml.rels><?xml version="1.0" encoding="UTF-8" standalone="yes"?>
<Relationships xmlns="http://schemas.openxmlformats.org/package/2006/relationships"><Relationship Id="rId3" Type="http://schemas.openxmlformats.org/officeDocument/2006/relationships/slide" Target="slide303.xml"/><Relationship Id="rId2" Type="http://schemas.openxmlformats.org/officeDocument/2006/relationships/notesSlide" Target="../notesSlides/notesSlide168.xml"/><Relationship Id="rId1" Type="http://schemas.openxmlformats.org/officeDocument/2006/relationships/slideLayout" Target="../slideLayouts/slideLayout13.xml"/></Relationships>
</file>

<file path=ppt/slides/_rels/slide443.xml.rels><?xml version="1.0" encoding="UTF-8" standalone="yes"?>
<Relationships xmlns="http://schemas.openxmlformats.org/package/2006/relationships"><Relationship Id="rId2" Type="http://schemas.openxmlformats.org/officeDocument/2006/relationships/slide" Target="slide303.xml"/><Relationship Id="rId1" Type="http://schemas.openxmlformats.org/officeDocument/2006/relationships/slideLayout" Target="../slideLayouts/slideLayout18.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6.xml.rels><?xml version="1.0" encoding="UTF-8" standalone="yes"?>
<Relationships xmlns="http://schemas.openxmlformats.org/package/2006/relationships"><Relationship Id="rId2" Type="http://schemas.openxmlformats.org/officeDocument/2006/relationships/slide" Target="slide315.xml"/><Relationship Id="rId1" Type="http://schemas.openxmlformats.org/officeDocument/2006/relationships/slideLayout" Target="../slideLayouts/slideLayout13.xml"/></Relationships>
</file>

<file path=ppt/slides/_rels/slide447.xml.rels><?xml version="1.0" encoding="UTF-8" standalone="yes"?>
<Relationships xmlns="http://schemas.openxmlformats.org/package/2006/relationships"><Relationship Id="rId2" Type="http://schemas.openxmlformats.org/officeDocument/2006/relationships/slide" Target="slide315.xml"/><Relationship Id="rId1" Type="http://schemas.openxmlformats.org/officeDocument/2006/relationships/slideLayout" Target="../slideLayouts/slideLayout18.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5.xml.rels><?xml version="1.0" encoding="UTF-8" standalone="yes"?>
<Relationships xmlns="http://schemas.openxmlformats.org/package/2006/relationships"><Relationship Id="rId2" Type="http://schemas.openxmlformats.org/officeDocument/2006/relationships/slide" Target="slide358.xml"/><Relationship Id="rId1" Type="http://schemas.openxmlformats.org/officeDocument/2006/relationships/slideLayout" Target="../slideLayouts/slideLayout18.xml"/></Relationships>
</file>

<file path=ppt/slides/_rels/slide4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402.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A8B033-D3CE-4D9E-81CE-76148E15E42A}"/>
              </a:ext>
            </a:extLst>
          </p:cNvPr>
          <p:cNvSpPr>
            <a:spLocks noGrp="1"/>
          </p:cNvSpPr>
          <p:nvPr>
            <p:ph type="title"/>
          </p:nvPr>
        </p:nvSpPr>
        <p:spPr>
          <a:xfrm>
            <a:off x="373223" y="438540"/>
            <a:ext cx="11402009" cy="6055566"/>
          </a:xfrm>
        </p:spPr>
        <p:txBody>
          <a:bodyPr>
            <a:noAutofit/>
          </a:bodyPr>
          <a:lstStyle/>
          <a:p>
            <a:r>
              <a:rPr lang="fr-FR" b="1" dirty="0">
                <a:ln w="19050">
                  <a:solidFill>
                    <a:schemeClr val="tx1"/>
                  </a:solidFill>
                </a:ln>
                <a:solidFill>
                  <a:srgbClr val="C00000"/>
                </a:solidFill>
                <a:effectLst>
                  <a:outerShdw blurRad="38100" dist="38100" dir="2700000" algn="tl">
                    <a:srgbClr val="000000">
                      <a:alpha val="43137"/>
                    </a:srgbClr>
                  </a:outerShdw>
                </a:effectLst>
                <a:latin typeface="Book Antiqua" panose="02040602050305030304" pitchFamily="18" charset="0"/>
              </a:rPr>
              <a:t>Rite de la prière du sacrement de l’onction des malades (</a:t>
            </a:r>
            <a:r>
              <a:rPr lang="fr-FR" b="1" dirty="0" err="1">
                <a:ln w="19050">
                  <a:solidFill>
                    <a:schemeClr val="tx1"/>
                  </a:solidFill>
                </a:ln>
                <a:solidFill>
                  <a:srgbClr val="C00000"/>
                </a:solidFill>
                <a:effectLst>
                  <a:outerShdw blurRad="38100" dist="38100" dir="2700000" algn="tl">
                    <a:srgbClr val="000000">
                      <a:alpha val="43137"/>
                    </a:srgbClr>
                  </a:outerShdw>
                </a:effectLst>
                <a:latin typeface="Book Antiqua" panose="02040602050305030304" pitchFamily="18" charset="0"/>
              </a:rPr>
              <a:t>kandil</a:t>
            </a:r>
            <a:r>
              <a:rPr lang="fr-FR" b="1" dirty="0">
                <a:ln w="19050">
                  <a:solidFill>
                    <a:schemeClr val="tx1"/>
                  </a:solidFill>
                </a:ln>
                <a:solidFill>
                  <a:srgbClr val="C00000"/>
                </a:solidFill>
                <a:effectLst>
                  <a:outerShdw blurRad="38100" dist="38100" dir="2700000" algn="tl">
                    <a:srgbClr val="000000">
                      <a:alpha val="43137"/>
                    </a:srgbClr>
                  </a:outerShdw>
                </a:effectLst>
                <a:latin typeface="Book Antiqua" panose="02040602050305030304" pitchFamily="18" charset="0"/>
              </a:rPr>
              <a:t>)</a:t>
            </a:r>
            <a:br>
              <a:rPr lang="fr-FR" b="1" dirty="0">
                <a:ln w="19050">
                  <a:solidFill>
                    <a:schemeClr val="tx1"/>
                  </a:solidFill>
                </a:ln>
                <a:solidFill>
                  <a:srgbClr val="C00000"/>
                </a:solidFill>
                <a:effectLst>
                  <a:outerShdw blurRad="38100" dist="38100" dir="2700000" algn="tl">
                    <a:srgbClr val="000000">
                      <a:alpha val="43137"/>
                    </a:srgbClr>
                  </a:outerShdw>
                </a:effectLst>
                <a:latin typeface="Book Antiqua" panose="02040602050305030304" pitchFamily="18" charset="0"/>
              </a:rPr>
            </a:br>
            <a:br>
              <a:rPr lang="fr-FR" b="1" dirty="0">
                <a:ln w="19050">
                  <a:solidFill>
                    <a:schemeClr val="tx1"/>
                  </a:solidFill>
                </a:ln>
                <a:solidFill>
                  <a:srgbClr val="C00000"/>
                </a:solidFill>
                <a:effectLst>
                  <a:outerShdw blurRad="38100" dist="38100" dir="2700000" algn="tl">
                    <a:srgbClr val="000000">
                      <a:alpha val="43137"/>
                    </a:srgbClr>
                  </a:outerShdw>
                </a:effectLst>
                <a:latin typeface="Book Antiqua" panose="02040602050305030304" pitchFamily="18" charset="0"/>
              </a:rPr>
            </a:br>
            <a:r>
              <a:rPr lang="fr-FR" dirty="0">
                <a:ln w="19050">
                  <a:solidFill>
                    <a:schemeClr val="tx1"/>
                  </a:solidFill>
                </a:ln>
                <a:solidFill>
                  <a:srgbClr val="C00000"/>
                </a:solidFill>
                <a:effectLst>
                  <a:outerShdw blurRad="38100" dist="38100" dir="2700000" algn="tl">
                    <a:srgbClr val="000000">
                      <a:alpha val="43137"/>
                    </a:srgbClr>
                  </a:outerShdw>
                </a:effectLst>
                <a:latin typeface="Avva_Marcos" panose="04020500000000000000" pitchFamily="82" charset="0"/>
              </a:rPr>
              <a:t>%</a:t>
            </a:r>
            <a:r>
              <a:rPr lang="fr-FR" dirty="0" err="1">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taxic</a:t>
            </a:r>
            <a:r>
              <a:rPr lang="fr-FR" dirty="0">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 `</a:t>
            </a:r>
            <a:r>
              <a:rPr lang="fr-FR" dirty="0" err="1">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mpi`slyl</a:t>
            </a:r>
            <a:r>
              <a:rPr lang="fr-FR" dirty="0">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 `</a:t>
            </a:r>
            <a:r>
              <a:rPr lang="fr-FR" dirty="0" err="1">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nte</a:t>
            </a:r>
            <a:r>
              <a:rPr lang="fr-FR" dirty="0">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 </a:t>
            </a:r>
            <a:r>
              <a:rPr lang="fr-FR" dirty="0" err="1">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pimuctyrion</a:t>
            </a:r>
            <a:r>
              <a:rPr lang="fr-FR" dirty="0">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 `</a:t>
            </a:r>
            <a:r>
              <a:rPr lang="fr-FR" dirty="0" err="1">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mpi;whc</a:t>
            </a:r>
            <a:r>
              <a:rPr lang="fr-FR" dirty="0">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 `</a:t>
            </a:r>
            <a:r>
              <a:rPr lang="fr-FR" dirty="0" err="1">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t>nnyetswni</a:t>
            </a:r>
            <a:br>
              <a:rPr lang="fr-FR" dirty="0">
                <a:ln w="19050">
                  <a:solidFill>
                    <a:schemeClr val="tx1"/>
                  </a:solidFill>
                </a:ln>
                <a:solidFill>
                  <a:srgbClr val="C00000"/>
                </a:solidFill>
                <a:effectLst>
                  <a:outerShdw blurRad="38100" dist="38100" dir="2700000" algn="tl">
                    <a:srgbClr val="000000">
                      <a:alpha val="43137"/>
                    </a:srgbClr>
                  </a:outerShdw>
                </a:effectLst>
                <a:latin typeface="CS Avva Shenouda" panose="020B7200000000000000" pitchFamily="34" charset="0"/>
              </a:rPr>
            </a:br>
            <a:br>
              <a:rPr lang="fr-FR" b="1" dirty="0">
                <a:ln w="19050">
                  <a:solidFill>
                    <a:schemeClr val="tx1"/>
                  </a:solidFill>
                </a:ln>
                <a:solidFill>
                  <a:srgbClr val="C00000"/>
                </a:solidFill>
                <a:effectLst>
                  <a:outerShdw blurRad="38100" dist="38100" dir="2700000" algn="tl">
                    <a:srgbClr val="000000">
                      <a:alpha val="43137"/>
                    </a:srgbClr>
                  </a:outerShdw>
                </a:effectLst>
                <a:cs typeface="Arial" panose="020B0604020202020204" pitchFamily="34" charset="0"/>
              </a:rPr>
            </a:br>
            <a:r>
              <a:rPr lang="ar-AE" b="1" dirty="0">
                <a:ln w="19050">
                  <a:solidFill>
                    <a:schemeClr val="tx1"/>
                  </a:solidFill>
                </a:ln>
                <a:solidFill>
                  <a:srgbClr val="C00000"/>
                </a:solidFill>
                <a:effectLst>
                  <a:outerShdw blurRad="38100" dist="38100" dir="2700000" algn="tl">
                    <a:srgbClr val="000000">
                      <a:alpha val="43137"/>
                    </a:srgbClr>
                  </a:outerShdw>
                </a:effectLst>
                <a:cs typeface="Arial" panose="020B0604020202020204" pitchFamily="34" charset="0"/>
              </a:rPr>
              <a:t>طقس صلاة سر مسحة المرضى (القنديل)</a:t>
            </a:r>
            <a:endParaRPr lang="fr-FR" b="1" dirty="0">
              <a:ln w="19050">
                <a:solidFill>
                  <a:schemeClr val="tx1"/>
                </a:solidFill>
              </a:ln>
              <a:solidFill>
                <a:srgbClr val="C00000"/>
              </a:solidFill>
              <a:effectLst>
                <a:outerShdw blurRad="38100" dist="38100" dir="2700000" algn="tl">
                  <a:srgbClr val="000000">
                    <a:alpha val="43137"/>
                  </a:srgbClr>
                </a:outerShdw>
              </a:effectLst>
            </a:endParaRPr>
          </a:p>
        </p:txBody>
      </p:sp>
      <p:pic>
        <p:nvPicPr>
          <p:cNvPr id="3" name="Image 2" descr="Une image contenant texte, bougie, capture d’écran, Police&#10;&#10;Le contenu généré par l’IA peut être incorrect.">
            <a:extLst>
              <a:ext uri="{FF2B5EF4-FFF2-40B4-BE49-F238E27FC236}">
                <a16:creationId xmlns:a16="http://schemas.microsoft.com/office/drawing/2014/main" id="{68354C82-E246-2932-E518-F305DE5C0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1725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8595" name="Group 3"/>
          <p:cNvGraphicFramePr>
            <a:graphicFrameLocks noGrp="1"/>
          </p:cNvGraphicFramePr>
          <p:nvPr>
            <p:extLst>
              <p:ext uri="{D42A27DB-BD31-4B8C-83A1-F6EECF244321}">
                <p14:modId xmlns:p14="http://schemas.microsoft.com/office/powerpoint/2010/main" val="1513666828"/>
              </p:ext>
            </p:extLst>
          </p:nvPr>
        </p:nvGraphicFramePr>
        <p:xfrm>
          <a:off x="426000" y="530999"/>
          <a:ext cx="11340000" cy="5796000"/>
        </p:xfrm>
        <a:graphic>
          <a:graphicData uri="http://schemas.openxmlformats.org/drawingml/2006/table">
            <a:tbl>
              <a:tblPr/>
              <a:tblGrid>
                <a:gridCol w="4378985">
                  <a:extLst>
                    <a:ext uri="{9D8B030D-6E8A-4147-A177-3AD203B41FA5}">
                      <a16:colId xmlns:a16="http://schemas.microsoft.com/office/drawing/2014/main" val="20000"/>
                    </a:ext>
                  </a:extLst>
                </a:gridCol>
                <a:gridCol w="3567058">
                  <a:extLst>
                    <a:ext uri="{9D8B030D-6E8A-4147-A177-3AD203B41FA5}">
                      <a16:colId xmlns:a16="http://schemas.microsoft.com/office/drawing/2014/main" val="20001"/>
                    </a:ext>
                  </a:extLst>
                </a:gridCol>
                <a:gridCol w="3393957">
                  <a:extLst>
                    <a:ext uri="{9D8B030D-6E8A-4147-A177-3AD203B41FA5}">
                      <a16:colId xmlns:a16="http://schemas.microsoft.com/office/drawing/2014/main" val="20002"/>
                    </a:ext>
                  </a:extLst>
                </a:gridCol>
              </a:tblGrid>
              <a:tr h="51980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Book Antiqua" panose="02040602050305030304" pitchFamily="18" charset="0"/>
                          <a:cs typeface="Arial" pitchFamily="34"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pitchFamily="34" charset="0"/>
                        </a:rPr>
                        <a:t>diacre</a:t>
                      </a:r>
                      <a:r>
                        <a:rPr kumimoji="0" lang="en-US" sz="2400" b="1" i="0" u="none" strike="noStrike" cap="none" normalizeH="0" baseline="0" dirty="0">
                          <a:ln>
                            <a:noFill/>
                          </a:ln>
                          <a:solidFill>
                            <a:srgbClr val="C00000"/>
                          </a:solidFill>
                          <a:effectLst/>
                          <a:latin typeface="Book Antiqua" panose="02040602050305030304" pitchFamily="18" charset="0"/>
                          <a:cs typeface="Arial" pitchFamily="34"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2800" b="1" i="0" u="none" strike="noStrike" cap="none" normalizeH="0" baseline="0" dirty="0">
                          <a:ln>
                            <a:noFill/>
                          </a:ln>
                          <a:solidFill>
                            <a:srgbClr val="C00000"/>
                          </a:solidFill>
                          <a:effectLst/>
                          <a:latin typeface="Book Antiqua" panose="02040602050305030304" pitchFamily="18" charset="0"/>
                          <a:cs typeface="Arial" pitchFamily="34" charset="0"/>
                        </a:rPr>
                        <a:t>الشَّمَّاسُ :</a:t>
                      </a:r>
                      <a:r>
                        <a:rPr kumimoji="0" lang="fr-FR" sz="2800" b="1" i="0" u="none" strike="noStrike" cap="none" normalizeH="0" baseline="0" dirty="0">
                          <a:ln>
                            <a:noFill/>
                          </a:ln>
                          <a:solidFill>
                            <a:srgbClr val="C00000"/>
                          </a:solidFill>
                          <a:effectLst/>
                          <a:latin typeface="Book Antiqua" panose="02040602050305030304" pitchFamily="18" charset="0"/>
                          <a:cs typeface="Arial" pitchFamily="34" charset="0"/>
                        </a:rPr>
                        <a:t> </a:t>
                      </a:r>
                      <a:endParaRPr kumimoji="0" lang="en-US" sz="28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8095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pitchFamily="34"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pitchFamily="34" charset="0"/>
                        </a:rPr>
                        <a:t>Proceuxac;e</a:t>
                      </a:r>
                      <a:r>
                        <a:rPr kumimoji="0" lang="en-US" sz="2800" b="1" i="0" u="none" strike="noStrike" cap="none" normalizeH="0" baseline="0" dirty="0">
                          <a:ln>
                            <a:noFill/>
                          </a:ln>
                          <a:solidFill>
                            <a:srgbClr val="000000"/>
                          </a:solidFill>
                          <a:effectLst/>
                          <a:latin typeface="CS Avva Shenouda" panose="020B7200000000000000" pitchFamily="34" charset="0"/>
                          <a:cs typeface="Arial" pitchFamily="34" charset="0"/>
                        </a:rPr>
                        <a:t>. </a:t>
                      </a:r>
                      <a:endParaRPr kumimoji="0" lang="en-US" sz="2800" b="1" i="1"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Prions.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صَلُّوا.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1980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rgbClr val="C00000"/>
                          </a:solidFill>
                          <a:effectLst/>
                          <a:latin typeface="Book Antiqua" panose="02040602050305030304" pitchFamily="18" charset="0"/>
                          <a:cs typeface="Arial" pitchFamily="34" charset="0"/>
                        </a:rPr>
                        <a:t>الشَّعْبُ : </a:t>
                      </a:r>
                      <a:endParaRPr kumimoji="0" lang="en-US" sz="28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8095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00"/>
                          </a:solidFill>
                          <a:effectLst/>
                          <a:latin typeface="CS Avva Shenouda" panose="020B7200000000000000" pitchFamily="34" charset="0"/>
                          <a:cs typeface="Arial" pitchFamily="34" charset="0"/>
                        </a:rPr>
                        <a:t>Kuri`e</a:t>
                      </a:r>
                      <a:r>
                        <a:rPr kumimoji="0" lang="en-US" sz="2800" b="1" i="0" u="none" strike="noStrike" cap="none" normalizeH="0" baseline="0" dirty="0">
                          <a:ln>
                            <a:noFill/>
                          </a:ln>
                          <a:solidFill>
                            <a:srgbClr val="000000"/>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pitchFamily="34" charset="0"/>
                        </a:rPr>
                        <a:t>ele`ycon</a:t>
                      </a:r>
                      <a:r>
                        <a:rPr kumimoji="0" lang="en-US" sz="2800" b="1" i="0" u="none" strike="noStrike" cap="none" normalizeH="0" baseline="0" dirty="0">
                          <a:ln>
                            <a:noFill/>
                          </a:ln>
                          <a:solidFill>
                            <a:srgbClr val="000000"/>
                          </a:solidFill>
                          <a:effectLst/>
                          <a:latin typeface="CS Avva Shenouda" panose="020B7200000000000000" pitchFamily="34" charset="0"/>
                          <a:cs typeface="Arial" pitchFamily="34"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Seigneur.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يَا رَبُّ ارْحَمْ. </a:t>
                      </a:r>
                      <a:endParaRPr kumimoji="0" lang="en-US" sz="3200" b="1" i="0" u="none" strike="noStrike" cap="none" normalizeH="0" baseline="0" dirty="0">
                        <a:ln>
                          <a:noFill/>
                        </a:ln>
                        <a:solidFill>
                          <a:srgbClr val="000000"/>
                        </a:solidFill>
                        <a:effectLst/>
                        <a:latin typeface="Book Antiqua" panose="02040602050305030304" pitchFamily="18" charset="0"/>
                        <a:cs typeface="Arial" pitchFamily="34"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1980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800" b="1" i="0" u="none" strike="noStrike" cap="none" normalizeH="0" baseline="0" dirty="0">
                        <a:ln>
                          <a:noFill/>
                        </a:ln>
                        <a:solidFill>
                          <a:srgbClr val="C00000"/>
                        </a:solidFill>
                        <a:effectLst/>
                        <a:latin typeface="Book Antiqua" panose="02040602050305030304" pitchFamily="18" charset="0"/>
                        <a:cs typeface="Arial" pitchFamily="34"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07467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VNyb</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`V}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piPantokratwr</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vIwt</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mpen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penCwtyr</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I=y=c P=,=c.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rgbClr val="000000"/>
                          </a:solidFill>
                          <a:effectLst/>
                          <a:latin typeface="Book Antiqua" panose="02040602050305030304" pitchFamily="18" charset="0"/>
                          <a:cs typeface="Arial" pitchFamily="34" charset="0"/>
                        </a:rPr>
                        <a:t>Ô Maître Seigneur, Dieu Tout-Puissant, Père de notre Seigneur, Dieu et Sauveur Jésus-Christ. </a:t>
                      </a:r>
                      <a:endParaRPr kumimoji="0" lang="en-US" sz="2800" b="1" i="0" u="none" strike="noStrike" cap="none" normalizeH="0" baseline="0" dirty="0">
                        <a:ln>
                          <a:noFill/>
                        </a:ln>
                        <a:solidFill>
                          <a:srgbClr val="000000"/>
                        </a:solidFill>
                        <a:effectLst/>
                        <a:latin typeface="Book Antiqua" panose="02040602050305030304" pitchFamily="18" charset="0"/>
                        <a:cs typeface="Arial" pitchFamily="34"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أَيُّهَا السَّيِّدُ الرَّبُّ الإِلَهُ ضَابِطُ الْكُلِّ، أَبُو رَبِّنَا وَإِلَهِنَا وَمُخَلِّصُنَا يَسُوعَ الْمَسِيحِ.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08AD6-4340-03ED-79CC-84CACF3532E7}"/>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69AD6543-7AF4-207D-E2A0-1B9CB780C1AE}"/>
              </a:ext>
            </a:extLst>
          </p:cNvPr>
          <p:cNvGraphicFramePr>
            <a:graphicFrameLocks noGrp="1"/>
          </p:cNvGraphicFramePr>
          <p:nvPr>
            <p:extLst>
              <p:ext uri="{D42A27DB-BD31-4B8C-83A1-F6EECF244321}">
                <p14:modId xmlns:p14="http://schemas.microsoft.com/office/powerpoint/2010/main" val="748631908"/>
              </p:ext>
            </p:extLst>
          </p:nvPr>
        </p:nvGraphicFramePr>
        <p:xfrm>
          <a:off x="422987" y="548640"/>
          <a:ext cx="11346026" cy="575864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58642">
                <a:tc>
                  <a:txBody>
                    <a:bodyPr/>
                    <a:lstStyle/>
                    <a:p>
                      <a:pPr algn="just"/>
                      <a:r>
                        <a:rPr lang="fr-FR" sz="3200" b="1" dirty="0">
                          <a:latin typeface="Book Antiqua" panose="02040602050305030304" pitchFamily="18" charset="0"/>
                        </a:rPr>
                        <a:t>Tu es prompt à faire le bien et tu es lent à punir. Ta crainte nous conduit à hériter les bonnes choses qui nous sont destinées. Par Ta miséricorde ne Te lasse pas de nous prendre en compassion car nous sommes conviés à Tes bienfaits. Ecoute les humbles implorations et les invocations de tes serviteurs</a:t>
                      </a:r>
                    </a:p>
                  </a:txBody>
                  <a:tcPr/>
                </a:tc>
                <a:tc>
                  <a:txBody>
                    <a:bodyPr/>
                    <a:lstStyle/>
                    <a:p>
                      <a:pPr algn="just" rtl="1"/>
                      <a:r>
                        <a:rPr lang="ar-AE" sz="3600" b="1" dirty="0">
                          <a:latin typeface="Book Antiqua" panose="02040602050305030304" pitchFamily="18" charset="0"/>
                        </a:rPr>
                        <a:t>السريع الاحسان، المتأني في العقاب، المخيف مرارا كثيرة من أجل الخيرات العتيدة. أذكر يا رب مراحمك، ولا تمل عنا بوجه تحننك نحن الذين دعينا إلي صلاحك. بل اسمع طلباتنا ومسكنة دعائنا نحن عبيدك </a:t>
                      </a:r>
                      <a:r>
                        <a:rPr lang="ar-AE" sz="3600" b="1" dirty="0" err="1"/>
                        <a:t>الخطاة</a:t>
                      </a:r>
                      <a:r>
                        <a:rPr lang="ar-AE" sz="3600" b="1" dirty="0"/>
                        <a:t>.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2762166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1965015876"/>
              </p:ext>
            </p:extLst>
          </p:nvPr>
        </p:nvGraphicFramePr>
        <p:xfrm>
          <a:off x="422987" y="509155"/>
          <a:ext cx="11346026" cy="5818909"/>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18909">
                <a:tc>
                  <a:txBody>
                    <a:bodyPr/>
                    <a:lstStyle/>
                    <a:p>
                      <a:pPr algn="just"/>
                      <a:r>
                        <a:rPr lang="fr-FR" sz="3200" b="1" dirty="0">
                          <a:latin typeface="Book Antiqua" panose="02040602050305030304" pitchFamily="18" charset="0"/>
                        </a:rPr>
                        <a:t>et guéris ton serviteur (ta servante / tes serviteurs) (…) qui a (ont) recours à Ta protection, ô ami des hommes. Pardonne-lui ses péchés et remets ses iniquités, tous ceux qu’il (elle / ils) a (ont) commis tout au long de sa (leur) vie(s), volontairement ou involontairement, de sa propre initiative ou incité par d’autres. </a:t>
                      </a:r>
                    </a:p>
                  </a:txBody>
                  <a:tcPr/>
                </a:tc>
                <a:tc>
                  <a:txBody>
                    <a:bodyPr/>
                    <a:lstStyle/>
                    <a:p>
                      <a:pPr algn="just" rtl="1"/>
                      <a:r>
                        <a:rPr lang="ar-AE" sz="3600" b="1" dirty="0">
                          <a:latin typeface="Book Antiqua" panose="02040602050305030304" pitchFamily="18" charset="0"/>
                        </a:rPr>
                        <a:t>وامنح الشفاء لعبدك... هذا الذي التجأ تحت ظلال كنفك لأنك أنت محب البشر. اغفر له ما علية وما صنعة في سائر عمرة واترك له جميع زلاته التي صنعها </a:t>
                      </a:r>
                      <a:r>
                        <a:rPr lang="ar-AE" sz="3600" b="1" dirty="0" err="1">
                          <a:latin typeface="Book Antiqua" panose="02040602050305030304" pitchFamily="18" charset="0"/>
                        </a:rPr>
                        <a:t>بارادتة</a:t>
                      </a:r>
                      <a:r>
                        <a:rPr lang="ar-AE" sz="3600" b="1" dirty="0">
                          <a:latin typeface="Book Antiqua" panose="02040602050305030304" pitchFamily="18" charset="0"/>
                        </a:rPr>
                        <a:t> وبغير </a:t>
                      </a:r>
                      <a:r>
                        <a:rPr lang="ar-AE" sz="3600" b="1" dirty="0" err="1">
                          <a:latin typeface="Book Antiqua" panose="02040602050305030304" pitchFamily="18" charset="0"/>
                        </a:rPr>
                        <a:t>ارادتة</a:t>
                      </a:r>
                      <a:r>
                        <a:rPr lang="ar-AE" sz="3600" b="1" dirty="0">
                          <a:latin typeface="Book Antiqua" panose="02040602050305030304" pitchFamily="18" charset="0"/>
                        </a:rPr>
                        <a:t>. إن كان من </a:t>
                      </a:r>
                      <a:r>
                        <a:rPr lang="ar-AE" sz="3600" b="1" dirty="0" err="1">
                          <a:latin typeface="Book Antiqua" panose="02040602050305030304" pitchFamily="18" charset="0"/>
                        </a:rPr>
                        <a:t>حركاتة</a:t>
                      </a:r>
                      <a:r>
                        <a:rPr lang="ar-AE" sz="3600" b="1" dirty="0">
                          <a:latin typeface="Book Antiqua" panose="02040602050305030304" pitchFamily="18" charset="0"/>
                        </a:rPr>
                        <a:t> وحدها أو من جهة آخر غريب. إن كان بالفكر أو بالفعل من اجل الذين أرضوك.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1811160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7C4BC-87E7-7A53-29DF-BD58EFFB9603}"/>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5FA8D319-92D4-4220-2C97-ADF582FF64D0}"/>
              </a:ext>
            </a:extLst>
          </p:cNvPr>
          <p:cNvGraphicFramePr>
            <a:graphicFrameLocks noGrp="1"/>
          </p:cNvGraphicFramePr>
          <p:nvPr>
            <p:extLst>
              <p:ext uri="{D42A27DB-BD31-4B8C-83A1-F6EECF244321}">
                <p14:modId xmlns:p14="http://schemas.microsoft.com/office/powerpoint/2010/main" val="2204338336"/>
              </p:ext>
            </p:extLst>
          </p:nvPr>
        </p:nvGraphicFramePr>
        <p:xfrm>
          <a:off x="422987" y="509155"/>
          <a:ext cx="11346026" cy="5818909"/>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18909">
                <a:tc>
                  <a:txBody>
                    <a:bodyPr/>
                    <a:lstStyle/>
                    <a:p>
                      <a:pPr algn="just"/>
                      <a:r>
                        <a:rPr lang="fr-FR" sz="3200" b="1" dirty="0">
                          <a:latin typeface="Book Antiqua" panose="02040602050305030304" pitchFamily="18" charset="0"/>
                        </a:rPr>
                        <a:t>Ô Christ, comme tu as laissé à celui qui s’était endetté envers Toi ce qu’il Te devait, absous ton serviteur (ta servante / tes serviteurs) de tous ses péchés. Et, comme par ta parole tu as purifié le lépreux en le débarrassant de sa maladie, guéris Ton serviteur (ta servante / tes serviteurs) (…), sanctifie-le et purifie-le. </a:t>
                      </a:r>
                    </a:p>
                  </a:txBody>
                  <a:tcPr/>
                </a:tc>
                <a:tc>
                  <a:txBody>
                    <a:bodyPr/>
                    <a:lstStyle/>
                    <a:p>
                      <a:pPr algn="just" rtl="1"/>
                      <a:r>
                        <a:rPr lang="ar-AE" sz="3600" b="1" dirty="0">
                          <a:latin typeface="Book Antiqua" panose="02040602050305030304" pitchFamily="18" charset="0"/>
                        </a:rPr>
                        <a:t>وكما تركت للغريم أيها السيد الدين الذي لك عليه. هكذا أيضا اترك لعبدك ما عليه وسامحه بجميع زلاته. وكما طهرت الأبرص بكلمتك ونزعت البرص من جسمه بإرادتك هكذا انزع كل مرض من جسم عبدك وقدسه وطهره.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3641419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1412762610"/>
              </p:ext>
            </p:extLst>
          </p:nvPr>
        </p:nvGraphicFramePr>
        <p:xfrm>
          <a:off x="422987" y="529936"/>
          <a:ext cx="11346026" cy="5787737"/>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87737">
                <a:tc>
                  <a:txBody>
                    <a:bodyPr/>
                    <a:lstStyle/>
                    <a:p>
                      <a:pPr algn="just"/>
                      <a:r>
                        <a:rPr lang="fr-FR" sz="4000" b="1" dirty="0">
                          <a:latin typeface="Book Antiqua" panose="02040602050305030304" pitchFamily="18" charset="0"/>
                        </a:rPr>
                        <a:t>Comme tu as purifié le lépreux par ta parole et ôté la lèpre de son corps par ta volonté, ainsi enlève toute maladie du corps de tes serviteurs, sanctifie-les et purifie-les. </a:t>
                      </a:r>
                    </a:p>
                  </a:txBody>
                  <a:tcPr/>
                </a:tc>
                <a:tc>
                  <a:txBody>
                    <a:bodyPr/>
                    <a:lstStyle/>
                    <a:p>
                      <a:pPr algn="just" rtl="1"/>
                      <a:r>
                        <a:rPr lang="ar-AE" sz="4400" b="1" dirty="0">
                          <a:latin typeface="Book Antiqua" panose="02040602050305030304" pitchFamily="18" charset="0"/>
                        </a:rPr>
                        <a:t>وكما طهرت الأبرص بكلمتك ونزعت البرص من جسمه بإرادتك، هكذا انزع كل مرض من جسم عبيدك وقدسهم وطهرهم.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4079620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86BBE-F9F7-AF94-4E93-3ADCC1871964}"/>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1E55B5A9-7088-BC25-2E6A-FC5022D172E0}"/>
              </a:ext>
            </a:extLst>
          </p:cNvPr>
          <p:cNvGraphicFramePr>
            <a:graphicFrameLocks noGrp="1"/>
          </p:cNvGraphicFramePr>
          <p:nvPr>
            <p:extLst>
              <p:ext uri="{D42A27DB-BD31-4B8C-83A1-F6EECF244321}">
                <p14:modId xmlns:p14="http://schemas.microsoft.com/office/powerpoint/2010/main" val="3607087598"/>
              </p:ext>
            </p:extLst>
          </p:nvPr>
        </p:nvGraphicFramePr>
        <p:xfrm>
          <a:off x="422987" y="529936"/>
          <a:ext cx="11346026" cy="5787737"/>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87737">
                <a:tc>
                  <a:txBody>
                    <a:bodyPr/>
                    <a:lstStyle/>
                    <a:p>
                      <a:pPr algn="just"/>
                      <a:r>
                        <a:rPr lang="fr-FR" sz="3200" b="1" dirty="0">
                          <a:latin typeface="Book Antiqua" panose="02040602050305030304" pitchFamily="18" charset="0"/>
                        </a:rPr>
                        <a:t>Toi qui as guéri la fille de la cananéenne lorsque sa mère t’a supplié, maintenant encore par les prières que nous, tes prêtres, osons t’adresser quoique nous en soyons indignes et par ta grâce, sauve ton serviteur (ta servante / tes serviteurs) (…) des pièges et des attaques du démon. </a:t>
                      </a:r>
                    </a:p>
                  </a:txBody>
                  <a:tcPr/>
                </a:tc>
                <a:tc>
                  <a:txBody>
                    <a:bodyPr/>
                    <a:lstStyle/>
                    <a:p>
                      <a:pPr algn="just" rtl="1"/>
                      <a:r>
                        <a:rPr lang="ar-AE" sz="3600" b="1" dirty="0">
                          <a:latin typeface="Book Antiqua" panose="02040602050305030304" pitchFamily="18" charset="0"/>
                        </a:rPr>
                        <a:t>يا من أبرأ </a:t>
                      </a:r>
                      <a:r>
                        <a:rPr lang="ar-AE" sz="3600" b="1" dirty="0" err="1"/>
                        <a:t>إبنة</a:t>
                      </a:r>
                      <a:r>
                        <a:rPr lang="ar-AE" sz="3600" b="1" dirty="0"/>
                        <a:t> الكنعانية بسؤال أمها، الآن أيضا بسؤال كهنتك الذين هم نحن المتجاسرون إذ ليس لنا دالة من قبل أنفسنا، بل من جهة نعمتك علينا، </a:t>
                      </a:r>
                      <a:r>
                        <a:rPr lang="ar-AE" sz="3600" b="1" dirty="0" err="1"/>
                        <a:t>إعتق</a:t>
                      </a:r>
                      <a:r>
                        <a:rPr lang="ar-AE" sz="3600" b="1" dirty="0"/>
                        <a:t> عبيدك من كل المؤامرات وجميع المحاربات الشيطانية.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0472666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2968103942"/>
              </p:ext>
            </p:extLst>
          </p:nvPr>
        </p:nvGraphicFramePr>
        <p:xfrm>
          <a:off x="422987" y="531868"/>
          <a:ext cx="11346026" cy="5458385"/>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458385">
                <a:tc>
                  <a:txBody>
                    <a:bodyPr/>
                    <a:lstStyle/>
                    <a:p>
                      <a:pPr algn="just"/>
                      <a:r>
                        <a:rPr lang="fr-FR" sz="2800" b="1" dirty="0">
                          <a:latin typeface="Book Antiqua" panose="02040602050305030304" pitchFamily="18" charset="0"/>
                        </a:rPr>
                        <a:t>Toi qui as ressuscité le fils de la veuve et la fille de </a:t>
                      </a:r>
                      <a:r>
                        <a:rPr lang="fr-FR" sz="2800" b="1" dirty="0" err="1">
                          <a:latin typeface="Book Antiqua" panose="02040602050305030304" pitchFamily="18" charset="0"/>
                        </a:rPr>
                        <a:t>Jaïre</a:t>
                      </a:r>
                      <a:r>
                        <a:rPr lang="fr-FR" sz="2800" b="1" dirty="0">
                          <a:latin typeface="Book Antiqua" panose="02040602050305030304" pitchFamily="18" charset="0"/>
                        </a:rPr>
                        <a:t> lorsque Tu leur as demandé de se lever et qui as aussi ressuscité Lazare par ta propre autorité divine quatre jours après qu’il ait été mis au tombeau, relève ton serviteur (ta servante / tes serviteurs) de la mort du péché. Si Tu as décidé d’</a:t>
                      </a:r>
                      <a:r>
                        <a:rPr lang="fr-FR" sz="2800" b="1" dirty="0" err="1">
                          <a:latin typeface="Book Antiqua" panose="02040602050305030304" pitchFamily="18" charset="0"/>
                        </a:rPr>
                        <a:t>alonger</a:t>
                      </a:r>
                      <a:r>
                        <a:rPr lang="fr-FR" sz="2800" b="1" dirty="0">
                          <a:latin typeface="Book Antiqua" panose="02040602050305030304" pitchFamily="18" charset="0"/>
                        </a:rPr>
                        <a:t> ses jours donne-lui l’aide nécessaire afin qu’il agisse tout au long de sa vie selon Tes commandements. </a:t>
                      </a:r>
                    </a:p>
                  </a:txBody>
                  <a:tcPr/>
                </a:tc>
                <a:tc>
                  <a:txBody>
                    <a:bodyPr/>
                    <a:lstStyle/>
                    <a:p>
                      <a:pPr algn="just" rtl="1"/>
                      <a:r>
                        <a:rPr lang="ar-AE" sz="3600" b="1" dirty="0">
                          <a:latin typeface="Book Antiqua" panose="02040602050305030304" pitchFamily="18" charset="0"/>
                        </a:rPr>
                        <a:t>يا من أقام ابن الأرملة وابنة الرئيس من الموت لما أمرهم بالقيام، وأقام لعازر من بعد موته بأربعة أيام بسلطان لاهوته، أقم عبيدك هذا من موت الخطية. وإن أمرت بإقامتهم إلي زمان آخر، فامنحهم مساعدة ومعونة لكي يرضيك في كل أيام حياتهم.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3812067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A93CE-DFBA-08CE-908A-B68C5EE9AD4D}"/>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EE1A86EA-19BF-96E9-E0BE-61E018318295}"/>
              </a:ext>
            </a:extLst>
          </p:cNvPr>
          <p:cNvGraphicFramePr>
            <a:graphicFrameLocks noGrp="1"/>
          </p:cNvGraphicFramePr>
          <p:nvPr>
            <p:extLst>
              <p:ext uri="{D42A27DB-BD31-4B8C-83A1-F6EECF244321}">
                <p14:modId xmlns:p14="http://schemas.microsoft.com/office/powerpoint/2010/main" val="1595895725"/>
              </p:ext>
            </p:extLst>
          </p:nvPr>
        </p:nvGraphicFramePr>
        <p:xfrm>
          <a:off x="422987" y="531868"/>
          <a:ext cx="11346026" cy="580644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458385">
                <a:tc>
                  <a:txBody>
                    <a:bodyPr/>
                    <a:lstStyle/>
                    <a:p>
                      <a:pPr algn="just"/>
                      <a:r>
                        <a:rPr lang="fr-FR" sz="2500" b="1" i="1" dirty="0">
                          <a:latin typeface="Book Antiqua" panose="02040602050305030304" pitchFamily="18" charset="0"/>
                        </a:rPr>
                        <a:t>[Et si Tu as décidé que son âme lui soit prise, fait qu'elle le soit par Tes anges lumineux qui le délivreront des démons de l'obscurité. Reçois le dans le paradis de la joie parmi Tes saints. ] </a:t>
                      </a:r>
                    </a:p>
                    <a:p>
                      <a:pPr algn="just"/>
                      <a:r>
                        <a:rPr lang="fr-FR" sz="2500" b="1" dirty="0">
                          <a:latin typeface="Book Antiqua" panose="02040602050305030304" pitchFamily="18" charset="0"/>
                        </a:rPr>
                        <a:t>Que ceci soit réalisé par Ton sang précieux qui a été versé pour notre salut et grâce auquel Tu nous as rachetés car Tu es notre espérance et nous sommes Tes serviteurs. Par l'intercession de la Mère de Dieu la Sainte Vierge et par les prières de tous les saints car à Toi sont dus la gloire, l'honneur et l'adoration ô Père, Fils et Saint Esprit maintenant et toujours et pour les siècles des siècles. Amen !</a:t>
                      </a:r>
                    </a:p>
                  </a:txBody>
                  <a:tcPr/>
                </a:tc>
                <a:tc>
                  <a:txBody>
                    <a:bodyPr/>
                    <a:lstStyle/>
                    <a:p>
                      <a:pPr algn="just" rtl="1"/>
                      <a:r>
                        <a:rPr lang="ar-AE" sz="3000" b="1" i="1" dirty="0">
                          <a:latin typeface="Book Antiqua" panose="02040602050305030304" pitchFamily="18" charset="0"/>
                        </a:rPr>
                        <a:t>[وإن امرت أن تأخذ نفسهم، فليكن هذا بيد ملائكة نورانيين يخلصونهم من شياطين الظلمة. انقله إلي فردوس الفرح ليكون مع جميع القديسين،]</a:t>
                      </a:r>
                    </a:p>
                    <a:p>
                      <a:pPr algn="just" rtl="1"/>
                      <a:r>
                        <a:rPr lang="ar-AE" sz="3000" b="1" dirty="0"/>
                        <a:t>بدمك الذي سفك من أجل خلاصنا، الذي به اشتريتنا لأنك أنت رجاؤنا نحن عبيدك بشفاعة العذراء والدة الاله وسؤال جميع القديسين. لان لك المجد والكرامة والسجود يليق بك أيها الآب والابن والروح القدس الان وكل أوان وإلي دهر الدهور آمِينَ.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3132873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A8B033-D3CE-4D9E-81CE-76148E15E42A}"/>
              </a:ext>
            </a:extLst>
          </p:cNvPr>
          <p:cNvSpPr>
            <a:spLocks noGrp="1"/>
          </p:cNvSpPr>
          <p:nvPr>
            <p:ph type="title"/>
          </p:nvPr>
        </p:nvSpPr>
        <p:spPr>
          <a:xfrm>
            <a:off x="0" y="534293"/>
            <a:ext cx="12192000" cy="5804162"/>
          </a:xfrm>
        </p:spPr>
        <p:txBody>
          <a:bodyPr anchor="ctr">
            <a:noAutofit/>
          </a:bodyPr>
          <a:lstStyle/>
          <a:p>
            <a:pPr>
              <a:lnSpc>
                <a:spcPct val="150000"/>
              </a:lnSpc>
            </a:pPr>
            <a: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Deuxième prière - </a:t>
            </a:r>
            <a:r>
              <a:rPr lang="ar-AE" sz="4800" b="1" dirty="0">
                <a:ln w="19050">
                  <a:solidFill>
                    <a:schemeClr val="tx1"/>
                  </a:solidFill>
                </a:ln>
                <a:solidFill>
                  <a:schemeClr val="bg1"/>
                </a:solidFill>
                <a:effectLst>
                  <a:outerShdw blurRad="38100" dist="38100" dir="2700000" algn="tl">
                    <a:srgbClr val="000000">
                      <a:alpha val="43137"/>
                    </a:srgbClr>
                  </a:outerShdw>
                </a:effectLst>
                <a:cs typeface="Arial" panose="020B0604020202020204" pitchFamily="34" charset="0"/>
              </a:rPr>
              <a:t>الصلاة الثانية</a:t>
            </a:r>
            <a:br>
              <a:rPr lang="fr-FR" sz="4800" b="1" dirty="0">
                <a:ln w="19050">
                  <a:solidFill>
                    <a:schemeClr val="tx1"/>
                  </a:solidFill>
                </a:ln>
                <a:solidFill>
                  <a:schemeClr val="bg1"/>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br>
            <a:r>
              <a:rPr lang="fr-FR" sz="4800" dirty="0" err="1">
                <a:ln w="19050">
                  <a:solidFill>
                    <a:schemeClr val="tx1"/>
                  </a:solidFill>
                </a:ln>
                <a:solidFill>
                  <a:schemeClr val="bg1"/>
                </a:solidFill>
                <a:effectLst>
                  <a:outerShdw blurRad="38100" dist="38100" dir="2700000" algn="tl">
                    <a:srgbClr val="000000">
                      <a:alpha val="43137"/>
                    </a:srgbClr>
                  </a:outerShdw>
                </a:effectLst>
                <a:latin typeface="Avva_Marcos" panose="04020500000000000000" pitchFamily="82" charset="0"/>
              </a:rPr>
              <a:t>P</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imah</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cnau</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`n`</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slyl</a:t>
            </a:r>
            <a:endParaRPr lang="fr-FR" sz="4800" b="1" dirty="0">
              <a:ln w="19050">
                <a:solidFill>
                  <a:schemeClr val="tx1"/>
                </a:solidFill>
              </a:ln>
              <a:solidFill>
                <a:schemeClr val="bg1"/>
              </a:solidFill>
              <a:effectLst>
                <a:outerShdw blurRad="38100" dist="38100" dir="2700000" algn="tl">
                  <a:srgbClr val="000000">
                    <a:alpha val="43137"/>
                  </a:srgbClr>
                </a:outerShdw>
              </a:effectLst>
            </a:endParaRPr>
          </a:p>
        </p:txBody>
      </p:sp>
      <p:sp>
        <p:nvSpPr>
          <p:cNvPr id="11" name="ZoneTexte 10">
            <a:extLst>
              <a:ext uri="{FF2B5EF4-FFF2-40B4-BE49-F238E27FC236}">
                <a16:creationId xmlns:a16="http://schemas.microsoft.com/office/drawing/2014/main" id="{28800CAA-6CA2-446F-9986-BC849F9D4884}"/>
              </a:ext>
            </a:extLst>
          </p:cNvPr>
          <p:cNvSpPr txBox="1"/>
          <p:nvPr/>
        </p:nvSpPr>
        <p:spPr>
          <a:xfrm>
            <a:off x="407367" y="6490404"/>
            <a:ext cx="7109851" cy="338554"/>
          </a:xfrm>
          <a:prstGeom prst="rect">
            <a:avLst/>
          </a:prstGeom>
          <a:noFill/>
        </p:spPr>
        <p:txBody>
          <a:bodyPr wrap="square" rtlCol="0">
            <a:spAutoFit/>
          </a:bodyPr>
          <a:lstStyle/>
          <a:p>
            <a:r>
              <a:rPr lang="fr-FR" sz="1600" b="1" dirty="0">
                <a:solidFill>
                  <a:schemeClr val="bg1"/>
                </a:solidFill>
                <a:latin typeface="Book Antiqua" panose="02040602050305030304" pitchFamily="18" charset="0"/>
              </a:rPr>
              <a:t> </a:t>
            </a:r>
            <a:endParaRPr lang="fr-FR" sz="1600" dirty="0">
              <a:solidFill>
                <a:schemeClr val="bg1"/>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endParaRPr>
          </a:p>
        </p:txBody>
      </p:sp>
      <p:sp>
        <p:nvSpPr>
          <p:cNvPr id="12" name="Rectangle 74">
            <a:extLst>
              <a:ext uri="{FF2B5EF4-FFF2-40B4-BE49-F238E27FC236}">
                <a16:creationId xmlns:a16="http://schemas.microsoft.com/office/drawing/2014/main" id="{3EF44594-EC83-4E81-801E-0696255F1E04}"/>
              </a:ext>
            </a:extLst>
          </p:cNvPr>
          <p:cNvSpPr>
            <a:spLocks noChangeArrowheads="1"/>
          </p:cNvSpPr>
          <p:nvPr/>
        </p:nvSpPr>
        <p:spPr bwMode="auto">
          <a:xfrm>
            <a:off x="6943060" y="53414"/>
            <a:ext cx="5057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latin typeface="Book Antiqua" panose="02040602050305030304" pitchFamily="18" charset="0"/>
              </a:rPr>
              <a:t> </a:t>
            </a:r>
          </a:p>
        </p:txBody>
      </p:sp>
    </p:spTree>
    <p:extLst>
      <p:ext uri="{BB962C8B-B14F-4D97-AF65-F5344CB8AC3E}">
        <p14:creationId xmlns:p14="http://schemas.microsoft.com/office/powerpoint/2010/main" val="8398194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38AF7-7DA1-D73D-A222-8AC76B08A5B9}"/>
            </a:ext>
          </a:extLst>
        </p:cNvPr>
        <p:cNvGrpSpPr/>
        <p:nvPr/>
      </p:nvGrpSpPr>
      <p:grpSpPr>
        <a:xfrm>
          <a:off x="0" y="0"/>
          <a:ext cx="0" cy="0"/>
          <a:chOff x="0" y="0"/>
          <a:chExt cx="0" cy="0"/>
        </a:xfrm>
      </p:grpSpPr>
      <p:graphicFrame>
        <p:nvGraphicFramePr>
          <p:cNvPr id="11723816" name="Group 40">
            <a:extLst>
              <a:ext uri="{FF2B5EF4-FFF2-40B4-BE49-F238E27FC236}">
                <a16:creationId xmlns:a16="http://schemas.microsoft.com/office/drawing/2014/main" id="{FEC17D56-6DB4-8062-7209-CCFE76E74BD8}"/>
              </a:ext>
            </a:extLst>
          </p:cNvPr>
          <p:cNvGraphicFramePr>
            <a:graphicFrameLocks noGrp="1"/>
          </p:cNvGraphicFramePr>
          <p:nvPr>
            <p:ph/>
          </p:nvPr>
        </p:nvGraphicFramePr>
        <p:xfrm>
          <a:off x="426000" y="543058"/>
          <a:ext cx="11340000" cy="5796000"/>
        </p:xfrm>
        <a:graphic>
          <a:graphicData uri="http://schemas.openxmlformats.org/drawingml/2006/table">
            <a:tbl>
              <a:tblPr/>
              <a:tblGrid>
                <a:gridCol w="4141915">
                  <a:extLst>
                    <a:ext uri="{9D8B030D-6E8A-4147-A177-3AD203B41FA5}">
                      <a16:colId xmlns:a16="http://schemas.microsoft.com/office/drawing/2014/main" val="20000"/>
                    </a:ext>
                  </a:extLst>
                </a:gridCol>
                <a:gridCol w="4079585">
                  <a:extLst>
                    <a:ext uri="{9D8B030D-6E8A-4147-A177-3AD203B41FA5}">
                      <a16:colId xmlns:a16="http://schemas.microsoft.com/office/drawing/2014/main" val="20001"/>
                    </a:ext>
                  </a:extLst>
                </a:gridCol>
                <a:gridCol w="3118500">
                  <a:extLst>
                    <a:ext uri="{9D8B030D-6E8A-4147-A177-3AD203B41FA5}">
                      <a16:colId xmlns:a16="http://schemas.microsoft.com/office/drawing/2014/main" val="20002"/>
                    </a:ext>
                  </a:extLst>
                </a:gridCol>
              </a:tblGrid>
              <a:tr h="482542">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r h="5313458">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defRPr/>
                      </a:pP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Avva_Marcos" panose="04020500000000000000" pitchFamily="82" charset="0"/>
                          <a:cs typeface="Arial" charset="0"/>
                        </a:rPr>
                        <a:t>E</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le`ycon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Patyr</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Pantokratwr</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Pan`agi`a</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`P¡ `V}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nijom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swpi</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je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ntan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noubo`y;oc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li'ic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nenhojhej</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ebyl</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900" b="1" i="0" u="none" strike="noStrike" cap="none" normalizeH="0" baseline="0" dirty="0">
                          <a:ln>
                            <a:noFill/>
                          </a:ln>
                          <a:solidFill>
                            <a:srgbClr val="000000"/>
                          </a:solidFill>
                          <a:effectLst/>
                          <a:latin typeface="Book Antiqua" panose="02040602050305030304" pitchFamily="18" charset="0"/>
                          <a:cs typeface="Arial" charset="0"/>
                        </a:rPr>
                        <a:t>Aie pitié de nous Dieu, le Père Tout-Puissant, Ô Trinité toute Sainte, aie pitié de nous, Ô Seigneur, Dieu des puissances sois avec nous, car nous n’avons d’autre secours que de Toi dans nos difficultés et nos angoisses. </a:t>
                      </a: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defRPr/>
                      </a:pPr>
                      <a:r>
                        <a:rPr kumimoji="0" lang="ar-EG" sz="4000" b="1" i="0" u="none" strike="noStrike" cap="none" normalizeH="0" baseline="0" dirty="0">
                          <a:ln>
                            <a:noFill/>
                          </a:ln>
                          <a:solidFill>
                            <a:srgbClr val="000000"/>
                          </a:solidFill>
                          <a:effectLst/>
                          <a:latin typeface="Book Antiqua" panose="02040602050305030304" pitchFamily="18" charset="0"/>
                          <a:cs typeface="Arial" charset="0"/>
                        </a:rPr>
                        <a:t>اِرْحَمْنَا يَا اللهُ الآبُ ضَابِطُ الْكُلِّ، أَيُّهَا الثَّالُوثُ الْقُدُّوسُ اِرْحَمْنَا، أَيُّهَا الرَّبُّ إِلَهُ الْقُوَّاتِ كُنْ مَعَنَا، لأَنَّهُ لَيْسَ لَنَا مُعِينٌ فِي شَدَائِدِنَا </a:t>
                      </a:r>
                      <a:r>
                        <a:rPr kumimoji="0" lang="ar-EG" sz="4000" b="1" i="0" u="none" strike="noStrike" cap="none" normalizeH="0" baseline="0" dirty="0" err="1">
                          <a:ln>
                            <a:noFill/>
                          </a:ln>
                          <a:solidFill>
                            <a:srgbClr val="000000"/>
                          </a:solidFill>
                          <a:effectLst/>
                          <a:latin typeface="Book Antiqua" panose="02040602050305030304" pitchFamily="18" charset="0"/>
                          <a:cs typeface="Arial" charset="0"/>
                        </a:rPr>
                        <a:t>وَضِيقَاتِنَا</a:t>
                      </a:r>
                      <a:r>
                        <a:rPr kumimoji="0" lang="ar-EG" sz="4000" b="1" i="0" u="none" strike="noStrike" cap="none" normalizeH="0" baseline="0" dirty="0">
                          <a:ln>
                            <a:noFill/>
                          </a:ln>
                          <a:solidFill>
                            <a:srgbClr val="000000"/>
                          </a:solidFill>
                          <a:effectLst/>
                          <a:latin typeface="Book Antiqua" panose="02040602050305030304" pitchFamily="18" charset="0"/>
                          <a:cs typeface="Arial" charset="0"/>
                        </a:rPr>
                        <a:t> سِوَاكَ.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887967408"/>
                  </a:ext>
                </a:extLst>
              </a:tr>
            </a:tbl>
          </a:graphicData>
        </a:graphic>
      </p:graphicFrame>
    </p:spTree>
    <p:extLst>
      <p:ext uri="{BB962C8B-B14F-4D97-AF65-F5344CB8AC3E}">
        <p14:creationId xmlns:p14="http://schemas.microsoft.com/office/powerpoint/2010/main" val="1328118498"/>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69DD4-EC5E-FBC0-628C-AB1B0B0AABE1}"/>
            </a:ext>
          </a:extLst>
        </p:cNvPr>
        <p:cNvGrpSpPr/>
        <p:nvPr/>
      </p:nvGrpSpPr>
      <p:grpSpPr>
        <a:xfrm>
          <a:off x="0" y="0"/>
          <a:ext cx="0" cy="0"/>
          <a:chOff x="0" y="0"/>
          <a:chExt cx="0" cy="0"/>
        </a:xfrm>
      </p:grpSpPr>
      <p:graphicFrame>
        <p:nvGraphicFramePr>
          <p:cNvPr id="4" name="Group 2">
            <a:extLst>
              <a:ext uri="{FF2B5EF4-FFF2-40B4-BE49-F238E27FC236}">
                <a16:creationId xmlns:a16="http://schemas.microsoft.com/office/drawing/2014/main" id="{2CD2D28A-BAA4-2314-CFD0-10A330855D19}"/>
              </a:ext>
            </a:extLst>
          </p:cNvPr>
          <p:cNvGraphicFramePr>
            <a:graphicFrameLocks noGrp="1"/>
          </p:cNvGraphicFramePr>
          <p:nvPr>
            <p:ph/>
            <p:extLst>
              <p:ext uri="{D42A27DB-BD31-4B8C-83A1-F6EECF244321}">
                <p14:modId xmlns:p14="http://schemas.microsoft.com/office/powerpoint/2010/main" val="814075487"/>
              </p:ext>
            </p:extLst>
          </p:nvPr>
        </p:nvGraphicFramePr>
        <p:xfrm>
          <a:off x="425999" y="541176"/>
          <a:ext cx="11340001" cy="5796000"/>
        </p:xfrm>
        <a:graphic>
          <a:graphicData uri="http://schemas.openxmlformats.org/drawingml/2006/table">
            <a:tbl>
              <a:tblPr/>
              <a:tblGrid>
                <a:gridCol w="4229263">
                  <a:extLst>
                    <a:ext uri="{9D8B030D-6E8A-4147-A177-3AD203B41FA5}">
                      <a16:colId xmlns:a16="http://schemas.microsoft.com/office/drawing/2014/main" val="20000"/>
                    </a:ext>
                  </a:extLst>
                </a:gridCol>
                <a:gridCol w="3922526">
                  <a:extLst>
                    <a:ext uri="{9D8B030D-6E8A-4147-A177-3AD203B41FA5}">
                      <a16:colId xmlns:a16="http://schemas.microsoft.com/office/drawing/2014/main" val="20001"/>
                    </a:ext>
                  </a:extLst>
                </a:gridCol>
                <a:gridCol w="3188212">
                  <a:extLst>
                    <a:ext uri="{9D8B030D-6E8A-4147-A177-3AD203B41FA5}">
                      <a16:colId xmlns:a16="http://schemas.microsoft.com/office/drawing/2014/main" val="825199505"/>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300" b="1" i="0" kern="1200" dirty="0">
                          <a:solidFill>
                            <a:srgbClr val="000000"/>
                          </a:solidFill>
                          <a:effectLst/>
                          <a:latin typeface="Avva_Marcos" panose="04020500000000000000" pitchFamily="82" charset="0"/>
                          <a:ea typeface="+mn-ea"/>
                          <a:cs typeface="+mn-cs"/>
                        </a:rPr>
                        <a:t>G</a:t>
                      </a:r>
                      <a:r>
                        <a:rPr lang="fr-FR" sz="2300" b="1" i="0" kern="1200" dirty="0">
                          <a:solidFill>
                            <a:srgbClr val="000000"/>
                          </a:solidFill>
                          <a:effectLst/>
                          <a:latin typeface="CS Avva Shenouda" panose="020B7200000000000000" pitchFamily="34" charset="0"/>
                          <a:ea typeface="+mn-ea"/>
                          <a:cs typeface="+mn-cs"/>
                        </a:rPr>
                        <a:t>e </a:t>
                      </a:r>
                      <a:r>
                        <a:rPr lang="fr-FR" sz="2300" b="1" i="0" kern="1200" dirty="0" err="1">
                          <a:solidFill>
                            <a:srgbClr val="000000"/>
                          </a:solidFill>
                          <a:effectLst/>
                          <a:latin typeface="CS Avva Shenouda" panose="020B7200000000000000" pitchFamily="34" charset="0"/>
                          <a:ea typeface="+mn-ea"/>
                          <a:cs typeface="+mn-cs"/>
                        </a:rPr>
                        <a:t>penIwt</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nivyou`i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mareftoubo</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PekRan</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marec`i</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tekmetouro</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petehnak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marefswpi</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tve</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hijen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pikahi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penwik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a:t>
                      </a:r>
                      <a:r>
                        <a:rPr lang="fr-FR" sz="2300" b="1" i="0" kern="1200" dirty="0">
                          <a:solidFill>
                            <a:srgbClr val="000000"/>
                          </a:solidFill>
                          <a:effectLst/>
                          <a:latin typeface="CS Avva Shenouda" panose="020B7200000000000000" pitchFamily="34" charset="0"/>
                          <a:ea typeface="+mn-ea"/>
                          <a:cs typeface="+mn-cs"/>
                        </a:rPr>
                        <a:t> rac] </a:t>
                      </a:r>
                      <a:r>
                        <a:rPr lang="fr-FR" sz="2300" b="1" i="0" kern="1200" dirty="0" err="1">
                          <a:solidFill>
                            <a:srgbClr val="000000"/>
                          </a:solidFill>
                          <a:effectLst/>
                          <a:latin typeface="CS Avva Shenouda" panose="020B7200000000000000" pitchFamily="34" charset="0"/>
                          <a:ea typeface="+mn-ea"/>
                          <a:cs typeface="+mn-cs"/>
                        </a:rPr>
                        <a:t>myif</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mvoou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 </a:t>
                      </a:r>
                      <a:r>
                        <a:rPr lang="fr-FR" sz="2300" b="1" i="0" kern="1200" dirty="0" err="1">
                          <a:solidFill>
                            <a:srgbClr val="000000"/>
                          </a:solidFill>
                          <a:effectLst/>
                          <a:latin typeface="CS Avva Shenouda" panose="020B7200000000000000" pitchFamily="34" charset="0"/>
                          <a:ea typeface="+mn-ea"/>
                          <a:cs typeface="+mn-cs"/>
                        </a:rPr>
                        <a:t>ny`eteron</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hwn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nten,w</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nny`ete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ouon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ntan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erwou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mperenten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eqoun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epiracmoc</a:t>
                      </a:r>
                      <a:r>
                        <a:rPr lang="fr-FR" sz="2300" b="1" i="0" kern="1200" dirty="0">
                          <a:solidFill>
                            <a:srgbClr val="000000"/>
                          </a:solidFill>
                          <a:effectLst/>
                          <a:latin typeface="CS Avva Shenouda" panose="020B7200000000000000" pitchFamily="34" charset="0"/>
                          <a:ea typeface="+mn-ea"/>
                          <a:cs typeface="+mn-cs"/>
                        </a:rPr>
                        <a:t> @ alla </a:t>
                      </a:r>
                      <a:r>
                        <a:rPr lang="fr-FR" sz="2300" b="1" i="0" kern="1200" dirty="0" err="1">
                          <a:solidFill>
                            <a:srgbClr val="000000"/>
                          </a:solidFill>
                          <a:effectLst/>
                          <a:latin typeface="CS Avva Shenouda" panose="020B7200000000000000" pitchFamily="34" charset="0"/>
                          <a:ea typeface="+mn-ea"/>
                          <a:cs typeface="+mn-cs"/>
                        </a:rPr>
                        <a:t>nahmen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ebolha</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pipethwou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P=,=c I=y=c </a:t>
                      </a:r>
                      <a:r>
                        <a:rPr lang="fr-FR" sz="2300" b="1" i="0" kern="1200" dirty="0" err="1">
                          <a:solidFill>
                            <a:srgbClr val="000000"/>
                          </a:solidFill>
                          <a:effectLst/>
                          <a:latin typeface="CS Avva Shenouda" panose="020B7200000000000000" pitchFamily="34" charset="0"/>
                          <a:ea typeface="+mn-ea"/>
                          <a:cs typeface="+mn-cs"/>
                        </a:rPr>
                        <a:t>pen</a:t>
                      </a: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oic</a:t>
                      </a:r>
                      <a:r>
                        <a:rPr lang="fr-FR" sz="2300" b="1" i="0" kern="1200" dirty="0">
                          <a:solidFill>
                            <a:srgbClr val="000000"/>
                          </a:solidFill>
                          <a:effectLst/>
                          <a:latin typeface="CS Avva Shenouda" panose="020B7200000000000000" pitchFamily="34" charset="0"/>
                          <a:ea typeface="+mn-ea"/>
                          <a:cs typeface="+mn-cs"/>
                        </a:rPr>
                        <a:t> @ je ;</a:t>
                      </a:r>
                      <a:r>
                        <a:rPr lang="fr-FR" sz="2300" b="1" i="0" kern="1200" dirty="0" err="1">
                          <a:solidFill>
                            <a:srgbClr val="000000"/>
                          </a:solidFill>
                          <a:effectLst/>
                          <a:latin typeface="CS Avva Shenouda" panose="020B7200000000000000" pitchFamily="34" charset="0"/>
                          <a:ea typeface="+mn-ea"/>
                          <a:cs typeface="+mn-cs"/>
                        </a:rPr>
                        <a:t>wk</a:t>
                      </a:r>
                      <a:r>
                        <a:rPr lang="fr-FR" sz="2300" b="1" i="0" kern="1200" dirty="0">
                          <a:solidFill>
                            <a:srgbClr val="000000"/>
                          </a:solidFill>
                          <a:effectLst/>
                          <a:latin typeface="CS Avva Shenouda" panose="020B7200000000000000" pitchFamily="34" charset="0"/>
                          <a:ea typeface="+mn-ea"/>
                          <a:cs typeface="+mn-cs"/>
                        </a:rPr>
                        <a:t> te ]</a:t>
                      </a:r>
                      <a:r>
                        <a:rPr lang="fr-FR" sz="2300" b="1" i="0" kern="1200" dirty="0" err="1">
                          <a:solidFill>
                            <a:srgbClr val="000000"/>
                          </a:solidFill>
                          <a:effectLst/>
                          <a:latin typeface="CS Avva Shenouda" panose="020B7200000000000000" pitchFamily="34" charset="0"/>
                          <a:ea typeface="+mn-ea"/>
                          <a:cs typeface="+mn-cs"/>
                        </a:rPr>
                        <a:t>metouro</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jom</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pi`wou</a:t>
                      </a:r>
                      <a:r>
                        <a:rPr lang="fr-FR" sz="2300" b="1" i="0" kern="1200" dirty="0">
                          <a:solidFill>
                            <a:srgbClr val="000000"/>
                          </a:solidFill>
                          <a:effectLst/>
                          <a:latin typeface="CS Avva Shenouda" panose="020B7200000000000000" pitchFamily="34" charset="0"/>
                          <a:ea typeface="+mn-ea"/>
                          <a:cs typeface="+mn-cs"/>
                        </a:rPr>
                        <a:t> sa `</a:t>
                      </a:r>
                      <a:r>
                        <a:rPr lang="fr-FR" sz="2300" b="1" i="0" kern="1200" dirty="0" err="1">
                          <a:solidFill>
                            <a:srgbClr val="000000"/>
                          </a:solidFill>
                          <a:effectLst/>
                          <a:latin typeface="CS Avva Shenouda" panose="020B7200000000000000" pitchFamily="34" charset="0"/>
                          <a:ea typeface="+mn-ea"/>
                          <a:cs typeface="+mn-cs"/>
                        </a:rPr>
                        <a:t>eneh</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Amyn</a:t>
                      </a:r>
                      <a:r>
                        <a:rPr lang="fr-FR" sz="2300" b="1" i="0" kern="1200" dirty="0">
                          <a:solidFill>
                            <a:srgbClr val="000000"/>
                          </a:solidFill>
                          <a:effectLst/>
                          <a:latin typeface="CS Avva Shenouda" panose="020B7200000000000000" pitchFamily="34" charset="0"/>
                          <a:ea typeface="+mn-ea"/>
                          <a:cs typeface="+mn-cs"/>
                        </a:rPr>
                        <a:t>. </a:t>
                      </a: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par Le Christ Jésus notre Seigneur, car c’est à Toi qu’appartiennent le règne, la puissance et la gloire éternellement, </a:t>
                      </a:r>
                      <a:r>
                        <a:rPr kumimoji="0" lang="en-US"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Amen. </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أَبَانَا الَّذِي فِي السَّمَاوَاتِ، لِيَتَقَدَّسِ اسْمُكَ، </a:t>
                      </a:r>
                      <a:r>
                        <a:rPr kumimoji="0" lang="ar-SA" altLang="zh-CN" sz="2800" b="1" i="0" u="none" strike="noStrike" cap="none" normalizeH="0" baseline="0" dirty="0" err="1">
                          <a:ln>
                            <a:noFill/>
                          </a:ln>
                          <a:solidFill>
                            <a:srgbClr val="000000"/>
                          </a:solidFill>
                          <a:effectLst/>
                          <a:latin typeface="Book Antiqua" panose="02040602050305030304" pitchFamily="18" charset="0"/>
                          <a:cs typeface="Arial" charset="0"/>
                        </a:rPr>
                        <a:t>لِيَأْتِ</a:t>
                      </a: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 مَلَكُوتُكَ، لِتَكُنْ مَشِيئَتُكَ، كَمَا فِي السَّمَاءِ، كَذَلِكَ عَلَى الأَرْضِ، خُبْزَنَا الَّذِي لِلْغَدِ، أَعْطِنَا الْيَوْمَ، وَاغْفِرْ لَنَا ذُنُوبَنَا، كَمَا نَغْفِرُ نَحْنُ أَيْضاً لِلْمُذْنِبِينَ إِلَيْنَا، وَلا تُدْخِلْنَا فِي تَجْرِبَةٍ، لَكِنْ نَجِّنَا مِنَ الشِّرِّيرِ، بِالْمَسِيحِ يَسُوعَ رَبِّنَا، لأَنَّ لَكَ الْمُلْكَ وَالْقُوَّةَ وَالْمَجْدَ إِلَى الأَبَدِ، آمِينَ. </a:t>
                      </a:r>
                      <a:endParaRPr kumimoji="0" lang="en-CA"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576530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8940" name="Group 44"/>
          <p:cNvGraphicFramePr>
            <a:graphicFrameLocks noGrp="1"/>
          </p:cNvGraphicFramePr>
          <p:nvPr>
            <p:extLst>
              <p:ext uri="{D42A27DB-BD31-4B8C-83A1-F6EECF244321}">
                <p14:modId xmlns:p14="http://schemas.microsoft.com/office/powerpoint/2010/main" val="3376052968"/>
              </p:ext>
            </p:extLst>
          </p:nvPr>
        </p:nvGraphicFramePr>
        <p:xfrm>
          <a:off x="426000" y="531000"/>
          <a:ext cx="11340000" cy="5796000"/>
        </p:xfrm>
        <a:graphic>
          <a:graphicData uri="http://schemas.openxmlformats.org/drawingml/2006/table">
            <a:tbl>
              <a:tblPr/>
              <a:tblGrid>
                <a:gridCol w="4160908">
                  <a:extLst>
                    <a:ext uri="{9D8B030D-6E8A-4147-A177-3AD203B41FA5}">
                      <a16:colId xmlns:a16="http://schemas.microsoft.com/office/drawing/2014/main" val="20000"/>
                    </a:ext>
                  </a:extLst>
                </a:gridCol>
                <a:gridCol w="4218092">
                  <a:extLst>
                    <a:ext uri="{9D8B030D-6E8A-4147-A177-3AD203B41FA5}">
                      <a16:colId xmlns:a16="http://schemas.microsoft.com/office/drawing/2014/main" val="20001"/>
                    </a:ext>
                  </a:extLst>
                </a:gridCol>
                <a:gridCol w="2961000">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Tensep`hmot</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ntotk</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kata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hwb</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niben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e;be</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hwb</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niben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hwb</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niben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Je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aker`ckepazin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ejwn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akerbo`y;in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eron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ak`areh</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eron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aksopten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erok</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ak</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aco</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eron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ak</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toten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akenten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sa</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e`hryi</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etaiounou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;ai.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000" b="1" i="0" u="none" strike="noStrike" cap="none" normalizeH="0" baseline="0" dirty="0">
                          <a:ln>
                            <a:noFill/>
                          </a:ln>
                          <a:solidFill>
                            <a:srgbClr val="000000"/>
                          </a:solidFill>
                          <a:effectLst/>
                          <a:latin typeface="Book Antiqua" panose="02040602050305030304" pitchFamily="18" charset="0"/>
                          <a:cs typeface="Arial" charset="0"/>
                        </a:rPr>
                        <a:t>Nous Te rendons grâce, de toute circonstance, pour toute circonstance et en toute circonstance. Parce que Tu nous as protégés, aidés, préservés, reçus avec bonté, traités avec miséricorde, fortifiés et fait parvenir jusqu’à cette heure. </a:t>
                      </a:r>
                      <a:endParaRPr kumimoji="0" lang="en-US" sz="3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نَشْكُرُكَ عَلَى كُلِّ حَالٍ، وَمِنْ أَجْلِ كُلِّ حَالٍ، وَفِي كُلِّ حَالٍ. لِأَنَّكَ سَتَرْتَنَا، وَأَعَنْتَنَا، وَحَفِظْتَنَا، وَقَبِلْتَنَا إِلَيْكَ، وَأَشْفَقْتَ عَلَيْنَا، وَعَضَدْتَنَا، وَأَتَيْتَ بِنَا إِلَى هٰذِهِ السَّاعَةِ. </a:t>
                      </a:r>
                      <a:endParaRPr kumimoji="0" lang="en-US" sz="36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ext Box 29">
            <a:hlinkClick r:id="rId2" action="ppaction://hlinksldjump"/>
            <a:extLst>
              <a:ext uri="{FF2B5EF4-FFF2-40B4-BE49-F238E27FC236}">
                <a16:creationId xmlns:a16="http://schemas.microsoft.com/office/drawing/2014/main" id="{D75377DB-6C9F-A98F-C0BE-5C4CB1BB03E1}"/>
              </a:ext>
            </a:extLst>
          </p:cNvPr>
          <p:cNvSpPr txBox="1">
            <a:spLocks noChangeArrowheads="1"/>
          </p:cNvSpPr>
          <p:nvPr/>
        </p:nvSpPr>
        <p:spPr bwMode="auto">
          <a:xfrm>
            <a:off x="9867014" y="6288541"/>
            <a:ext cx="2324986" cy="569459"/>
          </a:xfrm>
          <a:prstGeom prst="rect">
            <a:avLst/>
          </a:prstGeom>
          <a:no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600" b="1" dirty="0">
                <a:solidFill>
                  <a:schemeClr val="tx1"/>
                </a:solidFill>
                <a:latin typeface="Book Antiqua" panose="02040602050305030304" pitchFamily="18" charset="0"/>
                <a:cs typeface="Arial" charset="0"/>
              </a:rPr>
              <a:t>En Présence de l’Évêque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965DC-751A-65A9-E21F-CEDF4EA854FB}"/>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85F8F0D5-237D-1FDB-F06F-2AA3D0884D2C}"/>
              </a:ext>
            </a:extLst>
          </p:cNvPr>
          <p:cNvGraphicFramePr>
            <a:graphicFrameLocks noGrp="1"/>
          </p:cNvGraphicFramePr>
          <p:nvPr/>
        </p:nvGraphicFramePr>
        <p:xfrm>
          <a:off x="425999" y="531001"/>
          <a:ext cx="11340001" cy="5795997"/>
        </p:xfrm>
        <a:graphic>
          <a:graphicData uri="http://schemas.openxmlformats.org/drawingml/2006/table">
            <a:tbl>
              <a:tblPr/>
              <a:tblGrid>
                <a:gridCol w="3892598">
                  <a:extLst>
                    <a:ext uri="{9D8B030D-6E8A-4147-A177-3AD203B41FA5}">
                      <a16:colId xmlns:a16="http://schemas.microsoft.com/office/drawing/2014/main" val="20000"/>
                    </a:ext>
                  </a:extLst>
                </a:gridCol>
                <a:gridCol w="4222339">
                  <a:extLst>
                    <a:ext uri="{9D8B030D-6E8A-4147-A177-3AD203B41FA5}">
                      <a16:colId xmlns:a16="http://schemas.microsoft.com/office/drawing/2014/main" val="20001"/>
                    </a:ext>
                  </a:extLst>
                </a:gridCol>
                <a:gridCol w="3225064">
                  <a:extLst>
                    <a:ext uri="{9D8B030D-6E8A-4147-A177-3AD203B41FA5}">
                      <a16:colId xmlns:a16="http://schemas.microsoft.com/office/drawing/2014/main" val="20002"/>
                    </a:ext>
                  </a:extLst>
                </a:gridCol>
              </a:tblGrid>
              <a:tr h="4690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132242"/>
                  </a:ext>
                </a:extLst>
              </a:tr>
              <a:tr h="96934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a:ln>
                            <a:noFill/>
                          </a:ln>
                          <a:solidFill>
                            <a:srgbClr val="000000"/>
                          </a:solidFill>
                          <a:effectLst/>
                          <a:latin typeface="Avva_Marcos" panose="04020500000000000000" pitchFamily="82" charset="0"/>
                          <a:cs typeface="Arial" charset="0"/>
                        </a:rPr>
                        <a:t>Q</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2800" b="1" i="0" u="none" strike="noStrike" cap="none" normalizeH="0" baseline="0">
                          <a:ln>
                            <a:noFill/>
                          </a:ln>
                          <a:solidFill>
                            <a:srgbClr val="000000"/>
                          </a:solidFill>
                          <a:effectLst/>
                          <a:latin typeface="CS Avva Shenouda" panose="020B7200000000000000" pitchFamily="34" charset="0"/>
                          <a:cs typeface="Arial" charset="0"/>
                        </a:rPr>
                        <a:t>c I=y=c </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pen{</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CA" sz="2800" b="1" i="0" u="none" strike="noStrike" cap="none" normalizeH="0" baseline="0" dirty="0">
                          <a:ln>
                            <a:noFill/>
                          </a:ln>
                          <a:solidFill>
                            <a:srgbClr val="000000"/>
                          </a:solidFill>
                          <a:effectLst/>
                          <a:latin typeface="Book Antiqua" panose="02040602050305030304" pitchFamily="18" charset="0"/>
                          <a:cs typeface="Arial" charset="0"/>
                        </a:rPr>
                        <a:t>Par le Christ Jésus </a:t>
                      </a:r>
                      <a:r>
                        <a:rPr kumimoji="0" lang="en-CA" sz="2800" b="1" i="0" u="none" strike="noStrike" cap="none" normalizeH="0" baseline="0" dirty="0" err="1">
                          <a:ln>
                            <a:noFill/>
                          </a:ln>
                          <a:solidFill>
                            <a:srgbClr val="000000"/>
                          </a:solidFill>
                          <a:effectLst/>
                          <a:latin typeface="Book Antiqua" panose="02040602050305030304" pitchFamily="18" charset="0"/>
                          <a:cs typeface="Arial" charset="0"/>
                        </a:rPr>
                        <a:t>notre</a:t>
                      </a:r>
                      <a:r>
                        <a:rPr kumimoji="0" lang="en-CA" sz="2800" b="1" i="0" u="none" strike="noStrike" cap="none" normalizeH="0" baseline="0" dirty="0">
                          <a:ln>
                            <a:noFill/>
                          </a:ln>
                          <a:solidFill>
                            <a:srgbClr val="000000"/>
                          </a:solidFill>
                          <a:effectLst/>
                          <a:latin typeface="Book Antiqua" panose="02040602050305030304" pitchFamily="18" charset="0"/>
                          <a:cs typeface="Arial" charset="0"/>
                        </a:rPr>
                        <a:t> Seigneur.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بِالْمَسِيحِ يَسُوعَ رَبُّنَا.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0058216"/>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Slyl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Prions.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صَلِّ.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4690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915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600" b="1" i="0" u="none" strike="noStrike" cap="none" normalizeH="0" baseline="0" dirty="0">
                          <a:ln>
                            <a:noFill/>
                          </a:ln>
                          <a:solidFill>
                            <a:srgbClr val="000000"/>
                          </a:solidFill>
                          <a:effectLst/>
                          <a:latin typeface="CS Avva Shenouda" panose="020B7200000000000000" pitchFamily="34" charset="0"/>
                          <a:cs typeface="Arial" charset="0"/>
                        </a:rPr>
                        <a:t>`Epi `</a:t>
                      </a:r>
                      <a:r>
                        <a:rPr kumimoji="0" lang="es-ES" sz="2600" b="1" i="0" u="none" strike="noStrike" cap="none" normalizeH="0" baseline="0" dirty="0" err="1">
                          <a:ln>
                            <a:noFill/>
                          </a:ln>
                          <a:solidFill>
                            <a:srgbClr val="000000"/>
                          </a:solidFill>
                          <a:effectLst/>
                          <a:latin typeface="CS Avva Shenouda" panose="020B7200000000000000" pitchFamily="34" charset="0"/>
                          <a:cs typeface="Arial" charset="0"/>
                        </a:rPr>
                        <a:t>proceu,y</a:t>
                      </a:r>
                      <a:r>
                        <a:rPr kumimoji="0" lang="es-ES" sz="2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s-ES" sz="2600" b="1" i="0" u="none" strike="noStrike" cap="none" normalizeH="0" baseline="0" dirty="0" err="1">
                          <a:ln>
                            <a:noFill/>
                          </a:ln>
                          <a:solidFill>
                            <a:srgbClr val="000000"/>
                          </a:solidFill>
                          <a:effectLst/>
                          <a:latin typeface="CS Avva Shenouda" panose="020B7200000000000000" pitchFamily="34" charset="0"/>
                          <a:cs typeface="Arial" charset="0"/>
                        </a:rPr>
                        <a:t>cta;yte</a:t>
                      </a:r>
                      <a:r>
                        <a:rPr kumimoji="0" lang="en-US" sz="26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500" b="1" i="0" u="none" strike="noStrike" cap="none" normalizeH="0" baseline="0" dirty="0">
                          <a:ln>
                            <a:noFill/>
                          </a:ln>
                          <a:solidFill>
                            <a:srgbClr val="000000"/>
                          </a:solidFill>
                          <a:effectLst/>
                          <a:latin typeface="Book Antiqua" panose="02040602050305030304" pitchFamily="18" charset="0"/>
                          <a:cs typeface="Arial" charset="0"/>
                        </a:rPr>
                        <a:t>Pour la prière levons-nous. </a:t>
                      </a:r>
                      <a:endParaRPr kumimoji="0" lang="en-US" sz="25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Iryny</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paci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Et avec votre esprit.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34410417"/>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5AE57-A996-F5EE-576C-106908C45153}"/>
            </a:ext>
          </a:extLst>
        </p:cNvPr>
        <p:cNvGrpSpPr/>
        <p:nvPr/>
      </p:nvGrpSpPr>
      <p:grpSpPr>
        <a:xfrm>
          <a:off x="0" y="0"/>
          <a:ext cx="0" cy="0"/>
          <a:chOff x="0" y="0"/>
          <a:chExt cx="0" cy="0"/>
        </a:xfrm>
      </p:grpSpPr>
      <p:graphicFrame>
        <p:nvGraphicFramePr>
          <p:cNvPr id="11782237" name="Group 93">
            <a:extLst>
              <a:ext uri="{FF2B5EF4-FFF2-40B4-BE49-F238E27FC236}">
                <a16:creationId xmlns:a16="http://schemas.microsoft.com/office/drawing/2014/main" id="{762BCB33-5037-BD0B-0207-6168ABFB491F}"/>
              </a:ext>
            </a:extLst>
          </p:cNvPr>
          <p:cNvGraphicFramePr>
            <a:graphicFrameLocks noGrp="1"/>
          </p:cNvGraphicFramePr>
          <p:nvPr>
            <p:ph sz="half" idx="1"/>
          </p:nvPr>
        </p:nvGraphicFramePr>
        <p:xfrm>
          <a:off x="425999" y="531000"/>
          <a:ext cx="11340000" cy="5796000"/>
        </p:xfrm>
        <a:graphic>
          <a:graphicData uri="http://schemas.openxmlformats.org/drawingml/2006/table">
            <a:tbl>
              <a:tblPr/>
              <a:tblGrid>
                <a:gridCol w="4213125">
                  <a:extLst>
                    <a:ext uri="{9D8B030D-6E8A-4147-A177-3AD203B41FA5}">
                      <a16:colId xmlns:a16="http://schemas.microsoft.com/office/drawing/2014/main" val="20000"/>
                    </a:ext>
                  </a:extLst>
                </a:gridCol>
                <a:gridCol w="3882375">
                  <a:extLst>
                    <a:ext uri="{9D8B030D-6E8A-4147-A177-3AD203B41FA5}">
                      <a16:colId xmlns:a16="http://schemas.microsoft.com/office/drawing/2014/main" val="20001"/>
                    </a:ext>
                  </a:extLst>
                </a:gridCol>
                <a:gridCol w="3244500">
                  <a:extLst>
                    <a:ext uri="{9D8B030D-6E8A-4147-A177-3AD203B41FA5}">
                      <a16:colId xmlns:a16="http://schemas.microsoft.com/office/drawing/2014/main" val="20002"/>
                    </a:ext>
                  </a:extLst>
                </a:gridCol>
              </a:tblGrid>
              <a:tr h="48129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31470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Avva_Marcos" panose="04020500000000000000" pitchFamily="82" charset="0"/>
                          <a:cs typeface="Arial" charset="0"/>
                        </a:rPr>
                        <a:t>P</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alin on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maren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]ho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e`V</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piPantokratwr</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vIwt</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mpen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penCwtyr</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I=y=c P=,=c.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Ten]ho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tentwbh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ntekmet`aga;oc</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piMairwmi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050" b="1" i="0" u="none" strike="noStrike" cap="none" normalizeH="0" baseline="0" dirty="0">
                          <a:ln>
                            <a:noFill/>
                          </a:ln>
                          <a:solidFill>
                            <a:srgbClr val="000000"/>
                          </a:solidFill>
                          <a:effectLst/>
                          <a:latin typeface="Book Antiqua" panose="02040602050305030304" pitchFamily="18" charset="0"/>
                          <a:cs typeface="Arial" charset="0"/>
                        </a:rPr>
                        <a:t>Implorons encore Dieu Tout-Puissant, Père de notre Seigneur, notre Dieu et notre Sauveur, Jésus-Christ.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050" b="1" i="0" u="none" strike="noStrike" cap="none" normalizeH="0" baseline="0" dirty="0">
                          <a:ln>
                            <a:noFill/>
                          </a:ln>
                          <a:solidFill>
                            <a:srgbClr val="000000"/>
                          </a:solidFill>
                          <a:effectLst/>
                          <a:latin typeface="Book Antiqua" panose="02040602050305030304" pitchFamily="18" charset="0"/>
                          <a:cs typeface="Arial" charset="0"/>
                        </a:rPr>
                        <a:t>Nous invoquons et nous supplions Ta bonté ô Ami du genre humain.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وَأَيْضاً فَلْنَسْأَلِ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ٱللّٰهَ</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ضَابِطَ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ٱلْكُلِّ</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أَبَا رَبِّنَا وَإِلٰهِنَا وَمُخَلِّصِنَا يَسُوعَ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ٱلْمَسِيحِ</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نَسْأَلُ وَنَطْلُبُ مِنْ صَلَاحِكَ يَا مُحِبَّ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ٱلْبَشَرِ</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218680174"/>
                  </a:ext>
                </a:extLst>
              </a:tr>
            </a:tbl>
          </a:graphicData>
        </a:graphic>
      </p:graphicFrame>
    </p:spTree>
    <p:extLst>
      <p:ext uri="{BB962C8B-B14F-4D97-AF65-F5344CB8AC3E}">
        <p14:creationId xmlns:p14="http://schemas.microsoft.com/office/powerpoint/2010/main" val="40919552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8290" name="Group 2"/>
          <p:cNvGraphicFramePr>
            <a:graphicFrameLocks noGrp="1"/>
          </p:cNvGraphicFramePr>
          <p:nvPr>
            <p:ph sz="half" idx="1"/>
            <p:extLst>
              <p:ext uri="{D42A27DB-BD31-4B8C-83A1-F6EECF244321}">
                <p14:modId xmlns:p14="http://schemas.microsoft.com/office/powerpoint/2010/main" val="1782224314"/>
              </p:ext>
            </p:extLst>
          </p:nvPr>
        </p:nvGraphicFramePr>
        <p:xfrm>
          <a:off x="0" y="1525552"/>
          <a:ext cx="12192000" cy="3660461"/>
        </p:xfrm>
        <a:graphic>
          <a:graphicData uri="http://schemas.openxmlformats.org/drawingml/2006/table">
            <a:tbl>
              <a:tblPr/>
              <a:tblGrid>
                <a:gridCol w="4207933">
                  <a:extLst>
                    <a:ext uri="{9D8B030D-6E8A-4147-A177-3AD203B41FA5}">
                      <a16:colId xmlns:a16="http://schemas.microsoft.com/office/drawing/2014/main" val="20000"/>
                    </a:ext>
                  </a:extLst>
                </a:gridCol>
                <a:gridCol w="4453467">
                  <a:extLst>
                    <a:ext uri="{9D8B030D-6E8A-4147-A177-3AD203B41FA5}">
                      <a16:colId xmlns:a16="http://schemas.microsoft.com/office/drawing/2014/main" val="20001"/>
                    </a:ext>
                  </a:extLst>
                </a:gridCol>
                <a:gridCol w="3530600">
                  <a:extLst>
                    <a:ext uri="{9D8B030D-6E8A-4147-A177-3AD203B41FA5}">
                      <a16:colId xmlns:a16="http://schemas.microsoft.com/office/drawing/2014/main" val="20002"/>
                    </a:ext>
                  </a:extLst>
                </a:gridCol>
              </a:tblGrid>
              <a:tr h="3660461">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pitchFamily="34" charset="0"/>
                        </a:rPr>
                        <a:t>Piouyb</a:t>
                      </a:r>
                      <a:r>
                        <a:rPr kumimoji="0" lang="en-US"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pitchFamily="34" charset="0"/>
                        </a:rPr>
                        <a:t> @ </a:t>
                      </a:r>
                      <a:endParaRPr kumimoji="0" lang="en-US" sz="3700" b="1" i="0" u="none" strike="noStrike" cap="none" normalizeH="0" baseline="0" dirty="0">
                        <a:ln>
                          <a:noFill/>
                        </a:ln>
                        <a:solidFill>
                          <a:srgbClr val="C00000"/>
                        </a:solidFill>
                        <a:effectLst/>
                        <a:latin typeface="CS Avva Shenouda" panose="020B7200000000000000" pitchFamily="34" charset="0"/>
                        <a:cs typeface="Arial" pitchFamily="34"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Ari`vmeu`i</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 `p{</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oic</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nnenio</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nem</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nen`cnyou</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etause</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a:t>
                      </a:r>
                      <a:r>
                        <a:rPr kumimoji="0" lang="en-US" sz="3700" b="1" i="0" u="none" strike="noStrike" cap="none" normalizeH="0" baseline="0" dirty="0" err="1">
                          <a:ln>
                            <a:noFill/>
                          </a:ln>
                          <a:solidFill>
                            <a:schemeClr val="tx1"/>
                          </a:solidFill>
                          <a:effectLst/>
                          <a:latin typeface="CS Avva Shenouda" panose="020B7200000000000000" pitchFamily="34" charset="0"/>
                          <a:cs typeface="Arial" pitchFamily="34" charset="0"/>
                        </a:rPr>
                        <a:t>e`psemmo</a:t>
                      </a:r>
                      <a:r>
                        <a:rPr kumimoji="0" lang="en-US" sz="3700" b="1" i="0" u="none" strike="noStrike" cap="none" normalizeH="0" baseline="0" dirty="0">
                          <a:ln>
                            <a:noFill/>
                          </a:ln>
                          <a:solidFill>
                            <a:schemeClr val="tx1"/>
                          </a:solidFill>
                          <a:effectLst/>
                          <a:latin typeface="CS Avva Shenouda" panose="020B7200000000000000" pitchFamily="34" charset="0"/>
                          <a:cs typeface="Arial" pitchFamily="34"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700" b="1" i="0" u="none" strike="noStrike" cap="none" normalizeH="0" baseline="0" dirty="0">
                        <a:ln>
                          <a:noFill/>
                        </a:ln>
                        <a:solidFill>
                          <a:srgbClr val="C00000"/>
                        </a:solidFill>
                        <a:effectLst/>
                        <a:latin typeface="Book Antiqua" panose="02040602050305030304" pitchFamily="18"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600" b="1" u="none" kern="1200" dirty="0">
                          <a:solidFill>
                            <a:schemeClr val="tx1"/>
                          </a:solidFill>
                          <a:effectLst/>
                          <a:latin typeface="Book Antiqua" panose="02040602050305030304" pitchFamily="18" charset="0"/>
                          <a:ea typeface="+mn-ea"/>
                          <a:cs typeface="+mn-cs"/>
                        </a:rPr>
                        <a:t>Souviens-Toi Seigneur de nos pères et nos frères les voyageurs. </a:t>
                      </a:r>
                      <a:endParaRPr kumimoji="0" lang="en-US" sz="44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fr-FR" sz="2700" b="1" i="0" u="none" strike="noStrike" cap="none" normalizeH="0" baseline="0" dirty="0">
                        <a:ln>
                          <a:noFill/>
                        </a:ln>
                        <a:solidFill>
                          <a:srgbClr val="C00000"/>
                        </a:solidFill>
                        <a:effectLst/>
                        <a:latin typeface="Book Antiqua" panose="02040602050305030304" pitchFamily="18"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pitchFamily="34" charset="0"/>
                        </a:rPr>
                        <a:t>أذكر يا رب آباءنا وإخوتنا المسافرين. </a:t>
                      </a:r>
                      <a:endParaRPr kumimoji="0" lang="en-CA" sz="37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428305" name="Group 17"/>
          <p:cNvGraphicFramePr>
            <a:graphicFrameLocks noGrp="1"/>
          </p:cNvGraphicFramePr>
          <p:nvPr>
            <p:ph sz="half" idx="2"/>
            <p:extLst>
              <p:ext uri="{D42A27DB-BD31-4B8C-83A1-F6EECF244321}">
                <p14:modId xmlns:p14="http://schemas.microsoft.com/office/powerpoint/2010/main" val="389245050"/>
              </p:ext>
            </p:extLst>
          </p:nvPr>
        </p:nvGraphicFramePr>
        <p:xfrm>
          <a:off x="863600" y="524360"/>
          <a:ext cx="10464800" cy="579120"/>
        </p:xfrm>
        <a:graphic>
          <a:graphicData uri="http://schemas.openxmlformats.org/drawingml/2006/table">
            <a:tbl>
              <a:tblPr/>
              <a:tblGrid>
                <a:gridCol w="10464800">
                  <a:extLst>
                    <a:ext uri="{9D8B030D-6E8A-4147-A177-3AD203B41FA5}">
                      <a16:colId xmlns:a16="http://schemas.microsoft.com/office/drawing/2014/main" val="20000"/>
                    </a:ext>
                  </a:extLst>
                </a:gridCol>
              </a:tblGrid>
              <a:tr h="579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chemeClr val="tx1"/>
                          </a:solidFill>
                          <a:effectLst/>
                          <a:latin typeface="Book Antiqua" panose="02040602050305030304" pitchFamily="18" charset="0"/>
                          <a:cs typeface="Arial" charset="0"/>
                        </a:rPr>
                        <a:t>Oraison pour les voyageurs -</a:t>
                      </a:r>
                      <a:r>
                        <a:rPr kumimoji="0" lang="ar-SA" sz="3200" b="1" i="0" u="none" strike="noStrike" cap="none" normalizeH="0" baseline="0" dirty="0" err="1">
                          <a:ln>
                            <a:noFill/>
                          </a:ln>
                          <a:solidFill>
                            <a:schemeClr val="tx1"/>
                          </a:solidFill>
                          <a:effectLst/>
                          <a:latin typeface="Book Antiqua" panose="02040602050305030304" pitchFamily="18" charset="0"/>
                          <a:cs typeface="Arial" charset="0"/>
                        </a:rPr>
                        <a:t>أوشية</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 المسافرين </a:t>
                      </a:r>
                      <a:endParaRPr kumimoji="0" lang="en-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623859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8050" name="Group 2"/>
          <p:cNvGraphicFramePr>
            <a:graphicFrameLocks noGrp="1"/>
          </p:cNvGraphicFramePr>
          <p:nvPr>
            <p:ph sz="half" idx="1"/>
            <p:extLst>
              <p:ext uri="{D42A27DB-BD31-4B8C-83A1-F6EECF244321}">
                <p14:modId xmlns:p14="http://schemas.microsoft.com/office/powerpoint/2010/main" val="970762565"/>
              </p:ext>
            </p:extLst>
          </p:nvPr>
        </p:nvGraphicFramePr>
        <p:xfrm>
          <a:off x="0" y="539750"/>
          <a:ext cx="12200466" cy="5257800"/>
        </p:xfrm>
        <a:graphic>
          <a:graphicData uri="http://schemas.openxmlformats.org/drawingml/2006/table">
            <a:tbl>
              <a:tblPr/>
              <a:tblGrid>
                <a:gridCol w="4292600">
                  <a:extLst>
                    <a:ext uri="{9D8B030D-6E8A-4147-A177-3AD203B41FA5}">
                      <a16:colId xmlns:a16="http://schemas.microsoft.com/office/drawing/2014/main" val="20000"/>
                    </a:ext>
                  </a:extLst>
                </a:gridCol>
                <a:gridCol w="4309533">
                  <a:extLst>
                    <a:ext uri="{9D8B030D-6E8A-4147-A177-3AD203B41FA5}">
                      <a16:colId xmlns:a16="http://schemas.microsoft.com/office/drawing/2014/main" val="20001"/>
                    </a:ext>
                  </a:extLst>
                </a:gridCol>
                <a:gridCol w="3598333">
                  <a:extLst>
                    <a:ext uri="{9D8B030D-6E8A-4147-A177-3AD203B41FA5}">
                      <a16:colId xmlns:a16="http://schemas.microsoft.com/office/drawing/2014/main" val="20002"/>
                    </a:ext>
                  </a:extLst>
                </a:gridCol>
              </a:tblGrid>
              <a:tr h="525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Pidi`akwn</a:t>
                      </a:r>
                      <a:r>
                        <a:rPr kumimoji="0" lang="en-CA"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 </a:t>
                      </a:r>
                      <a:endParaRPr kumimoji="0" lang="en-US" sz="32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Twbh</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ejen</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nenio</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nen`cnyou</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etause</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e`psemmo</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nye;meu`i</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`ese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mai</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7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37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diacre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1" i="0" u="none" strike="noStrike" cap="none" normalizeH="0" baseline="0" dirty="0">
                          <a:ln>
                            <a:noFill/>
                          </a:ln>
                          <a:solidFill>
                            <a:schemeClr val="tx1"/>
                          </a:solidFill>
                          <a:effectLst/>
                          <a:latin typeface="Book Antiqua" panose="02040602050305030304" pitchFamily="18" charset="0"/>
                          <a:cs typeface="Arial" charset="0"/>
                        </a:rPr>
                        <a:t>Implorez pour nos pères et nos frères les voyageurs et ceux qui projettent de voyager en tout lieu, aplanis, Seigneur, leurs chemins, </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fr-FR"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اطلبوا عن آبائنا وإخوتنا المُسافرين والذينَ يُضمرون السفر في كل موضع لكي يُسهل طرقهم أجمعين</a:t>
                      </a:r>
                      <a:r>
                        <a:rPr kumimoji="0" lang="fr-FR"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CA" sz="37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037342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0098" name="Group 2"/>
          <p:cNvGraphicFramePr>
            <a:graphicFrameLocks noGrp="1"/>
          </p:cNvGraphicFramePr>
          <p:nvPr>
            <p:ph sz="half" idx="1"/>
            <p:extLst>
              <p:ext uri="{D42A27DB-BD31-4B8C-83A1-F6EECF244321}">
                <p14:modId xmlns:p14="http://schemas.microsoft.com/office/powerpoint/2010/main" val="512553240"/>
              </p:ext>
            </p:extLst>
          </p:nvPr>
        </p:nvGraphicFramePr>
        <p:xfrm>
          <a:off x="0" y="476729"/>
          <a:ext cx="12191998" cy="6044184"/>
        </p:xfrm>
        <a:graphic>
          <a:graphicData uri="http://schemas.openxmlformats.org/drawingml/2006/table">
            <a:tbl>
              <a:tblPr/>
              <a:tblGrid>
                <a:gridCol w="4326465">
                  <a:extLst>
                    <a:ext uri="{9D8B030D-6E8A-4147-A177-3AD203B41FA5}">
                      <a16:colId xmlns:a16="http://schemas.microsoft.com/office/drawing/2014/main" val="20000"/>
                    </a:ext>
                  </a:extLst>
                </a:gridCol>
                <a:gridCol w="4385733">
                  <a:extLst>
                    <a:ext uri="{9D8B030D-6E8A-4147-A177-3AD203B41FA5}">
                      <a16:colId xmlns:a16="http://schemas.microsoft.com/office/drawing/2014/main" val="20001"/>
                    </a:ext>
                  </a:extLst>
                </a:gridCol>
                <a:gridCol w="3479800">
                  <a:extLst>
                    <a:ext uri="{9D8B030D-6E8A-4147-A177-3AD203B41FA5}">
                      <a16:colId xmlns:a16="http://schemas.microsoft.com/office/drawing/2014/main" val="20002"/>
                    </a:ext>
                  </a:extLst>
                </a:gridCol>
              </a:tblGrid>
              <a:tr h="598720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coutwn</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noumwit</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tyrou</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ite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hiten</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viom</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niair</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niiarwou</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nilumny</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nimwit</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mmosi</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eu`iri</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mpoujinmosi</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nry</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eu`iri</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mpoujinmosi</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nry</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hina</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P=,=c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penNou</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tac;wou</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eny`ete</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nouou</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mma`nswpi</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ouhiryny</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ntef,a</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nennobi</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nan `</a:t>
                      </a:r>
                      <a:r>
                        <a:rPr kumimoji="0" lang="en-US" sz="27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27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24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charset="0"/>
                        </a:rPr>
                        <a:t>Pilaoc</a:t>
                      </a:r>
                      <a:r>
                        <a:rPr kumimoji="0" lang="en-CA"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charset="0"/>
                        </a:rPr>
                        <a:t> @ </a:t>
                      </a:r>
                      <a:endParaRPr kumimoji="0" lang="ar-EG"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400" b="1" i="0" u="none" strike="noStrike" cap="none" normalizeH="0" baseline="0" dirty="0">
                        <a:ln>
                          <a:noFill/>
                        </a:ln>
                        <a:solidFill>
                          <a:schemeClr val="bg1"/>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29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que ce soit sur mer, sur les fleuves, sur les lacs, dans les airs, sur terre ou par tout autre moyen. Que le Christ, notre Dieu les ramène sains et sauf à leur foyer et qu’il nous pardonne nos péchés.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5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5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peuple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Seigneur.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إن كان في الهواء </a:t>
                      </a:r>
                      <a:r>
                        <a:rPr kumimoji="0" lang="ar-SA" sz="3700" b="1" i="0" u="none" strike="noStrike" cap="none" normalizeH="0" baseline="0" dirty="0" err="1">
                          <a:ln>
                            <a:noFill/>
                          </a:ln>
                          <a:solidFill>
                            <a:schemeClr val="tx1"/>
                          </a:solidFill>
                          <a:effectLst/>
                          <a:latin typeface="Book Antiqua" panose="02040602050305030304" pitchFamily="18" charset="0"/>
                          <a:cs typeface="Arial" charset="0"/>
                        </a:rPr>
                        <a:t>أوالبحر</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700" b="1" i="0" u="none" strike="noStrike" cap="none" normalizeH="0" baseline="0" dirty="0" err="1">
                          <a:ln>
                            <a:noFill/>
                          </a:ln>
                          <a:solidFill>
                            <a:schemeClr val="tx1"/>
                          </a:solidFill>
                          <a:effectLst/>
                          <a:latin typeface="Book Antiqua" panose="02040602050305030304" pitchFamily="18" charset="0"/>
                          <a:cs typeface="Arial" charset="0"/>
                        </a:rPr>
                        <a:t>أوالبحيرات</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700" b="1" i="0" u="none" strike="noStrike" cap="none" normalizeH="0" baseline="0" dirty="0" err="1">
                          <a:ln>
                            <a:noFill/>
                          </a:ln>
                          <a:solidFill>
                            <a:schemeClr val="tx1"/>
                          </a:solidFill>
                          <a:effectLst/>
                          <a:latin typeface="Book Antiqua" panose="02040602050305030304" pitchFamily="18" charset="0"/>
                          <a:cs typeface="Arial" charset="0"/>
                        </a:rPr>
                        <a:t>أوالطرق</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 المسلوكة </a:t>
                      </a:r>
                      <a:r>
                        <a:rPr kumimoji="0" lang="ar-SA" sz="3700" b="1" i="0" u="none" strike="noStrike" cap="none" normalizeH="0" baseline="0" dirty="0" err="1">
                          <a:ln>
                            <a:noFill/>
                          </a:ln>
                          <a:solidFill>
                            <a:schemeClr val="tx1"/>
                          </a:solidFill>
                          <a:effectLst/>
                          <a:latin typeface="Book Antiqua" panose="02040602050305030304" pitchFamily="18" charset="0"/>
                          <a:cs typeface="Arial" charset="0"/>
                        </a:rPr>
                        <a:t>أوالمسافرين</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 بكل نوع لكي المسيح إلهنا يردّهم إلى مساكنهم سالمين ويغفر لنا خطايانا</a:t>
                      </a:r>
                      <a:r>
                        <a:rPr kumimoji="0" lang="ar-SA" sz="3700" b="1" i="0" u="none" strike="noStrike" cap="none" normalizeH="0" baseline="0" dirty="0">
                          <a:ln>
                            <a:noFill/>
                          </a:ln>
                          <a:solidFill>
                            <a:schemeClr val="tx1"/>
                          </a:solidFill>
                          <a:effectLst/>
                          <a:latin typeface="Book Antiqua" panose="02040602050305030304" pitchFamily="18" charset="0"/>
                          <a:cs typeface="Arial" pitchFamily="34" charset="0"/>
                        </a:rPr>
                        <a:t>. </a:t>
                      </a:r>
                      <a:endParaRPr kumimoji="0" lang="fr-FR" sz="13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chemeClr val="tx1"/>
                          </a:solidFill>
                          <a:effectLst/>
                          <a:latin typeface="Book Antiqua" panose="02040602050305030304" pitchFamily="18" charset="0"/>
                          <a:cs typeface="Arial" charset="0"/>
                        </a:rPr>
                        <a:t>يَا رَبُّ ارْحَمْ. </a:t>
                      </a:r>
                      <a:endParaRPr kumimoji="0" lang="en-CA"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368030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2146" name="Group 2"/>
          <p:cNvGraphicFramePr>
            <a:graphicFrameLocks noGrp="1"/>
          </p:cNvGraphicFramePr>
          <p:nvPr>
            <p:ph sz="half" idx="1"/>
            <p:extLst>
              <p:ext uri="{D42A27DB-BD31-4B8C-83A1-F6EECF244321}">
                <p14:modId xmlns:p14="http://schemas.microsoft.com/office/powerpoint/2010/main" val="867691212"/>
              </p:ext>
            </p:extLst>
          </p:nvPr>
        </p:nvGraphicFramePr>
        <p:xfrm>
          <a:off x="0" y="0"/>
          <a:ext cx="12192000" cy="6478016"/>
        </p:xfrm>
        <a:graphic>
          <a:graphicData uri="http://schemas.openxmlformats.org/drawingml/2006/table">
            <a:tbl>
              <a:tblPr/>
              <a:tblGrid>
                <a:gridCol w="4368800">
                  <a:extLst>
                    <a:ext uri="{9D8B030D-6E8A-4147-A177-3AD203B41FA5}">
                      <a16:colId xmlns:a16="http://schemas.microsoft.com/office/drawing/2014/main" val="20000"/>
                    </a:ext>
                  </a:extLst>
                </a:gridCol>
                <a:gridCol w="4224275">
                  <a:extLst>
                    <a:ext uri="{9D8B030D-6E8A-4147-A177-3AD203B41FA5}">
                      <a16:colId xmlns:a16="http://schemas.microsoft.com/office/drawing/2014/main" val="20001"/>
                    </a:ext>
                  </a:extLst>
                </a:gridCol>
                <a:gridCol w="3598925">
                  <a:extLst>
                    <a:ext uri="{9D8B030D-6E8A-4147-A177-3AD203B41FA5}">
                      <a16:colId xmlns:a16="http://schemas.microsoft.com/office/drawing/2014/main" val="20002"/>
                    </a:ext>
                  </a:extLst>
                </a:gridCol>
              </a:tblGrid>
              <a:tr h="647801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pitchFamily="34" charset="0"/>
                        </a:rPr>
                        <a:t>Piouyb</a:t>
                      </a:r>
                      <a:r>
                        <a:rPr kumimoji="0" lang="en-US"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pitchFamily="34" charset="0"/>
                        </a:rPr>
                        <a:t> @ </a:t>
                      </a:r>
                      <a:endParaRPr kumimoji="0" lang="en-US" sz="2100" b="1" i="0" u="none" strike="noStrike" cap="none" normalizeH="0" baseline="0" dirty="0">
                        <a:ln>
                          <a:noFill/>
                        </a:ln>
                        <a:solidFill>
                          <a:srgbClr val="C00000"/>
                        </a:solidFill>
                        <a:effectLst/>
                        <a:latin typeface="CS Avva Shenouda" panose="020B7200000000000000" pitchFamily="34"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Ie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nye;meu`i</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`ese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mai</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coutwn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noumwit</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tyrou</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ite</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ebolhiten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viom</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niair</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niiarwou</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nilumny</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nimwit</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mmosi</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ie</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eu`iri</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mpoujinmosi</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nry</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ouon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et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mai</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ma`tvwou</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eqoun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eoulumyn</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900" b="1" i="0" u="none" strike="noStrike" cap="none" normalizeH="0" baseline="0" dirty="0" err="1">
                          <a:ln>
                            <a:noFill/>
                          </a:ln>
                          <a:solidFill>
                            <a:schemeClr val="tx1"/>
                          </a:solidFill>
                          <a:effectLst/>
                          <a:latin typeface="CS Avva Shenouda" panose="020B7200000000000000" pitchFamily="34" charset="0"/>
                          <a:cs typeface="Arial" charset="0"/>
                        </a:rPr>
                        <a:t>njamy</a:t>
                      </a:r>
                      <a:r>
                        <a:rPr kumimoji="0" lang="en-US" sz="29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pt-BR" sz="2900" b="1" i="0" u="none" strike="noStrike" cap="none" normalizeH="0" baseline="0" dirty="0">
                          <a:ln>
                            <a:noFill/>
                          </a:ln>
                          <a:solidFill>
                            <a:schemeClr val="tx1"/>
                          </a:solidFill>
                          <a:effectLst/>
                          <a:latin typeface="CS Avva Shenouda" panose="020B7200000000000000" pitchFamily="34" charset="0"/>
                          <a:cs typeface="Arial" charset="0"/>
                        </a:rPr>
                        <a:t>`eoulumyn `nte pioujai. </a:t>
                      </a:r>
                      <a:endParaRPr kumimoji="0" lang="en-US" sz="29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prêtre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Et ceux qui projettent de voyager en tout lieu, aplanis leurs chemins, qu’ils soient sur mer, sur les fleuves, sur les lacs, dans les airs, sur terre ou par tout autre moyen, chacun là où il est. Ramène-les à bon port, le port du Salut. </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الْكَاهِنُ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والذين يُضمرون السفر في كل مكان سهل طرقهم أجمعين. إن كان في الهواء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أوالبحر</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أوالأنهار</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أوالبحيرات</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أوالطرق</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المسلوكة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أوالسالكين</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بكل نوع كل أحدٍ بكل موضع ردّهم إلى ميناء هادئة، ميناء الخلاص. </a:t>
                      </a:r>
                      <a:endParaRPr kumimoji="0" lang="en-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539059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4194" name="Group 2"/>
          <p:cNvGraphicFramePr>
            <a:graphicFrameLocks noGrp="1"/>
          </p:cNvGraphicFramePr>
          <p:nvPr>
            <p:ph sz="half" idx="1"/>
            <p:extLst>
              <p:ext uri="{D42A27DB-BD31-4B8C-83A1-F6EECF244321}">
                <p14:modId xmlns:p14="http://schemas.microsoft.com/office/powerpoint/2010/main" val="1460808964"/>
              </p:ext>
            </p:extLst>
          </p:nvPr>
        </p:nvGraphicFramePr>
        <p:xfrm>
          <a:off x="0" y="152400"/>
          <a:ext cx="12192000" cy="6350000"/>
        </p:xfrm>
        <a:graphic>
          <a:graphicData uri="http://schemas.openxmlformats.org/drawingml/2006/table">
            <a:tbl>
              <a:tblPr/>
              <a:tblGrid>
                <a:gridCol w="4436533">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3412067">
                  <a:extLst>
                    <a:ext uri="{9D8B030D-6E8A-4147-A177-3AD203B41FA5}">
                      <a16:colId xmlns:a16="http://schemas.microsoft.com/office/drawing/2014/main" val="20002"/>
                    </a:ext>
                  </a:extLst>
                </a:gridCol>
              </a:tblGrid>
              <a:tr h="635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Arikataxioin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ari`svyr</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`n`s[yr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svyr</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mmosi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nemwou</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Myitou</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eny`ete</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nouou</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ourasi</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outoujo</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eutoujyo`ut</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Ari`svyr</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nerhwb</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nek`ebiaik</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hwb</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n`aga;on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Daigne les accompagner au départ et en chemin. </a:t>
                      </a:r>
                      <a:r>
                        <a:rPr lang="fr-FR" sz="3200" b="1" kern="1200" dirty="0">
                          <a:solidFill>
                            <a:schemeClr val="tx1"/>
                          </a:solidFill>
                          <a:effectLst/>
                          <a:latin typeface="Book Antiqua" panose="02040602050305030304" pitchFamily="18" charset="0"/>
                          <a:ea typeface="+mn-ea"/>
                          <a:cs typeface="+mn-cs"/>
                        </a:rPr>
                        <a:t>Ramène-les à leur foyer plein de joie et en bonne santé. Participe avec tes serviteurs à toutes leurs bonnes œuvres</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تفضّل أصحبهم في الإقلاع واصحبهم في المسير. رُدّهم إلى منازلهم بالفرح فرحين وبالعافية مُعافين. اشترك في العمل مع عبيدك في كل عملٍ صالح </a:t>
                      </a:r>
                      <a:endParaRPr kumimoji="0" lang="en-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32248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6242" name="Group 2"/>
          <p:cNvGraphicFramePr>
            <a:graphicFrameLocks noGrp="1"/>
          </p:cNvGraphicFramePr>
          <p:nvPr>
            <p:ph sz="half" idx="1"/>
            <p:extLst>
              <p:ext uri="{D42A27DB-BD31-4B8C-83A1-F6EECF244321}">
                <p14:modId xmlns:p14="http://schemas.microsoft.com/office/powerpoint/2010/main" val="2703204845"/>
              </p:ext>
            </p:extLst>
          </p:nvPr>
        </p:nvGraphicFramePr>
        <p:xfrm>
          <a:off x="0" y="10329"/>
          <a:ext cx="12192000" cy="6288024"/>
        </p:xfrm>
        <a:graphic>
          <a:graphicData uri="http://schemas.openxmlformats.org/drawingml/2006/table">
            <a:tbl>
              <a:tblPr/>
              <a:tblGrid>
                <a:gridCol w="4419600">
                  <a:extLst>
                    <a:ext uri="{9D8B030D-6E8A-4147-A177-3AD203B41FA5}">
                      <a16:colId xmlns:a16="http://schemas.microsoft.com/office/drawing/2014/main" val="20000"/>
                    </a:ext>
                  </a:extLst>
                </a:gridCol>
                <a:gridCol w="4309533">
                  <a:extLst>
                    <a:ext uri="{9D8B030D-6E8A-4147-A177-3AD203B41FA5}">
                      <a16:colId xmlns:a16="http://schemas.microsoft.com/office/drawing/2014/main" val="20001"/>
                    </a:ext>
                  </a:extLst>
                </a:gridCol>
                <a:gridCol w="3462867">
                  <a:extLst>
                    <a:ext uri="{9D8B030D-6E8A-4147-A177-3AD203B41FA5}">
                      <a16:colId xmlns:a16="http://schemas.microsoft.com/office/drawing/2014/main" val="20002"/>
                    </a:ext>
                  </a:extLst>
                </a:gridCol>
              </a:tblGrid>
              <a:tr h="61468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`Anon de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hwn</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`p{</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tenmetrem`njwili</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etqen</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paibioc</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vai</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 </a:t>
                      </a:r>
                      <a:br>
                        <a:rPr kumimoji="0" lang="en-US" sz="35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areh</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eroc</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nateblaby</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nat,imwn</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nat`s;orter</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sa</a:t>
                      </a:r>
                      <a:r>
                        <a:rPr kumimoji="0" lang="en-US" sz="35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5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3500" b="1" i="0" u="none" strike="noStrike" cap="none" normalizeH="0" baseline="0" dirty="0">
                          <a:ln>
                            <a:noFill/>
                          </a:ln>
                          <a:solidFill>
                            <a:schemeClr val="tx1"/>
                          </a:solidFill>
                          <a:effectLst/>
                          <a:latin typeface="Book Antiqua" panose="02040602050305030304" pitchFamily="18"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16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charset="0"/>
                        </a:rPr>
                        <a:t>Pilaoc</a:t>
                      </a:r>
                      <a:r>
                        <a:rPr kumimoji="0" lang="en-CA"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charset="0"/>
                        </a:rPr>
                        <a:t> @ </a:t>
                      </a:r>
                      <a:endParaRPr kumimoji="0" lang="en-CA" sz="19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1" i="0" u="none" strike="noStrike" cap="none" normalizeH="0" baseline="0" dirty="0">
                          <a:ln>
                            <a:noFill/>
                          </a:ln>
                          <a:solidFill>
                            <a:schemeClr val="tx1"/>
                          </a:solidFill>
                          <a:effectLst/>
                          <a:latin typeface="Book Antiqua" panose="02040602050305030304" pitchFamily="18" charset="0"/>
                          <a:cs typeface="Arial" charset="0"/>
                        </a:rPr>
                        <a:t>Quant à nous, Seigneur, préserve notre exil en cette vie de toute embûche, tempête ou trouble jusqu’à la fin.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18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ar-EG" sz="18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3600" b="1" i="0" u="none" strike="noStrike" cap="none" normalizeH="0" baseline="0" dirty="0">
                          <a:ln>
                            <a:noFill/>
                          </a:ln>
                          <a:solidFill>
                            <a:schemeClr val="tx1"/>
                          </a:solidFill>
                          <a:effectLst/>
                          <a:latin typeface="Book Antiqua" panose="02040602050305030304" pitchFamily="18" charset="0"/>
                          <a:cs typeface="Arial" charset="0"/>
                        </a:rPr>
                        <a:t> Seigneur.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ونحن أيضاً </a:t>
                      </a:r>
                      <a:br>
                        <a:rPr kumimoji="0" lang="ar-SA"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يا رب غربتنا في هذا العمر احفظها بغير مضرةٍ ولا عاصفٍ </a:t>
                      </a:r>
                      <a:br>
                        <a:rPr kumimoji="0" lang="ar-SA"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ولا قلق </a:t>
                      </a:r>
                      <a:br>
                        <a:rPr kumimoji="0" lang="ar-SA"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إلى </a:t>
                      </a:r>
                      <a:r>
                        <a:rPr kumimoji="0" lang="ar-SA" sz="3700" b="1" i="0" u="none" strike="noStrike" cap="none" normalizeH="0" baseline="0" dirty="0" err="1">
                          <a:ln>
                            <a:noFill/>
                          </a:ln>
                          <a:solidFill>
                            <a:schemeClr val="tx1"/>
                          </a:solidFill>
                          <a:effectLst/>
                          <a:latin typeface="Book Antiqua" panose="02040602050305030304" pitchFamily="18" charset="0"/>
                          <a:cs typeface="Arial" charset="0"/>
                        </a:rPr>
                        <a:t>الإنقضاء</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en-CA"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2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2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2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يَا رَبُّ ارْحَمْ. </a:t>
                      </a:r>
                      <a:endParaRPr kumimoji="0" lang="en-US" sz="4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592088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8CCC05B-88A1-0564-8DB6-1FBB7F7FCC13}"/>
              </a:ext>
            </a:extLst>
          </p:cNvPr>
          <p:cNvGraphicFramePr>
            <a:graphicFrameLocks noGrp="1"/>
          </p:cNvGraphicFramePr>
          <p:nvPr/>
        </p:nvGraphicFramePr>
        <p:xfrm>
          <a:off x="381000" y="938892"/>
          <a:ext cx="11430000" cy="4980215"/>
        </p:xfrm>
        <a:graphic>
          <a:graphicData uri="http://schemas.openxmlformats.org/drawingml/2006/table">
            <a:tbl>
              <a:tblPr firstRow="1" bandRow="1">
                <a:tableStyleId>{2D5ABB26-0587-4C30-8999-92F81FD0307C}</a:tableStyleId>
              </a:tblPr>
              <a:tblGrid>
                <a:gridCol w="5954486">
                  <a:extLst>
                    <a:ext uri="{9D8B030D-6E8A-4147-A177-3AD203B41FA5}">
                      <a16:colId xmlns:a16="http://schemas.microsoft.com/office/drawing/2014/main" val="1070772005"/>
                    </a:ext>
                  </a:extLst>
                </a:gridCol>
                <a:gridCol w="5475514">
                  <a:extLst>
                    <a:ext uri="{9D8B030D-6E8A-4147-A177-3AD203B41FA5}">
                      <a16:colId xmlns:a16="http://schemas.microsoft.com/office/drawing/2014/main" val="298411175"/>
                    </a:ext>
                  </a:extLst>
                </a:gridCol>
              </a:tblGrid>
              <a:tr h="2694215">
                <a:tc>
                  <a:txBody>
                    <a:bodyPr/>
                    <a:lstStyle/>
                    <a:p>
                      <a:pPr algn="ctr"/>
                      <a:r>
                        <a:rPr lang="fr-FR" sz="3600" b="1" dirty="0" err="1">
                          <a:latin typeface="CS Avva Shenouda" panose="020B7200000000000000" pitchFamily="34" charset="0"/>
                        </a:rPr>
                        <a:t>Tenouwst</a:t>
                      </a:r>
                      <a:r>
                        <a:rPr lang="fr-FR" sz="3600" b="1" dirty="0">
                          <a:latin typeface="CS Avva Shenouda" panose="020B7200000000000000" pitchFamily="34" charset="0"/>
                        </a:rPr>
                        <a:t> `</a:t>
                      </a:r>
                      <a:r>
                        <a:rPr lang="fr-FR" sz="3600" b="1" dirty="0" err="1">
                          <a:latin typeface="CS Avva Shenouda" panose="020B7200000000000000" pitchFamily="34" charset="0"/>
                        </a:rPr>
                        <a:t>mmok</a:t>
                      </a:r>
                      <a:r>
                        <a:rPr lang="fr-FR" sz="3600" b="1" dirty="0">
                          <a:latin typeface="CS Avva Shenouda" panose="020B7200000000000000" pitchFamily="34" charset="0"/>
                        </a:rPr>
                        <a:t> `w P=,=c @</a:t>
                      </a:r>
                      <a:br>
                        <a:rPr lang="fr-FR" sz="3600" b="1" dirty="0">
                          <a:latin typeface="CS Avva Shenouda" panose="020B7200000000000000" pitchFamily="34" charset="0"/>
                        </a:rPr>
                      </a:br>
                      <a:r>
                        <a:rPr lang="fr-FR" sz="3600" b="1" dirty="0">
                          <a:latin typeface="CS Avva Shenouda" panose="020B7200000000000000" pitchFamily="34" charset="0"/>
                        </a:rPr>
                        <a:t>nem </a:t>
                      </a:r>
                      <a:r>
                        <a:rPr lang="fr-FR" sz="3600" b="1" dirty="0" err="1">
                          <a:latin typeface="CS Avva Shenouda" panose="020B7200000000000000" pitchFamily="34" charset="0"/>
                        </a:rPr>
                        <a:t>PekIwt</a:t>
                      </a:r>
                      <a:r>
                        <a:rPr lang="fr-FR" sz="3600" b="1" dirty="0">
                          <a:latin typeface="CS Avva Shenouda" panose="020B7200000000000000" pitchFamily="34" charset="0"/>
                        </a:rPr>
                        <a:t> `n`</a:t>
                      </a:r>
                      <a:r>
                        <a:rPr lang="fr-FR" sz="3600" b="1" dirty="0" err="1">
                          <a:latin typeface="CS Avva Shenouda" panose="020B7200000000000000" pitchFamily="34" charset="0"/>
                        </a:rPr>
                        <a:t>aga;oc</a:t>
                      </a:r>
                      <a:r>
                        <a:rPr lang="fr-FR" sz="3600" b="1" dirty="0">
                          <a:latin typeface="CS Avva Shenouda" panose="020B7200000000000000" pitchFamily="34" charset="0"/>
                        </a:rPr>
                        <a:t> @</a:t>
                      </a:r>
                      <a:br>
                        <a:rPr lang="fr-FR" sz="3600" b="1" dirty="0">
                          <a:latin typeface="CS Avva Shenouda" panose="020B7200000000000000" pitchFamily="34" charset="0"/>
                        </a:rPr>
                      </a:br>
                      <a:r>
                        <a:rPr lang="fr-FR" sz="3600" b="1" dirty="0">
                          <a:latin typeface="CS Avva Shenouda" panose="020B7200000000000000" pitchFamily="34" charset="0"/>
                        </a:rPr>
                        <a:t>nem </a:t>
                      </a:r>
                      <a:r>
                        <a:rPr lang="fr-FR" sz="3600" b="1" dirty="0" err="1">
                          <a:latin typeface="CS Avva Shenouda" panose="020B7200000000000000" pitchFamily="34" charset="0"/>
                        </a:rPr>
                        <a:t>Pi`Pneuma</a:t>
                      </a:r>
                      <a:r>
                        <a:rPr lang="fr-FR" sz="3600" b="1" dirty="0">
                          <a:latin typeface="CS Avva Shenouda" panose="020B7200000000000000" pitchFamily="34" charset="0"/>
                        </a:rPr>
                        <a:t> =e=;=u @</a:t>
                      </a:r>
                      <a:br>
                        <a:rPr lang="fr-FR" sz="3600" b="1" dirty="0">
                          <a:latin typeface="CS Avva Shenouda" panose="020B7200000000000000" pitchFamily="34" charset="0"/>
                        </a:rPr>
                      </a:br>
                      <a:r>
                        <a:rPr lang="fr-FR" sz="3600" b="1" dirty="0">
                          <a:latin typeface="CS Avva Shenouda" panose="020B7200000000000000" pitchFamily="34" charset="0"/>
                        </a:rPr>
                        <a:t>je </a:t>
                      </a:r>
                      <a:r>
                        <a:rPr lang="fr-FR" sz="3600" b="1" dirty="0" err="1">
                          <a:latin typeface="CS Avva Shenouda" panose="020B7200000000000000" pitchFamily="34" charset="0"/>
                        </a:rPr>
                        <a:t>ak`i</a:t>
                      </a:r>
                      <a:r>
                        <a:rPr lang="fr-FR" sz="3600" b="1" dirty="0">
                          <a:latin typeface="CS Avva Shenouda" panose="020B7200000000000000" pitchFamily="34" charset="0"/>
                        </a:rPr>
                        <a:t> </a:t>
                      </a:r>
                      <a:r>
                        <a:rPr lang="fr-FR" sz="3600" b="1" dirty="0" err="1">
                          <a:latin typeface="CS Avva Shenouda" panose="020B7200000000000000" pitchFamily="34" charset="0"/>
                        </a:rPr>
                        <a:t>akcw</a:t>
                      </a:r>
                      <a:r>
                        <a:rPr lang="fr-FR" sz="3600" b="1" dirty="0">
                          <a:latin typeface="CS Avva Shenouda" panose="020B7200000000000000" pitchFamily="34" charset="0"/>
                        </a:rPr>
                        <a:t>] `</a:t>
                      </a:r>
                      <a:r>
                        <a:rPr lang="fr-FR" sz="3600" b="1" dirty="0" err="1">
                          <a:latin typeface="CS Avva Shenouda" panose="020B7200000000000000" pitchFamily="34" charset="0"/>
                        </a:rPr>
                        <a:t>mmon</a:t>
                      </a:r>
                      <a:r>
                        <a:rPr lang="fr-FR" sz="3600" b="1" dirty="0">
                          <a:latin typeface="CS Avva Shenouda" panose="020B7200000000000000" pitchFamily="34" charset="0"/>
                        </a:rPr>
                        <a:t> </a:t>
                      </a:r>
                      <a:r>
                        <a:rPr lang="fr-FR" sz="3600" b="1" dirty="0" err="1">
                          <a:latin typeface="CS Avva Shenouda" panose="020B7200000000000000" pitchFamily="34" charset="0"/>
                        </a:rPr>
                        <a:t>nai</a:t>
                      </a:r>
                      <a:r>
                        <a:rPr lang="fr-FR" sz="3600" b="1" dirty="0">
                          <a:latin typeface="CS Avva Shenouda" panose="020B7200000000000000" pitchFamily="34" charset="0"/>
                        </a:rPr>
                        <a:t> nan. </a:t>
                      </a:r>
                    </a:p>
                  </a:txBody>
                  <a:tcPr/>
                </a:tc>
                <a:tc>
                  <a:txBody>
                    <a:bodyPr/>
                    <a:lstStyle/>
                    <a:p>
                      <a:pPr algn="ctr"/>
                      <a:r>
                        <a:rPr lang="ar-AE" sz="3600" b="1" dirty="0">
                          <a:latin typeface="Book Antiqua" panose="02040602050305030304" pitchFamily="18" charset="0"/>
                        </a:rPr>
                        <a:t>نسجد لك ايها المسيح،</a:t>
                      </a:r>
                      <a:br>
                        <a:rPr lang="fr-FR" sz="3600" b="1" dirty="0">
                          <a:latin typeface="Book Antiqua" panose="02040602050305030304" pitchFamily="18" charset="0"/>
                        </a:rPr>
                      </a:br>
                      <a:r>
                        <a:rPr lang="ar-AE" sz="3600" b="1" dirty="0">
                          <a:latin typeface="Book Antiqua" panose="02040602050305030304" pitchFamily="18" charset="0"/>
                        </a:rPr>
                        <a:t>مع أبيك الصالح،</a:t>
                      </a:r>
                      <a:br>
                        <a:rPr lang="fr-FR" sz="3600" b="1" dirty="0">
                          <a:latin typeface="Book Antiqua" panose="02040602050305030304" pitchFamily="18" charset="0"/>
                        </a:rPr>
                      </a:br>
                      <a:r>
                        <a:rPr lang="ar-AE" sz="3600" b="1" dirty="0">
                          <a:latin typeface="Book Antiqua" panose="02040602050305030304" pitchFamily="18" charset="0"/>
                        </a:rPr>
                        <a:t>والروح القدس،</a:t>
                      </a:r>
                      <a:br>
                        <a:rPr lang="fr-FR" sz="3600" b="1" dirty="0">
                          <a:latin typeface="Book Antiqua" panose="02040602050305030304" pitchFamily="18" charset="0"/>
                        </a:rPr>
                      </a:br>
                      <a:r>
                        <a:rPr lang="ar-AE" sz="3600" b="1" dirty="0">
                          <a:latin typeface="Book Antiqua" panose="02040602050305030304" pitchFamily="18" charset="0"/>
                        </a:rPr>
                        <a:t>لأنك أتيت وخلصتنا. </a:t>
                      </a:r>
                      <a:r>
                        <a:rPr lang="ar-AE" sz="3600" b="1" dirty="0" err="1">
                          <a:latin typeface="Book Antiqua" panose="02040602050305030304" pitchFamily="18" charset="0"/>
                        </a:rPr>
                        <a:t>إرحمنا</a:t>
                      </a:r>
                      <a:r>
                        <a:rPr lang="ar-AE" sz="3600" b="1" dirty="0">
                          <a:latin typeface="Book Antiqua" panose="02040602050305030304" pitchFamily="18" charset="0"/>
                        </a:rPr>
                        <a:t>. </a:t>
                      </a:r>
                    </a:p>
                  </a:txBody>
                  <a:tcPr/>
                </a:tc>
                <a:extLst>
                  <a:ext uri="{0D108BD9-81ED-4DB2-BD59-A6C34878D82A}">
                    <a16:rowId xmlns:a16="http://schemas.microsoft.com/office/drawing/2014/main" val="3623712637"/>
                  </a:ext>
                </a:extLst>
              </a:tr>
              <a:tr h="962279">
                <a:tc gridSpan="2">
                  <a:txBody>
                    <a:bodyPr/>
                    <a:lstStyle/>
                    <a:p>
                      <a:pPr algn="ctr"/>
                      <a:r>
                        <a:rPr lang="fr-FR" sz="3600" b="1" dirty="0">
                          <a:latin typeface="Book Antiqua" panose="02040602050305030304" pitchFamily="18" charset="0"/>
                        </a:rPr>
                        <a:t>Nous T’adorons Ô Christ,</a:t>
                      </a:r>
                      <a:br>
                        <a:rPr lang="fr-FR" sz="3600" b="1" dirty="0">
                          <a:latin typeface="Book Antiqua" panose="02040602050305030304" pitchFamily="18" charset="0"/>
                        </a:rPr>
                      </a:br>
                      <a:r>
                        <a:rPr lang="fr-FR" sz="3600" b="1" dirty="0">
                          <a:latin typeface="Book Antiqua" panose="02040602050305030304" pitchFamily="18" charset="0"/>
                        </a:rPr>
                        <a:t>avec Ton Père bon,</a:t>
                      </a:r>
                      <a:br>
                        <a:rPr lang="fr-FR" sz="3600" b="1" dirty="0">
                          <a:latin typeface="Book Antiqua" panose="02040602050305030304" pitchFamily="18" charset="0"/>
                        </a:rPr>
                      </a:br>
                      <a:r>
                        <a:rPr lang="fr-FR" sz="3600" b="1" dirty="0">
                          <a:latin typeface="Book Antiqua" panose="02040602050305030304" pitchFamily="18" charset="0"/>
                        </a:rPr>
                        <a:t>et L’Esprit Saint,</a:t>
                      </a:r>
                      <a:br>
                        <a:rPr lang="fr-FR" sz="3600" b="1" dirty="0">
                          <a:latin typeface="Book Antiqua" panose="02040602050305030304" pitchFamily="18" charset="0"/>
                        </a:rPr>
                      </a:br>
                      <a:r>
                        <a:rPr lang="fr-FR" sz="3600" b="1" dirty="0">
                          <a:latin typeface="Book Antiqua" panose="02040602050305030304" pitchFamily="18" charset="0"/>
                        </a:rPr>
                        <a:t>car Tu vins et nous </a:t>
                      </a:r>
                      <a:r>
                        <a:rPr lang="fr-FR" sz="3600" b="1">
                          <a:latin typeface="Book Antiqua" panose="02040602050305030304" pitchFamily="18" charset="0"/>
                        </a:rPr>
                        <a:t>sauvas. Aie </a:t>
                      </a:r>
                      <a:r>
                        <a:rPr lang="fr-FR" sz="3600" b="1" dirty="0">
                          <a:latin typeface="Book Antiqua" panose="02040602050305030304" pitchFamily="18" charset="0"/>
                        </a:rPr>
                        <a:t>pitié. </a:t>
                      </a:r>
                    </a:p>
                  </a:txBody>
                  <a:tcPr/>
                </a:tc>
                <a:tc hMerge="1">
                  <a:txBody>
                    <a:bodyPr/>
                    <a:lstStyle/>
                    <a:p>
                      <a:endParaRPr lang="fr-FR" dirty="0"/>
                    </a:p>
                  </a:txBody>
                  <a:tcPr/>
                </a:tc>
                <a:extLst>
                  <a:ext uri="{0D108BD9-81ED-4DB2-BD59-A6C34878D82A}">
                    <a16:rowId xmlns:a16="http://schemas.microsoft.com/office/drawing/2014/main" val="3846530362"/>
                  </a:ext>
                </a:extLst>
              </a:tr>
            </a:tbl>
          </a:graphicData>
        </a:graphic>
      </p:graphicFrame>
      <p:sp>
        <p:nvSpPr>
          <p:cNvPr id="4" name="Text Box 29">
            <a:hlinkClick r:id="rId2" action="ppaction://hlinksldjump"/>
            <a:extLst>
              <a:ext uri="{FF2B5EF4-FFF2-40B4-BE49-F238E27FC236}">
                <a16:creationId xmlns:a16="http://schemas.microsoft.com/office/drawing/2014/main" id="{B7296C2B-D1F5-19C9-40D9-A60CB4F9CBD3}"/>
              </a:ext>
            </a:extLst>
          </p:cNvPr>
          <p:cNvSpPr txBox="1">
            <a:spLocks noChangeArrowheads="1"/>
          </p:cNvSpPr>
          <p:nvPr/>
        </p:nvSpPr>
        <p:spPr bwMode="auto">
          <a:xfrm>
            <a:off x="0" y="6288541"/>
            <a:ext cx="2324986" cy="569459"/>
          </a:xfrm>
          <a:prstGeom prst="rect">
            <a:avLst/>
          </a:prstGeom>
          <a:ln>
            <a:solidFill>
              <a:srgbClr val="C00000"/>
            </a:solid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400" b="1" dirty="0">
                <a:solidFill>
                  <a:schemeClr val="tx1"/>
                </a:solidFill>
                <a:latin typeface="Book Antiqua" panose="02040602050305030304" pitchFamily="18" charset="0"/>
                <a:cs typeface="Arial" charset="0"/>
              </a:rPr>
              <a:t>En Présence de l’Évêque</a:t>
            </a:r>
          </a:p>
        </p:txBody>
      </p:sp>
    </p:spTree>
    <p:extLst>
      <p:ext uri="{BB962C8B-B14F-4D97-AF65-F5344CB8AC3E}">
        <p14:creationId xmlns:p14="http://schemas.microsoft.com/office/powerpoint/2010/main" val="310174020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522558363"/>
              </p:ext>
            </p:extLst>
          </p:nvPr>
        </p:nvGraphicFramePr>
        <p:xfrm>
          <a:off x="422987" y="519545"/>
          <a:ext cx="11346026" cy="582168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08519">
                <a:tc>
                  <a:txBody>
                    <a:bodyPr/>
                    <a:lstStyle/>
                    <a:p>
                      <a:pPr algn="just"/>
                      <a:r>
                        <a:rPr lang="fr-FR" sz="2400" b="1" u="sng" dirty="0">
                          <a:latin typeface="Book Antiqua" panose="02040602050305030304" pitchFamily="18" charset="0"/>
                        </a:rPr>
                        <a:t>Romains 15 : 1 – 7</a:t>
                      </a:r>
                    </a:p>
                    <a:p>
                      <a:pPr algn="just"/>
                      <a:r>
                        <a:rPr lang="fr-FR" sz="3200" b="1" kern="1200" baseline="30000" dirty="0">
                          <a:solidFill>
                            <a:schemeClr val="tx1"/>
                          </a:solidFill>
                          <a:effectLst/>
                          <a:latin typeface="Book Antiqua" panose="02040602050305030304" pitchFamily="18" charset="0"/>
                          <a:ea typeface="+mn-ea"/>
                          <a:cs typeface="+mn-cs"/>
                        </a:rPr>
                        <a:t>1</a:t>
                      </a:r>
                      <a:r>
                        <a:rPr lang="fr-FR" sz="3200" b="1" kern="1200" dirty="0">
                          <a:solidFill>
                            <a:schemeClr val="tx1"/>
                          </a:solidFill>
                          <a:effectLst/>
                          <a:latin typeface="Book Antiqua" panose="02040602050305030304" pitchFamily="18" charset="0"/>
                          <a:ea typeface="+mn-ea"/>
                          <a:cs typeface="+mn-cs"/>
                        </a:rPr>
                        <a:t> Nous les forts, nous devons prendre sur nous la fragilité des faibles, et non pas agir selon notre convenance. </a:t>
                      </a:r>
                      <a:r>
                        <a:rPr lang="fr-FR" sz="3200" b="1" kern="1200" baseline="30000" dirty="0">
                          <a:solidFill>
                            <a:schemeClr val="tx1"/>
                          </a:solidFill>
                          <a:effectLst/>
                          <a:latin typeface="Book Antiqua" panose="02040602050305030304" pitchFamily="18" charset="0"/>
                          <a:ea typeface="+mn-ea"/>
                          <a:cs typeface="+mn-cs"/>
                        </a:rPr>
                        <a:t>2</a:t>
                      </a:r>
                      <a:r>
                        <a:rPr lang="fr-FR" sz="3200" b="1" kern="1200" dirty="0">
                          <a:solidFill>
                            <a:schemeClr val="tx1"/>
                          </a:solidFill>
                          <a:effectLst/>
                          <a:latin typeface="Book Antiqua" panose="02040602050305030304" pitchFamily="18" charset="0"/>
                          <a:ea typeface="+mn-ea"/>
                          <a:cs typeface="+mn-cs"/>
                        </a:rPr>
                        <a:t> Que chacun de nous cherche à faire ce qui convient à son prochain en vue d'un bien vraiment constructif. </a:t>
                      </a:r>
                      <a:r>
                        <a:rPr lang="fr-FR" sz="3200" b="1" kern="1200" baseline="30000" dirty="0">
                          <a:solidFill>
                            <a:schemeClr val="tx1"/>
                          </a:solidFill>
                          <a:effectLst/>
                          <a:latin typeface="Book Antiqua" panose="02040602050305030304" pitchFamily="18" charset="0"/>
                          <a:ea typeface="+mn-ea"/>
                          <a:cs typeface="+mn-cs"/>
                        </a:rPr>
                        <a:t>3</a:t>
                      </a:r>
                      <a:r>
                        <a:rPr lang="fr-FR" sz="3200" b="1" kern="1200" dirty="0">
                          <a:solidFill>
                            <a:schemeClr val="tx1"/>
                          </a:solidFill>
                          <a:effectLst/>
                          <a:latin typeface="Book Antiqua" panose="02040602050305030304" pitchFamily="18" charset="0"/>
                          <a:ea typeface="+mn-ea"/>
                          <a:cs typeface="+mn-cs"/>
                        </a:rPr>
                        <a:t> Car le Christ non plus n'a pas agi selon sa convenance, mais comme il est écrit : </a:t>
                      </a:r>
                      <a:r>
                        <a:rPr lang="fr-FR" sz="3200" b="1" i="1" kern="1200" dirty="0">
                          <a:solidFill>
                            <a:schemeClr val="tx1"/>
                          </a:solidFill>
                          <a:effectLst/>
                          <a:latin typeface="Book Antiqua" panose="02040602050305030304" pitchFamily="18" charset="0"/>
                          <a:ea typeface="+mn-ea"/>
                          <a:cs typeface="+mn-cs"/>
                        </a:rPr>
                        <a:t>On t'insulte, et l'insulte retombe sur moi. </a:t>
                      </a:r>
                      <a:endParaRPr lang="fr-FR" sz="4000" b="1" dirty="0">
                        <a:latin typeface="Book Antiqua" panose="02040602050305030304" pitchFamily="18" charset="0"/>
                      </a:endParaRPr>
                    </a:p>
                  </a:txBody>
                  <a:tcPr/>
                </a:tc>
                <a:tc>
                  <a:txBody>
                    <a:bodyPr/>
                    <a:lstStyle/>
                    <a:p>
                      <a:pPr algn="just" rtl="1"/>
                      <a:r>
                        <a:rPr lang="ar-AE" sz="2400" b="1" u="sng" dirty="0">
                          <a:latin typeface="Book Antiqua" panose="02040602050305030304" pitchFamily="18" charset="0"/>
                        </a:rPr>
                        <a:t>رومية ١٥ : ١ – ٧</a:t>
                      </a:r>
                      <a:endParaRPr lang="fr-FR" sz="2400" b="1" u="sng" dirty="0">
                        <a:latin typeface="Book Antiqua" panose="02040602050305030304" pitchFamily="18" charset="0"/>
                      </a:endParaRPr>
                    </a:p>
                    <a:p>
                      <a:pPr algn="just" rtl="1"/>
                      <a:r>
                        <a:rPr lang="ar-AE" sz="4000" b="1" dirty="0">
                          <a:latin typeface="Book Antiqua" panose="02040602050305030304" pitchFamily="18" charset="0"/>
                        </a:rPr>
                        <a:t>فيجب علينا نحن الأقوياء أن نحتمل ضعف الضعفاء ولا نُرضى أنفسنا. فليُرضِ كل واحد منا قريبه للخير لأجل البنيان، لأن المسيح أيضا لم يرض نفسه، بل كما هو مكتوب </a:t>
                      </a:r>
                      <a:r>
                        <a:rPr lang="ar-AE" sz="4000" b="1" dirty="0" err="1"/>
                        <a:t>تعييرات</a:t>
                      </a:r>
                      <a:r>
                        <a:rPr lang="ar-AE" sz="4000" b="1" dirty="0"/>
                        <a:t> مُعَيِّريك وقعت عليَّ.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981109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0">
            <a:extLst>
              <a:ext uri="{FF2B5EF4-FFF2-40B4-BE49-F238E27FC236}">
                <a16:creationId xmlns:a16="http://schemas.microsoft.com/office/drawing/2014/main" id="{D80EB0E5-F938-6F86-AF54-21ABF5BF0A42}"/>
              </a:ext>
            </a:extLst>
          </p:cNvPr>
          <p:cNvGraphicFramePr>
            <a:graphicFrameLocks noGrp="1"/>
          </p:cNvGraphicFramePr>
          <p:nvPr>
            <p:extLst>
              <p:ext uri="{D42A27DB-BD31-4B8C-83A1-F6EECF244321}">
                <p14:modId xmlns:p14="http://schemas.microsoft.com/office/powerpoint/2010/main" val="793381632"/>
              </p:ext>
            </p:extLst>
          </p:nvPr>
        </p:nvGraphicFramePr>
        <p:xfrm>
          <a:off x="426000" y="531000"/>
          <a:ext cx="11340000" cy="5797377"/>
        </p:xfrm>
        <a:graphic>
          <a:graphicData uri="http://schemas.openxmlformats.org/drawingml/2006/table">
            <a:tbl>
              <a:tblPr/>
              <a:tblGrid>
                <a:gridCol w="4063500">
                  <a:extLst>
                    <a:ext uri="{9D8B030D-6E8A-4147-A177-3AD203B41FA5}">
                      <a16:colId xmlns:a16="http://schemas.microsoft.com/office/drawing/2014/main" val="20000"/>
                    </a:ext>
                  </a:extLst>
                </a:gridCol>
                <a:gridCol w="4131861">
                  <a:extLst>
                    <a:ext uri="{9D8B030D-6E8A-4147-A177-3AD203B41FA5}">
                      <a16:colId xmlns:a16="http://schemas.microsoft.com/office/drawing/2014/main" val="20001"/>
                    </a:ext>
                  </a:extLst>
                </a:gridCol>
                <a:gridCol w="3144639">
                  <a:extLst>
                    <a:ext uri="{9D8B030D-6E8A-4147-A177-3AD203B41FA5}">
                      <a16:colId xmlns:a16="http://schemas.microsoft.com/office/drawing/2014/main" val="20002"/>
                    </a:ext>
                  </a:extLst>
                </a:gridCol>
              </a:tblGrid>
              <a:tr h="455823">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en-CA" sz="2400" b="1" u="none" dirty="0" err="1">
                          <a:solidFill>
                            <a:srgbClr val="C00000"/>
                          </a:solidFill>
                          <a:latin typeface="CS Avva Shenouda" panose="020B7200000000000000" pitchFamily="34" charset="0"/>
                        </a:rPr>
                        <a:t>Pidi`akwn</a:t>
                      </a:r>
                      <a:r>
                        <a:rPr lang="en-CA" sz="2400" b="1" u="none" dirty="0">
                          <a:solidFill>
                            <a:srgbClr val="C00000"/>
                          </a:solidFill>
                          <a:latin typeface="CS Avva Shenouda" panose="020B7200000000000000" pitchFamily="34"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a:ln>
                            <a:noFill/>
                          </a:ln>
                          <a:solidFill>
                            <a:srgbClr val="C00000"/>
                          </a:solidFill>
                          <a:effectLst/>
                          <a:latin typeface="Book Antiqua" panose="02040602050305030304" pitchFamily="18" charset="0"/>
                          <a:cs typeface="Arial" pitchFamily="34"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pitchFamily="34" charset="0"/>
                        </a:rPr>
                        <a:t>diacre</a:t>
                      </a:r>
                      <a:r>
                        <a:rPr kumimoji="0" lang="en-US" sz="2400" b="1" i="0" u="none" strike="noStrike" cap="none" normalizeH="0" baseline="0" dirty="0">
                          <a:ln>
                            <a:noFill/>
                          </a:ln>
                          <a:solidFill>
                            <a:srgbClr val="C00000"/>
                          </a:solidFill>
                          <a:effectLst/>
                          <a:latin typeface="Book Antiqua" panose="02040602050305030304" pitchFamily="18" charset="0"/>
                          <a:cs typeface="Arial" pitchFamily="34"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a:t>
                      </a:r>
                      <a:r>
                        <a:rPr kumimoji="0" lang="fr-FR" sz="2400" b="1" i="0" u="none" strike="noStrike" cap="none" normalizeH="0" baseline="0" dirty="0">
                          <a:ln>
                            <a:noFill/>
                          </a:ln>
                          <a:solidFill>
                            <a:srgbClr val="C00000"/>
                          </a:solidFill>
                          <a:effectLst/>
                          <a:latin typeface="Book Antiqua" panose="02040602050305030304" pitchFamily="18"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40177">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en-CA" sz="2800" b="1" dirty="0" err="1">
                          <a:solidFill>
                            <a:srgbClr val="000000"/>
                          </a:solidFill>
                          <a:latin typeface="CS Avva Shenouda" panose="020B7200000000000000" pitchFamily="34" charset="0"/>
                        </a:rPr>
                        <a:t>Twbh</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hina</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nte</a:t>
                      </a:r>
                      <a:r>
                        <a:rPr lang="en-CA" sz="2800" b="1" dirty="0">
                          <a:solidFill>
                            <a:srgbClr val="000000"/>
                          </a:solidFill>
                          <a:latin typeface="CS Avva Shenouda" panose="020B7200000000000000" pitchFamily="34" charset="0"/>
                        </a:rPr>
                        <a:t> `V} </a:t>
                      </a:r>
                      <a:r>
                        <a:rPr lang="en-CA" sz="2800" b="1" dirty="0" err="1">
                          <a:solidFill>
                            <a:srgbClr val="000000"/>
                          </a:solidFill>
                          <a:latin typeface="CS Avva Shenouda" panose="020B7200000000000000" pitchFamily="34" charset="0"/>
                        </a:rPr>
                        <a:t>nai</a:t>
                      </a:r>
                      <a:r>
                        <a:rPr lang="en-CA" sz="2800" b="1" dirty="0">
                          <a:solidFill>
                            <a:srgbClr val="000000"/>
                          </a:solidFill>
                          <a:latin typeface="CS Avva Shenouda" panose="020B7200000000000000" pitchFamily="34" charset="0"/>
                        </a:rPr>
                        <a:t> nan @ `</a:t>
                      </a:r>
                      <a:r>
                        <a:rPr lang="en-CA" sz="2800" b="1" dirty="0" err="1">
                          <a:solidFill>
                            <a:srgbClr val="000000"/>
                          </a:solidFill>
                          <a:latin typeface="CS Avva Shenouda" panose="020B7200000000000000" pitchFamily="34" charset="0"/>
                        </a:rPr>
                        <a:t>ntefsenhyt</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qaron</a:t>
                      </a:r>
                      <a:r>
                        <a:rPr lang="en-CA" sz="2800" b="1" dirty="0">
                          <a:solidFill>
                            <a:srgbClr val="000000"/>
                          </a:solidFill>
                          <a:latin typeface="CS Avva Shenouda" panose="020B7200000000000000" pitchFamily="34" charset="0"/>
                        </a:rPr>
                        <a:t> @ </a:t>
                      </a:r>
                      <a:br>
                        <a:rPr lang="en-CA" sz="2800" b="1" dirty="0">
                          <a:solidFill>
                            <a:srgbClr val="000000"/>
                          </a:solidFill>
                          <a:latin typeface="CS Avva Shenouda" panose="020B7200000000000000" pitchFamily="34" charset="0"/>
                        </a:rPr>
                      </a:br>
                      <a:r>
                        <a:rPr lang="en-CA" sz="2800" b="1" dirty="0">
                          <a:solidFill>
                            <a:srgbClr val="000000"/>
                          </a:solidFill>
                          <a:latin typeface="CS Avva Shenouda" panose="020B7200000000000000" pitchFamily="34" charset="0"/>
                        </a:rPr>
                        <a:t>`</a:t>
                      </a:r>
                      <a:r>
                        <a:rPr lang="en-CA" sz="2800" b="1" dirty="0" err="1">
                          <a:solidFill>
                            <a:srgbClr val="000000"/>
                          </a:solidFill>
                          <a:latin typeface="CS Avva Shenouda" panose="020B7200000000000000" pitchFamily="34" charset="0"/>
                        </a:rPr>
                        <a:t>ntefcwtem</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eron</a:t>
                      </a:r>
                      <a:r>
                        <a:rPr lang="en-CA" sz="2800" b="1" dirty="0">
                          <a:solidFill>
                            <a:srgbClr val="000000"/>
                          </a:solidFill>
                          <a:latin typeface="CS Avva Shenouda" panose="020B7200000000000000" pitchFamily="34" charset="0"/>
                        </a:rPr>
                        <a:t> @ </a:t>
                      </a:r>
                      <a:br>
                        <a:rPr lang="en-CA" sz="2800" b="1" dirty="0">
                          <a:solidFill>
                            <a:srgbClr val="000000"/>
                          </a:solidFill>
                          <a:latin typeface="CS Avva Shenouda" panose="020B7200000000000000" pitchFamily="34" charset="0"/>
                        </a:rPr>
                      </a:br>
                      <a:r>
                        <a:rPr lang="en-CA" sz="2800" b="1" dirty="0">
                          <a:solidFill>
                            <a:srgbClr val="000000"/>
                          </a:solidFill>
                          <a:latin typeface="CS Avva Shenouda" panose="020B7200000000000000" pitchFamily="34" charset="0"/>
                        </a:rPr>
                        <a:t>`</a:t>
                      </a:r>
                      <a:r>
                        <a:rPr lang="en-CA" sz="2800" b="1" dirty="0" err="1">
                          <a:solidFill>
                            <a:srgbClr val="000000"/>
                          </a:solidFill>
                          <a:latin typeface="CS Avva Shenouda" panose="020B7200000000000000" pitchFamily="34" charset="0"/>
                        </a:rPr>
                        <a:t>nteferbo`y;in</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eron</a:t>
                      </a:r>
                      <a:r>
                        <a:rPr lang="en-CA" sz="2800" b="1" dirty="0">
                          <a:solidFill>
                            <a:srgbClr val="000000"/>
                          </a:solidFill>
                          <a:latin typeface="CS Avva Shenouda" panose="020B7200000000000000" pitchFamily="34" charset="0"/>
                        </a:rPr>
                        <a:t> @ </a:t>
                      </a:r>
                      <a:br>
                        <a:rPr lang="en-CA" sz="2800" b="1" dirty="0">
                          <a:solidFill>
                            <a:srgbClr val="000000"/>
                          </a:solidFill>
                          <a:latin typeface="CS Avva Shenouda" panose="020B7200000000000000" pitchFamily="34" charset="0"/>
                        </a:rPr>
                      </a:br>
                      <a:r>
                        <a:rPr lang="en-CA" sz="2800" b="1" dirty="0">
                          <a:solidFill>
                            <a:srgbClr val="000000"/>
                          </a:solidFill>
                          <a:latin typeface="CS Avva Shenouda" panose="020B7200000000000000" pitchFamily="34" charset="0"/>
                        </a:rPr>
                        <a:t>`</a:t>
                      </a:r>
                      <a:r>
                        <a:rPr lang="en-CA" sz="2800" b="1" dirty="0" err="1">
                          <a:solidFill>
                            <a:srgbClr val="000000"/>
                          </a:solidFill>
                          <a:latin typeface="CS Avva Shenouda" panose="020B7200000000000000" pitchFamily="34" charset="0"/>
                        </a:rPr>
                        <a:t>ntef</a:t>
                      </a:r>
                      <a:r>
                        <a:rPr lang="en-CA" sz="2800" b="1" dirty="0">
                          <a:solidFill>
                            <a:srgbClr val="000000"/>
                          </a:solidFill>
                          <a:latin typeface="CS Avva Shenouda" panose="020B7200000000000000" pitchFamily="34" charset="0"/>
                        </a:rPr>
                        <a:t>[</a:t>
                      </a:r>
                      <a:r>
                        <a:rPr lang="en-CA" sz="2800" b="1" dirty="0" err="1">
                          <a:solidFill>
                            <a:srgbClr val="000000"/>
                          </a:solidFill>
                          <a:latin typeface="CS Avva Shenouda" panose="020B7200000000000000" pitchFamily="34" charset="0"/>
                        </a:rPr>
                        <a:t>i</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nni</a:t>
                      </a:r>
                      <a:r>
                        <a:rPr lang="en-CA" sz="2800" b="1" dirty="0">
                          <a:solidFill>
                            <a:srgbClr val="000000"/>
                          </a:solidFill>
                          <a:latin typeface="CS Avva Shenouda" panose="020B7200000000000000" pitchFamily="34" charset="0"/>
                        </a:rPr>
                        <a:t>]ho </a:t>
                      </a:r>
                      <a:r>
                        <a:rPr lang="en-CA" sz="2800" b="1" dirty="0" err="1">
                          <a:solidFill>
                            <a:srgbClr val="000000"/>
                          </a:solidFill>
                          <a:latin typeface="CS Avva Shenouda" panose="020B7200000000000000" pitchFamily="34" charset="0"/>
                        </a:rPr>
                        <a:t>nem</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nitwbh</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nte</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ny</a:t>
                      </a:r>
                      <a:r>
                        <a:rPr lang="en-CA" sz="2800" b="1" dirty="0">
                          <a:solidFill>
                            <a:srgbClr val="000000"/>
                          </a:solidFill>
                          <a:latin typeface="CS Avva Shenouda" panose="020B7200000000000000" pitchFamily="34" charset="0"/>
                        </a:rPr>
                        <a:t>``</a:t>
                      </a:r>
                      <a:r>
                        <a:rPr lang="en-CA" sz="2800" b="1" dirty="0" err="1">
                          <a:solidFill>
                            <a:srgbClr val="000000"/>
                          </a:solidFill>
                          <a:latin typeface="CS Avva Shenouda" panose="020B7200000000000000" pitchFamily="34" charset="0"/>
                        </a:rPr>
                        <a:t>e;ouab</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ntaf</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ntotou</a:t>
                      </a:r>
                      <a:r>
                        <a:rPr lang="en-CA" sz="2800" b="1" dirty="0">
                          <a:solidFill>
                            <a:srgbClr val="000000"/>
                          </a:solidFill>
                          <a:latin typeface="CS Avva Shenouda" panose="020B7200000000000000" pitchFamily="34" charset="0"/>
                        </a:rPr>
                        <a:t> </a:t>
                      </a:r>
                      <a:br>
                        <a:rPr lang="en-CA" sz="2800" b="1" dirty="0">
                          <a:solidFill>
                            <a:srgbClr val="000000"/>
                          </a:solidFill>
                          <a:latin typeface="CS Avva Shenouda" panose="020B7200000000000000" pitchFamily="34" charset="0"/>
                        </a:rPr>
                      </a:br>
                      <a:r>
                        <a:rPr lang="en-CA" sz="2800" b="1" dirty="0">
                          <a:solidFill>
                            <a:srgbClr val="000000"/>
                          </a:solidFill>
                          <a:latin typeface="CS Avva Shenouda" panose="020B7200000000000000" pitchFamily="34" charset="0"/>
                        </a:rPr>
                        <a:t>`</a:t>
                      </a:r>
                      <a:r>
                        <a:rPr lang="en-CA" sz="2800" b="1" dirty="0" err="1">
                          <a:solidFill>
                            <a:srgbClr val="000000"/>
                          </a:solidFill>
                          <a:latin typeface="CS Avva Shenouda" panose="020B7200000000000000" pitchFamily="34" charset="0"/>
                        </a:rPr>
                        <a:t>e`hryi</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ejwn</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epi`aga;on</a:t>
                      </a:r>
                      <a:r>
                        <a:rPr lang="en-CA" sz="2800" b="1" dirty="0">
                          <a:solidFill>
                            <a:srgbClr val="000000"/>
                          </a:solidFill>
                          <a:latin typeface="CS Avva Shenouda" panose="020B7200000000000000" pitchFamily="34" charset="0"/>
                        </a:rPr>
                        <a:t> </a:t>
                      </a:r>
                      <a:br>
                        <a:rPr lang="en-CA" sz="2800" b="1" dirty="0">
                          <a:solidFill>
                            <a:srgbClr val="000000"/>
                          </a:solidFill>
                          <a:latin typeface="CS Avva Shenouda" panose="020B7200000000000000" pitchFamily="34" charset="0"/>
                        </a:rPr>
                      </a:br>
                      <a:r>
                        <a:rPr lang="en-CA" sz="2800" b="1" dirty="0">
                          <a:solidFill>
                            <a:srgbClr val="000000"/>
                          </a:solidFill>
                          <a:latin typeface="CS Avva Shenouda" panose="020B7200000000000000" pitchFamily="34" charset="0"/>
                        </a:rPr>
                        <a:t>`</a:t>
                      </a:r>
                      <a:r>
                        <a:rPr lang="en-CA" sz="2800" b="1" dirty="0" err="1">
                          <a:solidFill>
                            <a:srgbClr val="000000"/>
                          </a:solidFill>
                          <a:latin typeface="CS Avva Shenouda" panose="020B7200000000000000" pitchFamily="34" charset="0"/>
                        </a:rPr>
                        <a:t>ncyou</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niben</a:t>
                      </a:r>
                      <a:r>
                        <a:rPr lang="en-CA" sz="2800" b="1" dirty="0">
                          <a:solidFill>
                            <a:srgbClr val="000000"/>
                          </a:solidFill>
                          <a:latin typeface="CS Avva Shenouda" panose="020B7200000000000000" pitchFamily="34" charset="0"/>
                        </a:rPr>
                        <a:t> @ </a:t>
                      </a:r>
                      <a:br>
                        <a:rPr lang="en-CA" sz="2800" b="1" dirty="0">
                          <a:solidFill>
                            <a:srgbClr val="000000"/>
                          </a:solidFill>
                          <a:latin typeface="CS Avva Shenouda" panose="020B7200000000000000" pitchFamily="34" charset="0"/>
                        </a:rPr>
                      </a:br>
                      <a:r>
                        <a:rPr lang="en-CA" sz="2800" b="1" dirty="0">
                          <a:solidFill>
                            <a:srgbClr val="000000"/>
                          </a:solidFill>
                          <a:latin typeface="CS Avva Shenouda" panose="020B7200000000000000" pitchFamily="34" charset="0"/>
                        </a:rPr>
                        <a:t>`</a:t>
                      </a:r>
                      <a:r>
                        <a:rPr lang="en-CA" sz="2800" b="1" dirty="0" err="1">
                          <a:solidFill>
                            <a:srgbClr val="000000"/>
                          </a:solidFill>
                          <a:latin typeface="CS Avva Shenouda" panose="020B7200000000000000" pitchFamily="34" charset="0"/>
                        </a:rPr>
                        <a:t>ntef,a</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nennobi</a:t>
                      </a:r>
                      <a:r>
                        <a:rPr lang="en-CA" sz="2800" b="1" dirty="0">
                          <a:solidFill>
                            <a:srgbClr val="000000"/>
                          </a:solidFill>
                          <a:latin typeface="CS Avva Shenouda" panose="020B7200000000000000" pitchFamily="34" charset="0"/>
                        </a:rPr>
                        <a:t> nan `</a:t>
                      </a:r>
                      <a:r>
                        <a:rPr lang="en-CA" sz="2800" b="1" dirty="0" err="1">
                          <a:solidFill>
                            <a:srgbClr val="000000"/>
                          </a:solidFill>
                          <a:latin typeface="CS Avva Shenouda" panose="020B7200000000000000" pitchFamily="34" charset="0"/>
                        </a:rPr>
                        <a:t>ebol</a:t>
                      </a:r>
                      <a:r>
                        <a:rPr lang="en-CA" sz="2800" b="1" dirty="0">
                          <a:solidFill>
                            <a:srgbClr val="000000"/>
                          </a:solidFill>
                          <a:latin typeface="CS Avva Shenouda" panose="020B7200000000000000" pitchFamily="34"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700" b="1" i="0" u="none" strike="noStrike" cap="none" normalizeH="0" baseline="0" dirty="0">
                          <a:ln>
                            <a:noFill/>
                          </a:ln>
                          <a:solidFill>
                            <a:srgbClr val="000000"/>
                          </a:solidFill>
                          <a:effectLst/>
                          <a:latin typeface="Book Antiqua" panose="02040602050305030304" pitchFamily="18" charset="0"/>
                          <a:cs typeface="Arial" charset="0"/>
                        </a:rPr>
                        <a:t>Implorez pour que Dieu ait pitié de nous, qu’Il soit compatissant envers nous, nous écoute et nous aide, qu’Il agrée les demandes et les supplications que Ses Saints Lui adressent continuellement en notre faveur, et qu'Il nous pardonne nos péchés.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اُطْلُبُوا لِكَيْ يَرْحَمَنَا اللهُ،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وَيَتَرَاءَفَ</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عَلَيْنَا، وَيَسْمَعَنَا، وَيُعِينَنَا، وَيَقْبَلَ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سُؤَالَاتِ</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وَطَلَبَاتِ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قِدِّيسِيهِمْ</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بِالصَّلاَحِ عَنَّا فِي كُلِّ حِينٍ، وَيَغْفِرَ لَنَا خَطَايَانا. </a:t>
                      </a:r>
                      <a:endParaRPr kumimoji="0" lang="en-US" sz="36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1898544"/>
                  </a:ext>
                </a:extLst>
              </a:tr>
            </a:tbl>
          </a:graphicData>
        </a:graphic>
      </p:graphicFrame>
    </p:spTree>
    <p:extLst>
      <p:ext uri="{BB962C8B-B14F-4D97-AF65-F5344CB8AC3E}">
        <p14:creationId xmlns:p14="http://schemas.microsoft.com/office/powerpoint/2010/main" val="29040095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460102276"/>
              </p:ext>
            </p:extLst>
          </p:nvPr>
        </p:nvGraphicFramePr>
        <p:xfrm>
          <a:off x="422987" y="501489"/>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baseline="30000" dirty="0">
                          <a:solidFill>
                            <a:schemeClr val="tx1"/>
                          </a:solidFill>
                          <a:effectLst/>
                          <a:latin typeface="Book Antiqua" panose="02040602050305030304" pitchFamily="18" charset="0"/>
                          <a:ea typeface="+mn-ea"/>
                          <a:cs typeface="+mn-cs"/>
                        </a:rPr>
                        <a:t>4</a:t>
                      </a:r>
                      <a:r>
                        <a:rPr lang="fr-FR" sz="3200" b="1" kern="1200" dirty="0">
                          <a:solidFill>
                            <a:schemeClr val="tx1"/>
                          </a:solidFill>
                          <a:effectLst/>
                          <a:latin typeface="Book Antiqua" panose="02040602050305030304" pitchFamily="18" charset="0"/>
                          <a:ea typeface="+mn-ea"/>
                          <a:cs typeface="+mn-cs"/>
                        </a:rPr>
                        <a:t> Or, tout ce qui a été écrit avant nous, l’a été pour nous instruire, afin que nous possédions l'espérance grâce à la persévérance et au courage que donne l’Ecriture. </a:t>
                      </a:r>
                      <a:r>
                        <a:rPr lang="fr-FR" sz="3200" b="1" kern="1200" baseline="30000" dirty="0">
                          <a:solidFill>
                            <a:schemeClr val="tx1"/>
                          </a:solidFill>
                          <a:effectLst/>
                          <a:latin typeface="Book Antiqua" panose="02040602050305030304" pitchFamily="18" charset="0"/>
                          <a:ea typeface="+mn-ea"/>
                          <a:cs typeface="+mn-cs"/>
                        </a:rPr>
                        <a:t>5</a:t>
                      </a:r>
                      <a:r>
                        <a:rPr lang="fr-FR" sz="3200" b="1" kern="1200" dirty="0">
                          <a:solidFill>
                            <a:schemeClr val="tx1"/>
                          </a:solidFill>
                          <a:effectLst/>
                          <a:latin typeface="Book Antiqua" panose="02040602050305030304" pitchFamily="18" charset="0"/>
                          <a:ea typeface="+mn-ea"/>
                          <a:cs typeface="+mn-cs"/>
                        </a:rPr>
                        <a:t> Que le Dieu de la persévérance et du courage vous donne d'être d'accord entre vous selon l'esprit du Christ Jésus. </a:t>
                      </a:r>
                      <a:endParaRPr lang="fr-FR" sz="3200" b="1" dirty="0">
                        <a:latin typeface="Book Antiqua" panose="02040602050305030304" pitchFamily="18" charset="0"/>
                      </a:endParaRPr>
                    </a:p>
                  </a:txBody>
                  <a:tcPr/>
                </a:tc>
                <a:tc>
                  <a:txBody>
                    <a:bodyPr/>
                    <a:lstStyle/>
                    <a:p>
                      <a:pPr algn="just" rtl="1"/>
                      <a:r>
                        <a:rPr lang="ar-AE" sz="4400" b="1" dirty="0">
                          <a:latin typeface="Book Antiqua" panose="02040602050305030304" pitchFamily="18" charset="0"/>
                        </a:rPr>
                        <a:t>لأن كل ما سبق فكتب، كتب لأجل تعليمنا حتى بالصبر والتعزية بما في الكتب يكون لنا رجاء. وليعطيكم الله الصبر والتعزية أن تهتموا اهتماما واجدا فيما بينكم بحسب المسيح يسوع</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9662053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350A5-FAB8-B058-BFD7-8C09A974E83F}"/>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69B7555-BA02-0D89-6048-21521C9F579C}"/>
              </a:ext>
            </a:extLst>
          </p:cNvPr>
          <p:cNvGraphicFramePr>
            <a:graphicFrameLocks noGrp="1"/>
          </p:cNvGraphicFramePr>
          <p:nvPr>
            <p:extLst>
              <p:ext uri="{D42A27DB-BD31-4B8C-83A1-F6EECF244321}">
                <p14:modId xmlns:p14="http://schemas.microsoft.com/office/powerpoint/2010/main" val="3751254830"/>
              </p:ext>
            </p:extLst>
          </p:nvPr>
        </p:nvGraphicFramePr>
        <p:xfrm>
          <a:off x="422987" y="501489"/>
          <a:ext cx="11346026" cy="57746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74620">
                <a:tc>
                  <a:txBody>
                    <a:bodyPr/>
                    <a:lstStyle/>
                    <a:p>
                      <a:pPr algn="just"/>
                      <a:r>
                        <a:rPr lang="fr-FR" sz="3200" b="1" kern="1200" baseline="30000" dirty="0">
                          <a:solidFill>
                            <a:schemeClr val="tx1"/>
                          </a:solidFill>
                          <a:effectLst/>
                          <a:latin typeface="Book Antiqua" panose="02040602050305030304" pitchFamily="18" charset="0"/>
                          <a:ea typeface="+mn-ea"/>
                          <a:cs typeface="+mn-cs"/>
                        </a:rPr>
                        <a:t>6 </a:t>
                      </a:r>
                      <a:r>
                        <a:rPr lang="fr-FR" sz="3200" b="1" kern="1200" dirty="0">
                          <a:solidFill>
                            <a:schemeClr val="tx1"/>
                          </a:solidFill>
                          <a:effectLst/>
                          <a:latin typeface="Book Antiqua" panose="02040602050305030304" pitchFamily="18" charset="0"/>
                          <a:ea typeface="+mn-ea"/>
                          <a:cs typeface="+mn-cs"/>
                        </a:rPr>
                        <a:t>Ainsi, d'un même cœur, d'une même voix, vous rendrez gloire à Dieu, le Père de notre Seigneur Jésus Christ. </a:t>
                      </a:r>
                      <a:r>
                        <a:rPr lang="fr-FR" sz="3200" b="1" kern="1200" baseline="30000" dirty="0">
                          <a:solidFill>
                            <a:schemeClr val="tx1"/>
                          </a:solidFill>
                          <a:effectLst/>
                          <a:latin typeface="Book Antiqua" panose="02040602050305030304" pitchFamily="18" charset="0"/>
                          <a:ea typeface="+mn-ea"/>
                          <a:cs typeface="+mn-cs"/>
                        </a:rPr>
                        <a:t>7</a:t>
                      </a:r>
                      <a:r>
                        <a:rPr lang="fr-FR" sz="3200" b="1" kern="1200" dirty="0">
                          <a:solidFill>
                            <a:schemeClr val="tx1"/>
                          </a:solidFill>
                          <a:effectLst/>
                          <a:latin typeface="Book Antiqua" panose="02040602050305030304" pitchFamily="18" charset="0"/>
                          <a:ea typeface="+mn-ea"/>
                          <a:cs typeface="+mn-cs"/>
                        </a:rPr>
                        <a:t> Accueillez-vous donc les uns les autres comme le Christ vous a accueillis pour la gloire de Dieu, vous qui étiez païens. </a:t>
                      </a:r>
                    </a:p>
                    <a:p>
                      <a:pPr algn="just"/>
                      <a:endParaRPr lang="fr-FR" sz="3200" b="1" kern="1200" baseline="0" dirty="0">
                        <a:solidFill>
                          <a:schemeClr val="tx1"/>
                        </a:solidFill>
                        <a:effectLst/>
                        <a:latin typeface="Book Antiqua" panose="02040602050305030304" pitchFamily="18" charset="0"/>
                        <a:ea typeface="+mn-ea"/>
                        <a:cs typeface="+mn-cs"/>
                      </a:endParaRPr>
                    </a:p>
                    <a:p>
                      <a:pPr algn="just"/>
                      <a:r>
                        <a:rPr lang="fr-FR" sz="3200" b="1" kern="1200" baseline="0" dirty="0">
                          <a:solidFill>
                            <a:srgbClr val="C00000"/>
                          </a:solidFill>
                          <a:effectLst/>
                          <a:latin typeface="Book Antiqua" panose="02040602050305030304" pitchFamily="18" charset="0"/>
                          <a:ea typeface="+mn-ea"/>
                          <a:cs typeface="+mn-cs"/>
                        </a:rPr>
                        <a:t>La grâce et la paix soient avec vous tous. Amen !</a:t>
                      </a:r>
                    </a:p>
                  </a:txBody>
                  <a:tcPr/>
                </a:tc>
                <a:tc>
                  <a:txBody>
                    <a:bodyPr/>
                    <a:lstStyle/>
                    <a:p>
                      <a:pPr algn="just" rtl="1"/>
                      <a:r>
                        <a:rPr lang="ar-AE" sz="4400" b="1" dirty="0">
                          <a:latin typeface="Book Antiqua" panose="02040602050305030304" pitchFamily="18" charset="0"/>
                        </a:rPr>
                        <a:t>لكي تمجدوا الله أبَا ربنا يسوع المسيح بنفس واحدة</a:t>
                      </a:r>
                      <a:r>
                        <a:rPr lang="fr-FR" sz="4400" b="1" dirty="0">
                          <a:latin typeface="Book Antiqua" panose="02040602050305030304" pitchFamily="18" charset="0"/>
                        </a:rPr>
                        <a:t> </a:t>
                      </a:r>
                      <a:r>
                        <a:rPr lang="ar-EG" sz="4400" b="1" dirty="0">
                          <a:latin typeface="Book Antiqua" panose="02040602050305030304" pitchFamily="18" charset="0"/>
                        </a:rPr>
                        <a:t>وفم واحد</a:t>
                      </a:r>
                      <a:r>
                        <a:rPr lang="ar-AE" sz="4400" b="1" dirty="0">
                          <a:latin typeface="Book Antiqua" panose="02040602050305030304" pitchFamily="18" charset="0"/>
                        </a:rPr>
                        <a:t>. لذلك اقبلوا بعضكم بعضا كما أن المسيح أيضا قبلنا لمجد الله. </a:t>
                      </a:r>
                      <a:endParaRPr lang="fr-FR" sz="4400" b="1" dirty="0"/>
                    </a:p>
                    <a:p>
                      <a:pPr marL="0" marR="0" lvl="0" indent="0" algn="just" defTabSz="914400" rtl="1" eaLnBrk="1" fontAlgn="auto" latinLnBrk="0" hangingPunct="1">
                        <a:lnSpc>
                          <a:spcPct val="100000"/>
                        </a:lnSpc>
                        <a:spcBef>
                          <a:spcPts val="0"/>
                        </a:spcBef>
                        <a:spcAft>
                          <a:spcPts val="0"/>
                        </a:spcAft>
                        <a:buClrTx/>
                        <a:buSzTx/>
                        <a:buFontTx/>
                        <a:buNone/>
                        <a:tabLst/>
                        <a:defRPr/>
                      </a:pPr>
                      <a:r>
                        <a:rPr lang="ar-AE" sz="4400" b="1" dirty="0">
                          <a:solidFill>
                            <a:srgbClr val="C00000"/>
                          </a:solidFill>
                          <a:latin typeface="Book Antiqua" panose="02040602050305030304" pitchFamily="18" charset="0"/>
                        </a:rPr>
                        <a:t>نعمة الله الآب تحل على جميعنا آمِينَ.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9160721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5CC9-50EE-8588-0640-413ED580AAB7}"/>
            </a:ext>
          </a:extLst>
        </p:cNvPr>
        <p:cNvGrpSpPr/>
        <p:nvPr/>
      </p:nvGrpSpPr>
      <p:grpSpPr>
        <a:xfrm>
          <a:off x="0" y="0"/>
          <a:ext cx="0" cy="0"/>
          <a:chOff x="0" y="0"/>
          <a:chExt cx="0" cy="0"/>
        </a:xfrm>
      </p:grpSpPr>
      <p:sp>
        <p:nvSpPr>
          <p:cNvPr id="354312" name="Text Box 14">
            <a:extLst>
              <a:ext uri="{FF2B5EF4-FFF2-40B4-BE49-F238E27FC236}">
                <a16:creationId xmlns:a16="http://schemas.microsoft.com/office/drawing/2014/main" id="{6E6D7884-47BA-AE23-16C1-08602176D49C}"/>
              </a:ext>
            </a:extLst>
          </p:cNvPr>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marL="0" marR="0" lvl="0" indent="0" algn="l" defTabSz="1219170" rtl="0" eaLnBrk="1" fontAlgn="base" latinLnBrk="0" hangingPunct="1">
              <a:lnSpc>
                <a:spcPct val="100000"/>
              </a:lnSpc>
              <a:spcBef>
                <a:spcPct val="5000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Book Antiqua" panose="02040602050305030304" pitchFamily="18" charset="0"/>
              <a:ea typeface="+mn-ea"/>
              <a:cs typeface="Arial" charset="0"/>
            </a:endParaRPr>
          </a:p>
        </p:txBody>
      </p:sp>
      <p:graphicFrame>
        <p:nvGraphicFramePr>
          <p:cNvPr id="7" name="Group 24">
            <a:extLst>
              <a:ext uri="{FF2B5EF4-FFF2-40B4-BE49-F238E27FC236}">
                <a16:creationId xmlns:a16="http://schemas.microsoft.com/office/drawing/2014/main" id="{556E8907-97C4-E37D-9622-6854DD852E9B}"/>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400" b="1" i="0" u="none" strike="noStrike" kern="1200" cap="none" spc="0" normalizeH="0" baseline="0" noProof="0" dirty="0" err="1">
                          <a:ln>
                            <a:noFill/>
                          </a:ln>
                          <a:solidFill>
                            <a:srgbClr val="000000"/>
                          </a:solidFill>
                          <a:effectLst/>
                          <a:uLnTx/>
                          <a:uFillTx/>
                          <a:latin typeface="Avva_Marcos" panose="04020500000000000000" pitchFamily="82" charset="0"/>
                          <a:ea typeface="+mn-ea"/>
                          <a:cs typeface="Arial" charset="0"/>
                        </a:rPr>
                        <a:t>A</a:t>
                      </a:r>
                      <a:r>
                        <a:rPr kumimoji="0" lang="en-US" sz="44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gioc</a:t>
                      </a: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ek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Par;enou</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genne;yc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4000" b="1" i="0" u="none" strike="noStrike" cap="none" normalizeH="0" baseline="0" dirty="0">
                          <a:ln>
                            <a:noFill/>
                          </a:ln>
                          <a:solidFill>
                            <a:srgbClr val="000000"/>
                          </a:solidFill>
                          <a:effectLst/>
                          <a:latin typeface="Book Antiqua" panose="02040602050305030304" pitchFamily="18" charset="0"/>
                          <a:cs typeface="Arial" charset="0"/>
                        </a:rPr>
                      </a:b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Qui es né de la Vierge ;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a:t>
                      </a:r>
                      <a:r>
                        <a:rPr kumimoji="0" lang="fr-FR"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وُلِدَ مِنَ العَذْرَاءِ، اِرْحَمْنَا. </a:t>
                      </a:r>
                      <a:endParaRPr kumimoji="0" lang="en-US" sz="54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au 4">
            <a:extLst>
              <a:ext uri="{FF2B5EF4-FFF2-40B4-BE49-F238E27FC236}">
                <a16:creationId xmlns:a16="http://schemas.microsoft.com/office/drawing/2014/main" id="{C7158570-BE03-3568-DAA9-E7228E45633A}"/>
              </a:ext>
            </a:extLst>
          </p:cNvPr>
          <p:cNvGraphicFramePr>
            <a:graphicFrameLocks noGrp="1"/>
          </p:cNvGraphicFramePr>
          <p:nvPr/>
        </p:nvGraphicFramePr>
        <p:xfrm>
          <a:off x="2032000" y="-9000"/>
          <a:ext cx="8128000" cy="54000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334113069"/>
                    </a:ext>
                  </a:extLst>
                </a:gridCol>
              </a:tblGrid>
              <a:tr h="5400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2400" b="1" u="none" strike="noStrike" kern="1200" cap="none" spc="0" normalizeH="0" baseline="0" noProof="0" dirty="0">
                          <a:ln>
                            <a:noFill/>
                          </a:ln>
                          <a:solidFill>
                            <a:srgbClr val="000000"/>
                          </a:solidFill>
                          <a:effectLst/>
                          <a:uLnTx/>
                          <a:uFillTx/>
                          <a:latin typeface="Book Antiqua" panose="02040602050305030304" pitchFamily="18" charset="0"/>
                        </a:rPr>
                        <a:t>Le Trisagion - </a:t>
                      </a:r>
                      <a:r>
                        <a:rPr kumimoji="0" lang="fr-FR" sz="2400" b="1" u="none" strike="noStrike" kern="1200" cap="none" spc="0" normalizeH="0" baseline="0" noProof="0" dirty="0">
                          <a:ln>
                            <a:noFill/>
                          </a:ln>
                          <a:solidFill>
                            <a:srgbClr val="000000"/>
                          </a:solidFill>
                          <a:effectLst/>
                          <a:uLnTx/>
                          <a:uFillTx/>
                          <a:latin typeface="CS Avva Shenouda" panose="020B7200000000000000" pitchFamily="34" charset="0"/>
                        </a:rPr>
                        <a:t>`</a:t>
                      </a:r>
                      <a:r>
                        <a:rPr kumimoji="0" lang="en-US" sz="2400" b="1" u="none" strike="noStrike" kern="1200" cap="none" spc="0" normalizeH="0" baseline="0" noProof="0" dirty="0" err="1">
                          <a:ln>
                            <a:noFill/>
                          </a:ln>
                          <a:solidFill>
                            <a:srgbClr val="000000"/>
                          </a:solidFill>
                          <a:effectLst/>
                          <a:uLnTx/>
                          <a:uFillTx/>
                          <a:latin typeface="Avva_Marcos" panose="04020500000000000000" pitchFamily="82" charset="0"/>
                        </a:rPr>
                        <a:t>A</a:t>
                      </a:r>
                      <a:r>
                        <a:rPr kumimoji="0" lang="en-US" sz="2400" b="1" u="none" strike="noStrike" kern="1200" cap="none" spc="0" normalizeH="0" baseline="0" noProof="0" dirty="0" err="1">
                          <a:ln>
                            <a:noFill/>
                          </a:ln>
                          <a:solidFill>
                            <a:srgbClr val="000000"/>
                          </a:solidFill>
                          <a:effectLst/>
                          <a:uLnTx/>
                          <a:uFillTx/>
                          <a:latin typeface="CS Avva Shenouda" panose="020B7200000000000000" pitchFamily="34" charset="0"/>
                        </a:rPr>
                        <a:t>gioc</a:t>
                      </a:r>
                      <a:r>
                        <a:rPr kumimoji="0" lang="fr-FR" sz="2400" b="1" u="none" strike="noStrike" kern="1200" cap="none" spc="0" normalizeH="0" baseline="0" noProof="0" dirty="0">
                          <a:ln>
                            <a:noFill/>
                          </a:ln>
                          <a:solidFill>
                            <a:srgbClr val="000000"/>
                          </a:solidFill>
                          <a:effectLst/>
                          <a:uLnTx/>
                          <a:uFillTx/>
                          <a:latin typeface="Book Antiqua" panose="02040602050305030304" pitchFamily="18" charset="0"/>
                        </a:rPr>
                        <a:t> - </a:t>
                      </a:r>
                      <a:r>
                        <a:rPr kumimoji="0" lang="ar-EG" sz="2400" b="1" u="none" strike="noStrike" kern="1200" cap="none" spc="0" normalizeH="0" baseline="0" noProof="0" dirty="0">
                          <a:ln>
                            <a:noFill/>
                          </a:ln>
                          <a:solidFill>
                            <a:srgbClr val="000000"/>
                          </a:solidFill>
                          <a:effectLst/>
                          <a:uLnTx/>
                          <a:uFillTx/>
                          <a:latin typeface="Book Antiqua" panose="02040602050305030304" pitchFamily="18" charset="0"/>
                        </a:rPr>
                        <a:t>الثلاثة </a:t>
                      </a:r>
                      <a:r>
                        <a:rPr kumimoji="0" lang="ar-EG" sz="2400" b="1" u="none" strike="noStrike" kern="1200" cap="none" spc="0" normalizeH="0" baseline="0" noProof="0" dirty="0" err="1">
                          <a:ln>
                            <a:noFill/>
                          </a:ln>
                          <a:solidFill>
                            <a:srgbClr val="000000"/>
                          </a:solidFill>
                          <a:effectLst/>
                          <a:uLnTx/>
                          <a:uFillTx/>
                          <a:latin typeface="Book Antiqua" panose="02040602050305030304" pitchFamily="18" charset="0"/>
                        </a:rPr>
                        <a:t>تقديسات</a:t>
                      </a:r>
                      <a:endParaRPr kumimoji="0" lang="fr-FR" sz="24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81930"/>
                  </a:ext>
                </a:extLst>
              </a:tr>
            </a:tbl>
          </a:graphicData>
        </a:graphic>
      </p:graphicFrame>
    </p:spTree>
    <p:extLst>
      <p:ext uri="{BB962C8B-B14F-4D97-AF65-F5344CB8AC3E}">
        <p14:creationId xmlns:p14="http://schemas.microsoft.com/office/powerpoint/2010/main" val="1132491355"/>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8F01A-B83F-301F-ECAB-F4E354DF8169}"/>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12401ED1-3A7A-8B89-15C0-8CE7433D7D2F}"/>
              </a:ext>
            </a:extLst>
          </p:cNvPr>
          <p:cNvSpPr txBox="1"/>
          <p:nvPr/>
        </p:nvSpPr>
        <p:spPr>
          <a:xfrm>
            <a:off x="11567886" y="6117771"/>
            <a:ext cx="544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2</a:t>
            </a:r>
          </a:p>
        </p:txBody>
      </p:sp>
      <p:graphicFrame>
        <p:nvGraphicFramePr>
          <p:cNvPr id="4" name="Group 24">
            <a:extLst>
              <a:ext uri="{FF2B5EF4-FFF2-40B4-BE49-F238E27FC236}">
                <a16:creationId xmlns:a16="http://schemas.microsoft.com/office/drawing/2014/main" id="{01A44DCC-62D8-D51B-CA47-C239352CF365}"/>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4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Agioc</a:t>
                      </a: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ctaurw;ic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di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4000" b="1" i="0" u="none" strike="noStrike" cap="none" normalizeH="0" baseline="0" dirty="0">
                          <a:ln>
                            <a:noFill/>
                          </a:ln>
                          <a:solidFill>
                            <a:srgbClr val="000000"/>
                          </a:solidFill>
                          <a:effectLst/>
                          <a:latin typeface="Book Antiqua" panose="02040602050305030304" pitchFamily="18" charset="0"/>
                          <a:cs typeface="Arial" charset="0"/>
                        </a:rPr>
                      </a:b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Qui as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été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crucifié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pour nous ;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 صُلِبَ عَنَّا، اِرْحَمْنَا. </a:t>
                      </a:r>
                      <a:endParaRPr kumimoji="0" lang="en-US" sz="54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98735449"/>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C8A18-3675-B992-1CA8-32B2AB620081}"/>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BAB930E7-3165-7AAE-DD78-4F90DE89DA48}"/>
              </a:ext>
            </a:extLst>
          </p:cNvPr>
          <p:cNvSpPr txBox="1"/>
          <p:nvPr/>
        </p:nvSpPr>
        <p:spPr>
          <a:xfrm>
            <a:off x="11567886" y="6117771"/>
            <a:ext cx="544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2</a:t>
            </a:r>
          </a:p>
        </p:txBody>
      </p:sp>
      <p:graphicFrame>
        <p:nvGraphicFramePr>
          <p:cNvPr id="4" name="Group 24">
            <a:extLst>
              <a:ext uri="{FF2B5EF4-FFF2-40B4-BE49-F238E27FC236}">
                <a16:creationId xmlns:a16="http://schemas.microsoft.com/office/drawing/2014/main" id="{E6A4E70C-2842-8804-0569-A503927B0B52}"/>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0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Agioc</a:t>
                      </a:r>
                      <a:r>
                        <a:rPr kumimoji="0" lang="en-US" sz="40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``o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anactac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ek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nekrwn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anel;wn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ouranouc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3600" b="1" i="0" u="none" strike="noStrike" cap="none" normalizeH="0" baseline="0" dirty="0">
                          <a:ln>
                            <a:noFill/>
                          </a:ln>
                          <a:solidFill>
                            <a:srgbClr val="000000"/>
                          </a:solidFill>
                          <a:effectLst/>
                          <a:latin typeface="Book Antiqua" panose="02040602050305030304" pitchFamily="18" charset="0"/>
                          <a:cs typeface="Arial" charset="0"/>
                        </a:rPr>
                      </a:b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Qui </a:t>
                      </a:r>
                      <a:r>
                        <a:rPr kumimoji="0" lang="fr-FR" sz="3600" b="1" i="0" u="none" strike="noStrike" cap="none" normalizeH="0" baseline="0" dirty="0">
                          <a:ln>
                            <a:noFill/>
                          </a:ln>
                          <a:solidFill>
                            <a:srgbClr val="000000"/>
                          </a:solidFill>
                          <a:effectLst/>
                          <a:latin typeface="Book Antiqua" panose="02040602050305030304" pitchFamily="18" charset="0"/>
                          <a:cs typeface="Arial" charset="0"/>
                        </a:rPr>
                        <a:t>es Ressuscité d'entre les morts et monté aux </a:t>
                      </a:r>
                      <a:br>
                        <a:rPr kumimoji="0" lang="fr-FR" sz="3600" b="1" i="0" u="none" strike="noStrike" cap="none" normalizeH="0" baseline="0" dirty="0">
                          <a:ln>
                            <a:noFill/>
                          </a:ln>
                          <a:solidFill>
                            <a:srgbClr val="000000"/>
                          </a:solidFill>
                          <a:effectLst/>
                          <a:latin typeface="Book Antiqua" panose="02040602050305030304" pitchFamily="18" charset="0"/>
                          <a:cs typeface="Arial" charset="0"/>
                        </a:rPr>
                      </a:br>
                      <a:r>
                        <a:rPr kumimoji="0" lang="fr-FR" sz="3600" b="1" i="0" u="none" strike="noStrike" cap="none" normalizeH="0" baseline="0" dirty="0">
                          <a:ln>
                            <a:noFill/>
                          </a:ln>
                          <a:solidFill>
                            <a:srgbClr val="000000"/>
                          </a:solidFill>
                          <a:effectLst/>
                          <a:latin typeface="Book Antiqua" panose="02040602050305030304" pitchFamily="18" charset="0"/>
                          <a:cs typeface="Arial" charset="0"/>
                        </a:rPr>
                        <a:t>cieux</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 قَامَ مِنَ الأَمْوَاتِ وَصَعِدَ </a:t>
                      </a:r>
                      <a:r>
                        <a:rPr kumimoji="0" lang="ar-EG" sz="4000" b="1" i="0" u="none" strike="noStrike" cap="none" normalizeH="0" baseline="0">
                          <a:ln>
                            <a:noFill/>
                          </a:ln>
                          <a:solidFill>
                            <a:srgbClr val="000000"/>
                          </a:solidFill>
                          <a:effectLst/>
                          <a:latin typeface="CS Avva Shenouda" panose="020B7200000000000000" pitchFamily="34" charset="0"/>
                          <a:cs typeface="Arial" charset="0"/>
                        </a:rPr>
                        <a:t>إلَى السَّمَواتِ</a:t>
                      </a: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 اِرْحَمْنَا. </a:t>
                      </a:r>
                      <a:endParaRPr kumimoji="0" lang="en-US" sz="48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62292553"/>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31BF7-30EB-14CD-44EA-47AC5DC9553C}"/>
            </a:ext>
          </a:extLst>
        </p:cNvPr>
        <p:cNvGrpSpPr/>
        <p:nvPr/>
      </p:nvGrpSpPr>
      <p:grpSpPr>
        <a:xfrm>
          <a:off x="0" y="0"/>
          <a:ext cx="0" cy="0"/>
          <a:chOff x="0" y="0"/>
          <a:chExt cx="0" cy="0"/>
        </a:xfrm>
      </p:grpSpPr>
      <p:graphicFrame>
        <p:nvGraphicFramePr>
          <p:cNvPr id="13714448" name="Group 16">
            <a:extLst>
              <a:ext uri="{FF2B5EF4-FFF2-40B4-BE49-F238E27FC236}">
                <a16:creationId xmlns:a16="http://schemas.microsoft.com/office/drawing/2014/main" id="{8C1338AE-D5D6-A365-7A39-815F537FA90A}"/>
              </a:ext>
            </a:extLst>
          </p:cNvPr>
          <p:cNvGraphicFramePr>
            <a:graphicFrameLocks noGrp="1"/>
          </p:cNvGraphicFramePr>
          <p:nvPr>
            <p:ph type="tbl" idx="1"/>
          </p:nvPr>
        </p:nvGraphicFramePr>
        <p:xfrm>
          <a:off x="425999" y="531000"/>
          <a:ext cx="11340001" cy="5796000"/>
        </p:xfrm>
        <a:graphic>
          <a:graphicData uri="http://schemas.openxmlformats.org/drawingml/2006/table">
            <a:tbl>
              <a:tblPr/>
              <a:tblGrid>
                <a:gridCol w="4228477">
                  <a:extLst>
                    <a:ext uri="{9D8B030D-6E8A-4147-A177-3AD203B41FA5}">
                      <a16:colId xmlns:a16="http://schemas.microsoft.com/office/drawing/2014/main" val="20000"/>
                    </a:ext>
                  </a:extLst>
                </a:gridCol>
                <a:gridCol w="4132372">
                  <a:extLst>
                    <a:ext uri="{9D8B030D-6E8A-4147-A177-3AD203B41FA5}">
                      <a16:colId xmlns:a16="http://schemas.microsoft.com/office/drawing/2014/main" val="20001"/>
                    </a:ext>
                  </a:extLst>
                </a:gridCol>
                <a:gridCol w="29791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Doxa Patri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Ui`w</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agi`w</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nun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e`wnac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e`wnwn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Amyn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Agi`a</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Triac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endParaRPr kumimoji="0" lang="en-US" sz="4000" b="1" i="1"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Gloire au Père, au Fils et au Saint Esprit,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maintenant</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toujours</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et dans les siècles des siècles. Amen.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Ô Sainte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Trinité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المَجْدُ لِلآبِ </a:t>
                      </a:r>
                      <a:r>
                        <a:rPr kumimoji="0" lang="ar-EG" sz="4000" b="1" i="0" u="none" strike="noStrike" cap="none" normalizeH="0" baseline="0" dirty="0" err="1">
                          <a:ln>
                            <a:noFill/>
                          </a:ln>
                          <a:solidFill>
                            <a:srgbClr val="000000"/>
                          </a:solidFill>
                          <a:effectLst/>
                          <a:latin typeface="CS Avva Shenouda" panose="020B7200000000000000" pitchFamily="34" charset="0"/>
                          <a:cs typeface="Arial" charset="0"/>
                        </a:rPr>
                        <a:t>وَالإِبْنِ</a:t>
                      </a: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 وَالرُّوحِ القُدُسِ، الآنَ وَكُلُّ أَوَانٍ وَإِلَى دَهْرِ الدُّهُورِ. آمِينَ. </a:t>
                      </a:r>
                      <a:endParaRPr kumimoji="0" lang="fr-FR" sz="4000" b="1" i="0" u="none" strike="noStrike" cap="none" normalizeH="0" baseline="0" dirty="0">
                        <a:ln>
                          <a:noFill/>
                        </a:ln>
                        <a:solidFill>
                          <a:srgbClr val="000000"/>
                        </a:solidFill>
                        <a:effectLst/>
                        <a:latin typeface="CS Avva Shenouda" panose="020B7200000000000000"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أَيُّهَا الثَّالُوثُ القُدُّوسُ، اِرْحَمْنَا.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90412845"/>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A6EF0-AF3F-1507-6AC3-C45E29E56D5C}"/>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0ADDAE9B-C197-3DF0-F557-199690103D0E}"/>
              </a:ext>
            </a:extLst>
          </p:cNvPr>
          <p:cNvGraphicFramePr>
            <a:graphicFrameLocks noGrp="1"/>
          </p:cNvGraphicFramePr>
          <p:nvPr/>
        </p:nvGraphicFramePr>
        <p:xfrm>
          <a:off x="426000" y="531000"/>
          <a:ext cx="11340000" cy="5795999"/>
        </p:xfrm>
        <a:graphic>
          <a:graphicData uri="http://schemas.openxmlformats.org/drawingml/2006/table">
            <a:tbl>
              <a:tblPr/>
              <a:tblGrid>
                <a:gridCol w="3892595">
                  <a:extLst>
                    <a:ext uri="{9D8B030D-6E8A-4147-A177-3AD203B41FA5}">
                      <a16:colId xmlns:a16="http://schemas.microsoft.com/office/drawing/2014/main" val="20000"/>
                    </a:ext>
                  </a:extLst>
                </a:gridCol>
                <a:gridCol w="4222341">
                  <a:extLst>
                    <a:ext uri="{9D8B030D-6E8A-4147-A177-3AD203B41FA5}">
                      <a16:colId xmlns:a16="http://schemas.microsoft.com/office/drawing/2014/main" val="20001"/>
                    </a:ext>
                  </a:extLst>
                </a:gridCol>
                <a:gridCol w="3225064">
                  <a:extLst>
                    <a:ext uri="{9D8B030D-6E8A-4147-A177-3AD203B41FA5}">
                      <a16:colId xmlns:a16="http://schemas.microsoft.com/office/drawing/2014/main" val="20002"/>
                    </a:ext>
                  </a:extLst>
                </a:gridCol>
              </a:tblGrid>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8745">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Slyl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Prions.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صَلِّ.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1471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proceu,y</a:t>
                      </a: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b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cta;yte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Pour la prière levons-nous.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250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Iryny</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paci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Et avec votre esprit.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70815526"/>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53251-D0E6-640E-6C68-B7E59FE9CBE9}"/>
            </a:ext>
          </a:extLst>
        </p:cNvPr>
        <p:cNvGrpSpPr/>
        <p:nvPr/>
      </p:nvGrpSpPr>
      <p:grpSpPr>
        <a:xfrm>
          <a:off x="0" y="0"/>
          <a:ext cx="0" cy="0"/>
          <a:chOff x="0" y="0"/>
          <a:chExt cx="0" cy="0"/>
        </a:xfrm>
      </p:grpSpPr>
      <p:graphicFrame>
        <p:nvGraphicFramePr>
          <p:cNvPr id="12557314" name="Group 2">
            <a:extLst>
              <a:ext uri="{FF2B5EF4-FFF2-40B4-BE49-F238E27FC236}">
                <a16:creationId xmlns:a16="http://schemas.microsoft.com/office/drawing/2014/main" id="{4EE7B489-EE4E-2172-ADE4-0865A46E2283}"/>
              </a:ext>
            </a:extLst>
          </p:cNvPr>
          <p:cNvGraphicFramePr>
            <a:graphicFrameLocks noGrp="1"/>
          </p:cNvGraphicFramePr>
          <p:nvPr/>
        </p:nvGraphicFramePr>
        <p:xfrm>
          <a:off x="426000" y="531000"/>
          <a:ext cx="11340000" cy="5796000"/>
        </p:xfrm>
        <a:graphic>
          <a:graphicData uri="http://schemas.openxmlformats.org/drawingml/2006/table">
            <a:tbl>
              <a:tblPr/>
              <a:tblGrid>
                <a:gridCol w="4228474">
                  <a:extLst>
                    <a:ext uri="{9D8B030D-6E8A-4147-A177-3AD203B41FA5}">
                      <a16:colId xmlns:a16="http://schemas.microsoft.com/office/drawing/2014/main" val="20000"/>
                    </a:ext>
                  </a:extLst>
                </a:gridCol>
                <a:gridCol w="3997387">
                  <a:extLst>
                    <a:ext uri="{9D8B030D-6E8A-4147-A177-3AD203B41FA5}">
                      <a16:colId xmlns:a16="http://schemas.microsoft.com/office/drawing/2014/main" val="20001"/>
                    </a:ext>
                  </a:extLst>
                </a:gridCol>
                <a:gridCol w="3114139">
                  <a:extLst>
                    <a:ext uri="{9D8B030D-6E8A-4147-A177-3AD203B41FA5}">
                      <a16:colId xmlns:a16="http://schemas.microsoft.com/office/drawing/2014/main" val="20002"/>
                    </a:ext>
                  </a:extLst>
                </a:gridCol>
              </a:tblGrid>
              <a:tr h="505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2902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550" b="1" i="0" u="none" strike="noStrike" cap="none" normalizeH="0" baseline="0" dirty="0" err="1">
                          <a:ln>
                            <a:noFill/>
                          </a:ln>
                          <a:solidFill>
                            <a:srgbClr val="000000"/>
                          </a:solidFill>
                          <a:effectLst/>
                          <a:latin typeface="Avva_Marcos" panose="04020500000000000000" pitchFamily="82" charset="0"/>
                          <a:cs typeface="Arial" charset="0"/>
                        </a:rPr>
                        <a:t>F</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nyb</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I=y=c P=,=c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Vyetafjoc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nnef`agioc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ettai`yout</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mma;ytyc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n`apoctoloc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hanmys</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m`provytyc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han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myi</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auer`epi;umin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eny`etetennau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erwou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mpounau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eny`etetencwtem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erwou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mpoucwtem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50" b="1" i="0" u="none" strike="noStrike" cap="none" normalizeH="0" baseline="0" dirty="0">
                          <a:ln>
                            <a:noFill/>
                          </a:ln>
                          <a:solidFill>
                            <a:srgbClr val="000000"/>
                          </a:solidFill>
                          <a:effectLst/>
                          <a:latin typeface="Book Antiqua" panose="02040602050305030304" pitchFamily="18" charset="0"/>
                          <a:cs typeface="Arial" charset="0"/>
                        </a:rPr>
                        <a:t>Ô Maître, Seigneur Jésus-Christ, notre Dieu, Qui S'est adressé à Ses Saints disciples et apôtres bienheureux en disant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50" b="1" i="0" u="none" strike="noStrike" cap="none" normalizeH="0" baseline="0" dirty="0">
                          <a:ln>
                            <a:noFill/>
                          </a:ln>
                          <a:solidFill>
                            <a:srgbClr val="000000"/>
                          </a:solidFill>
                          <a:effectLst/>
                          <a:latin typeface="Book Antiqua" panose="02040602050305030304" pitchFamily="18" charset="0"/>
                          <a:cs typeface="Arial" charset="0"/>
                        </a:rPr>
                        <a:t>Que de nombreux prophètes et justes ont désiré voir ce que vous voyez et ne l’ont pas vu, et entendre ce que vous entendez, et ne l’ont pas entendu. </a:t>
                      </a:r>
                      <a:endParaRPr kumimoji="0" lang="en-US" sz="255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أَيُّهَا السَّيِّدُ الرَّبُّ يَسُوعُ الْمَسِيحُ إِلَهُنَا، الَّذِي</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خَاطَبَ تَلَامِيذِهِ الْقِدِّيسِينَ الْمُكَرَّمِينَ، وَرُسُلِهِ الْأَطْهَارِ</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قَائِلاً</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kumimoji="0" lang="en-US"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 name="Tableau 2">
            <a:extLst>
              <a:ext uri="{FF2B5EF4-FFF2-40B4-BE49-F238E27FC236}">
                <a16:creationId xmlns:a16="http://schemas.microsoft.com/office/drawing/2014/main" id="{5F18D53E-0F66-3E1D-A2A8-FEA95C83F3FA}"/>
              </a:ext>
            </a:extLst>
          </p:cNvPr>
          <p:cNvGraphicFramePr>
            <a:graphicFrameLocks noGrp="1"/>
          </p:cNvGraphicFramePr>
          <p:nvPr/>
        </p:nvGraphicFramePr>
        <p:xfrm>
          <a:off x="2032000" y="-18331"/>
          <a:ext cx="8128000" cy="5400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611304311"/>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Oraison</a:t>
                      </a:r>
                      <a:r>
                        <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de </a:t>
                      </a:r>
                      <a:r>
                        <a:rPr kumimoji="0" lang="en-US"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l’Évangile</a:t>
                      </a:r>
                      <a:r>
                        <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 </a:t>
                      </a:r>
                      <a:r>
                        <a:rPr kumimoji="0" lang="ar-EG"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أوشية</a:t>
                      </a:r>
                      <a:r>
                        <a:rPr kumimoji="0" lang="ar-EG"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الإنجيل</a:t>
                      </a:r>
                      <a:endParaRPr kumimoji="0" lang="en-CA"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224470"/>
                  </a:ext>
                </a:extLst>
              </a:tr>
            </a:tbl>
          </a:graphicData>
        </a:graphic>
      </p:graphicFrame>
    </p:spTree>
    <p:extLst>
      <p:ext uri="{BB962C8B-B14F-4D97-AF65-F5344CB8AC3E}">
        <p14:creationId xmlns:p14="http://schemas.microsoft.com/office/powerpoint/2010/main" val="7611026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60415-CF6F-768B-3A46-831C1419D167}"/>
            </a:ext>
          </a:extLst>
        </p:cNvPr>
        <p:cNvGrpSpPr/>
        <p:nvPr/>
      </p:nvGrpSpPr>
      <p:grpSpPr>
        <a:xfrm>
          <a:off x="0" y="0"/>
          <a:ext cx="0" cy="0"/>
          <a:chOff x="0" y="0"/>
          <a:chExt cx="0" cy="0"/>
        </a:xfrm>
      </p:grpSpPr>
      <p:graphicFrame>
        <p:nvGraphicFramePr>
          <p:cNvPr id="12558338" name="Group 2">
            <a:extLst>
              <a:ext uri="{FF2B5EF4-FFF2-40B4-BE49-F238E27FC236}">
                <a16:creationId xmlns:a16="http://schemas.microsoft.com/office/drawing/2014/main" id="{F532B1F9-9905-B9A6-608C-5561F623A938}"/>
              </a:ext>
            </a:extLst>
          </p:cNvPr>
          <p:cNvGraphicFramePr>
            <a:graphicFrameLocks noGrp="1"/>
          </p:cNvGraphicFramePr>
          <p:nvPr/>
        </p:nvGraphicFramePr>
        <p:xfrm>
          <a:off x="425999" y="531000"/>
          <a:ext cx="11340001" cy="5796000"/>
        </p:xfrm>
        <a:graphic>
          <a:graphicData uri="http://schemas.openxmlformats.org/drawingml/2006/table">
            <a:tbl>
              <a:tblPr/>
              <a:tblGrid>
                <a:gridCol w="4252500">
                  <a:extLst>
                    <a:ext uri="{9D8B030D-6E8A-4147-A177-3AD203B41FA5}">
                      <a16:colId xmlns:a16="http://schemas.microsoft.com/office/drawing/2014/main" val="20000"/>
                    </a:ext>
                  </a:extLst>
                </a:gridCol>
                <a:gridCol w="4158000">
                  <a:extLst>
                    <a:ext uri="{9D8B030D-6E8A-4147-A177-3AD203B41FA5}">
                      <a16:colId xmlns:a16="http://schemas.microsoft.com/office/drawing/2014/main" val="20001"/>
                    </a:ext>
                  </a:extLst>
                </a:gridCol>
                <a:gridCol w="292950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N;wten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de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wouni`atou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nnetenbal</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je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cenau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netenmasj</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je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cecwtem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Marener`pem`psa</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ncwtem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e`iri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nnekeuaggelion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nitwbh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ny</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ntak</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Quant à vous, heureux sont vos yeux parce qu’ils voient ; et</a:t>
                      </a:r>
                      <a:br>
                        <a:rPr kumimoji="0" lang="fr-CA" sz="3000" b="1" i="0" u="none" strike="noStrike" cap="none" normalizeH="0" baseline="0" dirty="0">
                          <a:ln>
                            <a:noFill/>
                          </a:ln>
                          <a:solidFill>
                            <a:srgbClr val="000000"/>
                          </a:solidFill>
                          <a:effectLst/>
                          <a:latin typeface="Book Antiqua" panose="02040602050305030304" pitchFamily="18" charset="0"/>
                          <a:cs typeface="Arial" charset="0"/>
                        </a:rPr>
                      </a:b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heureuses sont vos oreilles parce qu’elles entendent.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Rends-nous dignes d’écouter et de pratiquer Tes Saints Évangiles par les prières de Tes Saints. </a:t>
                      </a:r>
                      <a:endParaRPr kumimoji="0" lang="en-US" sz="3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أَمَّا أَنْتُمْ فَطُوبَى لأَعْيُنِكُمْ لِأَنَّهَا تَبْصُرُ، وَلِآذَانِكُمْ لِأَنَّهَا تَسْمَعُ. </a:t>
                      </a:r>
                      <a:endParaRPr kumimoji="0" lang="fr-FR" sz="3800" b="1" i="0" u="none" strike="noStrike" cap="none" normalizeH="0" baseline="0" dirty="0">
                        <a:ln>
                          <a:noFill/>
                        </a:ln>
                        <a:solidFill>
                          <a:srgbClr val="000000"/>
                        </a:solidFill>
                        <a:effectLst/>
                        <a:latin typeface="CS Avva Shenouda" panose="020B7200000000000000"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فَلْنَسْتَحِقَّ أَنْ نَسْمَعَ وَنَعْمَلَ </a:t>
                      </a:r>
                      <a:r>
                        <a:rPr kumimoji="0" lang="ar-EG" sz="3800" b="1" i="0" u="none" strike="noStrike" cap="none" normalizeH="0" baseline="0" dirty="0" err="1">
                          <a:ln>
                            <a:noFill/>
                          </a:ln>
                          <a:solidFill>
                            <a:srgbClr val="000000"/>
                          </a:solidFill>
                          <a:effectLst/>
                          <a:latin typeface="CS Avva Shenouda" panose="020B7200000000000000" pitchFamily="34" charset="0"/>
                          <a:cs typeface="Arial" charset="0"/>
                        </a:rPr>
                        <a:t>بِأَنْجِيلِكَ</a:t>
                      </a: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 الْمُقَدَّسَةِ، بِطَلَبَاتِ </a:t>
                      </a:r>
                      <a:r>
                        <a:rPr kumimoji="0" lang="ar-EG" sz="3800" b="1" i="0" u="none" strike="noStrike" cap="none" normalizeH="0" baseline="0" dirty="0" err="1">
                          <a:ln>
                            <a:noFill/>
                          </a:ln>
                          <a:solidFill>
                            <a:srgbClr val="000000"/>
                          </a:solidFill>
                          <a:effectLst/>
                          <a:latin typeface="CS Avva Shenouda" panose="020B7200000000000000" pitchFamily="34" charset="0"/>
                          <a:cs typeface="Arial" charset="0"/>
                        </a:rPr>
                        <a:t>قِدِّيسِيكَ</a:t>
                      </a: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 </a:t>
                      </a:r>
                      <a:endParaRPr kumimoji="0" lang="en-US" sz="38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355929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CE1B9-9598-619E-F0BD-B588DB1A3D12}"/>
            </a:ext>
          </a:extLst>
        </p:cNvPr>
        <p:cNvGrpSpPr/>
        <p:nvPr/>
      </p:nvGrpSpPr>
      <p:grpSpPr>
        <a:xfrm>
          <a:off x="0" y="0"/>
          <a:ext cx="0" cy="0"/>
          <a:chOff x="0" y="0"/>
          <a:chExt cx="0" cy="0"/>
        </a:xfrm>
      </p:grpSpPr>
      <p:graphicFrame>
        <p:nvGraphicFramePr>
          <p:cNvPr id="12559362" name="Group 2">
            <a:extLst>
              <a:ext uri="{FF2B5EF4-FFF2-40B4-BE49-F238E27FC236}">
                <a16:creationId xmlns:a16="http://schemas.microsoft.com/office/drawing/2014/main" id="{51ED8A5E-5FF3-E1D7-3C09-4461BDC737B9}"/>
              </a:ext>
            </a:extLst>
          </p:cNvPr>
          <p:cNvGraphicFramePr>
            <a:graphicFrameLocks noGrp="1"/>
          </p:cNvGraphicFramePr>
          <p:nvPr>
            <p:extLst>
              <p:ext uri="{D42A27DB-BD31-4B8C-83A1-F6EECF244321}">
                <p14:modId xmlns:p14="http://schemas.microsoft.com/office/powerpoint/2010/main" val="2945916964"/>
              </p:ext>
            </p:extLst>
          </p:nvPr>
        </p:nvGraphicFramePr>
        <p:xfrm>
          <a:off x="426000" y="531000"/>
          <a:ext cx="11340000" cy="5796000"/>
        </p:xfrm>
        <a:graphic>
          <a:graphicData uri="http://schemas.openxmlformats.org/drawingml/2006/table">
            <a:tbl>
              <a:tblPr/>
              <a:tblGrid>
                <a:gridCol w="4045405">
                  <a:extLst>
                    <a:ext uri="{9D8B030D-6E8A-4147-A177-3AD203B41FA5}">
                      <a16:colId xmlns:a16="http://schemas.microsoft.com/office/drawing/2014/main" val="20000"/>
                    </a:ext>
                  </a:extLst>
                </a:gridCol>
                <a:gridCol w="4236619">
                  <a:extLst>
                    <a:ext uri="{9D8B030D-6E8A-4147-A177-3AD203B41FA5}">
                      <a16:colId xmlns:a16="http://schemas.microsoft.com/office/drawing/2014/main" val="20001"/>
                    </a:ext>
                  </a:extLst>
                </a:gridCol>
                <a:gridCol w="3057976">
                  <a:extLst>
                    <a:ext uri="{9D8B030D-6E8A-4147-A177-3AD203B41FA5}">
                      <a16:colId xmlns:a16="http://schemas.microsoft.com/office/drawing/2014/main" val="20002"/>
                    </a:ext>
                  </a:extLst>
                </a:gridCol>
              </a:tblGrid>
              <a:tr h="58186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2408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Proceuxac;e</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uper</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tou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agiou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euaggeliou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1" i="0" u="none" strike="noStrike" cap="none" normalizeH="0" baseline="0" dirty="0">
                          <a:ln>
                            <a:noFill/>
                          </a:ln>
                          <a:solidFill>
                            <a:srgbClr val="000000"/>
                          </a:solidFill>
                          <a:effectLst/>
                          <a:latin typeface="Book Antiqua" panose="02040602050305030304" pitchFamily="18" charset="0"/>
                          <a:cs typeface="Arial" charset="0"/>
                        </a:rPr>
                        <a:t>Priez</a:t>
                      </a:r>
                      <a:r>
                        <a:rPr kumimoji="0" lang="en-CA" sz="4300" b="1" i="0" u="none" strike="noStrike" cap="none" normalizeH="0" baseline="0" dirty="0">
                          <a:ln>
                            <a:noFill/>
                          </a:ln>
                          <a:solidFill>
                            <a:srgbClr val="000000"/>
                          </a:solidFill>
                          <a:effectLst/>
                          <a:latin typeface="Book Antiqua" panose="02040602050305030304" pitchFamily="18" charset="0"/>
                          <a:cs typeface="Arial" charset="0"/>
                        </a:rPr>
                        <a:t> pour le saint </a:t>
                      </a:r>
                      <a:r>
                        <a:rPr kumimoji="0" lang="en-US" sz="4300" b="1" i="0" u="none" strike="noStrike" cap="none" normalizeH="0" baseline="0" dirty="0" err="1">
                          <a:ln>
                            <a:noFill/>
                          </a:ln>
                          <a:solidFill>
                            <a:srgbClr val="000000"/>
                          </a:solidFill>
                          <a:effectLst/>
                          <a:latin typeface="Book Antiqua" panose="02040602050305030304" pitchFamily="18" charset="0"/>
                          <a:cs typeface="Arial" charset="0"/>
                        </a:rPr>
                        <a:t>Évangile</a:t>
                      </a:r>
                      <a:r>
                        <a:rPr kumimoji="0" lang="en-CA" sz="4300" b="1" i="0" u="none" strike="noStrike" cap="none" normalizeH="0" baseline="0" dirty="0">
                          <a:ln>
                            <a:noFill/>
                          </a:ln>
                          <a:solidFill>
                            <a:srgbClr val="000000"/>
                          </a:solidFill>
                          <a:effectLst/>
                          <a:latin typeface="Book Antiqua" panose="02040602050305030304" pitchFamily="18"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rgbClr val="000000"/>
                          </a:solidFill>
                          <a:effectLst/>
                          <a:latin typeface="Book Antiqua" panose="02040602050305030304" pitchFamily="18" charset="0"/>
                          <a:cs typeface="Arial" charset="0"/>
                        </a:rPr>
                        <a:t>صَلُّوا مِنْ أَجْلِ الْإِنْجِيلِ الْمُقَدَّسِ.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742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6263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Kuri`e</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1" i="0" u="none" strike="noStrike" cap="none" normalizeH="0" baseline="0" dirty="0">
                          <a:ln>
                            <a:noFill/>
                          </a:ln>
                          <a:solidFill>
                            <a:srgbClr val="000000"/>
                          </a:solidFill>
                          <a:effectLst/>
                          <a:latin typeface="Book Antiqua" panose="02040602050305030304" pitchFamily="18" charset="0"/>
                          <a:cs typeface="Arial" charset="0"/>
                        </a:rPr>
                        <a:t>Pitié Seigneur.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rgbClr val="000000"/>
                          </a:solidFill>
                          <a:effectLst/>
                          <a:latin typeface="CS Avva Shenouda" panose="020B7200000000000000" pitchFamily="34" charset="0"/>
                          <a:cs typeface="Arial" charset="0"/>
                        </a:rPr>
                        <a:t>يَا رَبُّ ارْحَمْ. </a:t>
                      </a:r>
                      <a:endParaRPr kumimoji="0" lang="en-US" sz="43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1748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1033" name="Group 89"/>
          <p:cNvGraphicFramePr>
            <a:graphicFrameLocks noGrp="1"/>
          </p:cNvGraphicFramePr>
          <p:nvPr>
            <p:extLst>
              <p:ext uri="{D42A27DB-BD31-4B8C-83A1-F6EECF244321}">
                <p14:modId xmlns:p14="http://schemas.microsoft.com/office/powerpoint/2010/main" val="1942340680"/>
              </p:ext>
            </p:extLst>
          </p:nvPr>
        </p:nvGraphicFramePr>
        <p:xfrm>
          <a:off x="425999" y="531000"/>
          <a:ext cx="11340001" cy="5795999"/>
        </p:xfrm>
        <a:graphic>
          <a:graphicData uri="http://schemas.openxmlformats.org/drawingml/2006/table">
            <a:tbl>
              <a:tblPr/>
              <a:tblGrid>
                <a:gridCol w="4405154">
                  <a:extLst>
                    <a:ext uri="{9D8B030D-6E8A-4147-A177-3AD203B41FA5}">
                      <a16:colId xmlns:a16="http://schemas.microsoft.com/office/drawing/2014/main" val="20000"/>
                    </a:ext>
                  </a:extLst>
                </a:gridCol>
                <a:gridCol w="3918722">
                  <a:extLst>
                    <a:ext uri="{9D8B030D-6E8A-4147-A177-3AD203B41FA5}">
                      <a16:colId xmlns:a16="http://schemas.microsoft.com/office/drawing/2014/main" val="20001"/>
                    </a:ext>
                  </a:extLst>
                </a:gridCol>
                <a:gridCol w="3016125">
                  <a:extLst>
                    <a:ext uri="{9D8B030D-6E8A-4147-A177-3AD203B41FA5}">
                      <a16:colId xmlns:a16="http://schemas.microsoft.com/office/drawing/2014/main" val="20002"/>
                    </a:ext>
                  </a:extLst>
                </a:gridCol>
              </a:tblGrid>
              <a:tr h="4899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kern="1200" cap="none" normalizeH="0" baseline="0" dirty="0">
                          <a:ln>
                            <a:noFill/>
                          </a:ln>
                          <a:solidFill>
                            <a:srgbClr val="C00000"/>
                          </a:solidFill>
                          <a:effectLst/>
                          <a:latin typeface="Book Antiqua" panose="02040602050305030304" pitchFamily="18" charset="0"/>
                          <a:ea typeface="+mn-ea"/>
                          <a:cs typeface="Arial" charset="0"/>
                        </a:rPr>
                        <a:t>Le peuple : </a:t>
                      </a:r>
                      <a:endParaRPr kumimoji="0" lang="en-US" sz="2400" b="1" i="0" u="none" strike="noStrike" kern="1200" cap="none" normalizeH="0" baseline="0" dirty="0">
                        <a:ln>
                          <a:noFill/>
                        </a:ln>
                        <a:solidFill>
                          <a:srgbClr val="C00000"/>
                        </a:solidFill>
                        <a:effectLst/>
                        <a:latin typeface="Book Antiqua" panose="02040602050305030304" pitchFamily="18" charset="0"/>
                        <a:ea typeface="+mn-ea"/>
                        <a:cs typeface="Arial" charset="0"/>
                      </a:endParaRP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kern="1200" cap="none" normalizeH="0" baseline="0" dirty="0">
                          <a:ln>
                            <a:noFill/>
                          </a:ln>
                          <a:solidFill>
                            <a:srgbClr val="C00000"/>
                          </a:solidFill>
                          <a:effectLst/>
                          <a:latin typeface="Book Antiqua" panose="02040602050305030304" pitchFamily="18" charset="0"/>
                          <a:ea typeface="+mn-ea"/>
                          <a:cs typeface="Arial" charset="0"/>
                        </a:rPr>
                        <a:t>الشَّعْبُ : </a:t>
                      </a:r>
                      <a:endParaRPr kumimoji="0" lang="en-US" sz="2400" b="1" i="0" u="none" strike="noStrike" kern="1200" cap="none" normalizeH="0" baseline="0" dirty="0">
                        <a:ln>
                          <a:noFill/>
                        </a:ln>
                        <a:solidFill>
                          <a:srgbClr val="C00000"/>
                        </a:solidFill>
                        <a:effectLst/>
                        <a:latin typeface="Book Antiqua" panose="02040602050305030304" pitchFamily="18"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630665824"/>
                  </a:ext>
                </a:extLst>
              </a:tr>
              <a:tr h="5205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1" i="0" u="none" strike="noStrike" kern="1200" cap="none" normalizeH="0" baseline="0" dirty="0" err="1">
                          <a:ln>
                            <a:noFill/>
                          </a:ln>
                          <a:solidFill>
                            <a:srgbClr val="000000"/>
                          </a:solidFill>
                          <a:effectLst/>
                          <a:latin typeface="CS Avva Shenouda" panose="020B7200000000000000" pitchFamily="34" charset="0"/>
                          <a:ea typeface="+mn-ea"/>
                          <a:cs typeface="Arial" charset="0"/>
                        </a:rPr>
                        <a:t>Kuri`e</a:t>
                      </a:r>
                      <a:r>
                        <a:rPr kumimoji="0" lang="en-US" sz="2600" b="1" i="0" u="none" strike="noStrike" kern="1200" cap="none" normalizeH="0" baseline="0" dirty="0">
                          <a:ln>
                            <a:noFill/>
                          </a:ln>
                          <a:solidFill>
                            <a:srgbClr val="000000"/>
                          </a:solidFill>
                          <a:effectLst/>
                          <a:latin typeface="CS Avva Shenouda" panose="020B7200000000000000" pitchFamily="34" charset="0"/>
                          <a:ea typeface="+mn-ea"/>
                          <a:cs typeface="Arial" charset="0"/>
                        </a:rPr>
                        <a:t> `</a:t>
                      </a:r>
                      <a:r>
                        <a:rPr kumimoji="0" lang="en-US" sz="2600" b="1" i="0" u="none" strike="noStrike" kern="1200" cap="none" normalizeH="0" baseline="0" dirty="0" err="1">
                          <a:ln>
                            <a:noFill/>
                          </a:ln>
                          <a:solidFill>
                            <a:srgbClr val="000000"/>
                          </a:solidFill>
                          <a:effectLst/>
                          <a:latin typeface="CS Avva Shenouda" panose="020B7200000000000000" pitchFamily="34" charset="0"/>
                          <a:ea typeface="+mn-ea"/>
                          <a:cs typeface="Arial" charset="0"/>
                        </a:rPr>
                        <a:t>ele`ycon</a:t>
                      </a:r>
                      <a:r>
                        <a:rPr kumimoji="0" lang="en-US" sz="2600" b="1" i="0" u="none" strike="noStrike" kern="1200" cap="none" normalizeH="0" baseline="0" dirty="0">
                          <a:ln>
                            <a:noFill/>
                          </a:ln>
                          <a:solidFill>
                            <a:srgbClr val="000000"/>
                          </a:solidFill>
                          <a:effectLst/>
                          <a:latin typeface="CS Avva Shenouda" panose="020B7200000000000000" pitchFamily="34" charset="0"/>
                          <a:ea typeface="+mn-ea"/>
                          <a:cs typeface="Arial" charset="0"/>
                        </a:rPr>
                        <a:t>.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1" i="0" u="none" strike="noStrike" kern="1200" cap="none" normalizeH="0" baseline="0" dirty="0" err="1">
                          <a:ln>
                            <a:noFill/>
                          </a:ln>
                          <a:solidFill>
                            <a:srgbClr val="000000"/>
                          </a:solidFill>
                          <a:effectLst/>
                          <a:latin typeface="Book Antiqua" panose="02040602050305030304" pitchFamily="18" charset="0"/>
                          <a:ea typeface="+mn-ea"/>
                          <a:cs typeface="Arial" charset="0"/>
                        </a:rPr>
                        <a:t>Pitié</a:t>
                      </a:r>
                      <a:r>
                        <a:rPr kumimoji="0" lang="en-US" sz="2600" b="1" i="0" u="none" strike="noStrike" kern="1200" cap="none" normalizeH="0" baseline="0" dirty="0">
                          <a:ln>
                            <a:noFill/>
                          </a:ln>
                          <a:solidFill>
                            <a:srgbClr val="000000"/>
                          </a:solidFill>
                          <a:effectLst/>
                          <a:latin typeface="Book Antiqua" panose="02040602050305030304" pitchFamily="18" charset="0"/>
                          <a:ea typeface="+mn-ea"/>
                          <a:cs typeface="Arial" charset="0"/>
                        </a:rPr>
                        <a:t> Seigneur.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600" b="1" i="0" u="none" strike="noStrike" kern="1200" cap="none" normalizeH="0" baseline="0" dirty="0">
                          <a:ln>
                            <a:noFill/>
                          </a:ln>
                          <a:solidFill>
                            <a:srgbClr val="000000"/>
                          </a:solidFill>
                          <a:effectLst/>
                          <a:latin typeface="Book Antiqua" panose="02040602050305030304" pitchFamily="18" charset="0"/>
                          <a:ea typeface="+mn-ea"/>
                          <a:cs typeface="Arial" charset="0"/>
                        </a:rPr>
                        <a:t>يَا رَبُّ ارْحَمْ. </a:t>
                      </a:r>
                      <a:endParaRPr kumimoji="0" lang="en-US" sz="2600" b="1" i="0" u="none" strike="noStrike" kern="1200" cap="none" normalizeH="0" baseline="0" dirty="0">
                        <a:ln>
                          <a:noFill/>
                        </a:ln>
                        <a:solidFill>
                          <a:srgbClr val="000000"/>
                        </a:solidFill>
                        <a:effectLst/>
                        <a:latin typeface="Book Antiqua" panose="02040602050305030304" pitchFamily="18"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80181193"/>
                  </a:ext>
                </a:extLst>
              </a:tr>
              <a:tr h="4593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326239">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E;be</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vai</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ten]ho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tentwbh</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ntekmet`aga;oc</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piMairwmi</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myic</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nan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e;renjwk</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ebol</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mpaike`ehoou</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vai</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ni`ehoou</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penwnq</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hiryny</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niben</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tekho</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V;onoc</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niben</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piracmoc</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niben</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energi`a</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niben</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50" b="1" i="0" u="none" strike="noStrike" cap="none" normalizeH="0" baseline="0" dirty="0" err="1">
                          <a:ln>
                            <a:noFill/>
                          </a:ln>
                          <a:solidFill>
                            <a:srgbClr val="000000"/>
                          </a:solidFill>
                          <a:effectLst/>
                          <a:latin typeface="CS Avva Shenouda" panose="020B7200000000000000" pitchFamily="34" charset="0"/>
                          <a:cs typeface="Arial" charset="0"/>
                        </a:rPr>
                        <a:t>pcatanac</a:t>
                      </a:r>
                      <a:r>
                        <a:rPr kumimoji="0" lang="en-US" sz="2450" b="1" i="0" u="none" strike="noStrike" cap="none" normalizeH="0" baseline="0" dirty="0">
                          <a:ln>
                            <a:noFill/>
                          </a:ln>
                          <a:solidFill>
                            <a:srgbClr val="000000"/>
                          </a:solidFill>
                          <a:effectLst/>
                          <a:latin typeface="CS Avva Shenouda" panose="020B7200000000000000" pitchFamily="34" charset="0"/>
                          <a:cs typeface="Arial" charset="0"/>
                        </a:rPr>
                        <a:t> @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50" b="1" i="0" u="none" strike="noStrike" cap="none" normalizeH="0" baseline="0" dirty="0">
                          <a:ln>
                            <a:noFill/>
                          </a:ln>
                          <a:solidFill>
                            <a:srgbClr val="000000"/>
                          </a:solidFill>
                          <a:effectLst/>
                          <a:latin typeface="Book Antiqua" panose="02040602050305030304" pitchFamily="18" charset="0"/>
                          <a:cs typeface="Arial" charset="0"/>
                        </a:rPr>
                        <a:t>Pour cela, nous implorons Ta bonté, ô Ami du genre humain, donne nous d’achever ce saint jour et tous les jours de notre vie en toute paix dans Ta crainte.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50" b="1" i="0" u="none" strike="noStrike" cap="none" normalizeH="0" baseline="0" dirty="0">
                          <a:ln>
                            <a:noFill/>
                          </a:ln>
                          <a:solidFill>
                            <a:srgbClr val="000000"/>
                          </a:solidFill>
                          <a:effectLst/>
                          <a:latin typeface="Book Antiqua" panose="02040602050305030304" pitchFamily="18" charset="0"/>
                          <a:cs typeface="Arial" charset="0"/>
                        </a:rPr>
                        <a:t>Toute envie, toute tentation, toute œuvre de Satan, </a:t>
                      </a:r>
                      <a:endParaRPr kumimoji="0" lang="fr-CA" sz="245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900" b="1" i="0" u="none" strike="noStrike" cap="none" normalizeH="0" baseline="0" dirty="0">
                          <a:ln>
                            <a:noFill/>
                          </a:ln>
                          <a:solidFill>
                            <a:srgbClr val="000000"/>
                          </a:solidFill>
                          <a:effectLst/>
                          <a:latin typeface="Book Antiqua" panose="02040602050305030304" pitchFamily="18" charset="0"/>
                          <a:cs typeface="Arial" charset="0"/>
                        </a:rPr>
                        <a:t>مِنْ أَجْلِ هٰذَا نَسْأَلُ وَنَطْلُبُ مِنْ صَلَاحِكَ يَا مُحِبَّ الْبَشَرِ، </a:t>
                      </a:r>
                      <a:r>
                        <a:rPr kumimoji="0" lang="ar-SA" sz="2900" b="1" i="0" u="none" strike="noStrike" cap="none" normalizeH="0" baseline="0" dirty="0" err="1">
                          <a:ln>
                            <a:noFill/>
                          </a:ln>
                          <a:solidFill>
                            <a:srgbClr val="000000"/>
                          </a:solidFill>
                          <a:effectLst/>
                          <a:latin typeface="Book Antiqua" panose="02040602050305030304" pitchFamily="18" charset="0"/>
                          <a:cs typeface="Arial" charset="0"/>
                        </a:rPr>
                        <a:t>ٱمْنَحْنَا</a:t>
                      </a:r>
                      <a:r>
                        <a:rPr kumimoji="0" lang="ar-SA" sz="2900" b="1" i="0" u="none" strike="noStrike" cap="none" normalizeH="0" baseline="0" dirty="0">
                          <a:ln>
                            <a:noFill/>
                          </a:ln>
                          <a:solidFill>
                            <a:srgbClr val="000000"/>
                          </a:solidFill>
                          <a:effectLst/>
                          <a:latin typeface="Book Antiqua" panose="02040602050305030304" pitchFamily="18" charset="0"/>
                          <a:cs typeface="Arial" charset="0"/>
                        </a:rPr>
                        <a:t> أَنْ نُكَمِّلَ هٰذَا </a:t>
                      </a:r>
                      <a:r>
                        <a:rPr kumimoji="0" lang="ar-SA" sz="2900" b="1" i="0" u="none" strike="noStrike" cap="none" normalizeH="0" baseline="0" dirty="0" err="1">
                          <a:ln>
                            <a:noFill/>
                          </a:ln>
                          <a:solidFill>
                            <a:srgbClr val="000000"/>
                          </a:solidFill>
                          <a:effectLst/>
                          <a:latin typeface="Book Antiqua" panose="02040602050305030304" pitchFamily="18" charset="0"/>
                          <a:cs typeface="Arial" charset="0"/>
                        </a:rPr>
                        <a:t>ٱلْيَوْمَ</a:t>
                      </a:r>
                      <a:r>
                        <a:rPr kumimoji="0" lang="ar-SA" sz="29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sz="2900" b="1" i="0" u="none" strike="noStrike" cap="none" normalizeH="0" baseline="0" dirty="0" err="1">
                          <a:ln>
                            <a:noFill/>
                          </a:ln>
                          <a:solidFill>
                            <a:srgbClr val="000000"/>
                          </a:solidFill>
                          <a:effectLst/>
                          <a:latin typeface="Book Antiqua" panose="02040602050305030304" pitchFamily="18" charset="0"/>
                          <a:cs typeface="Arial" charset="0"/>
                        </a:rPr>
                        <a:t>ٱلْمُقَدَّسَ</a:t>
                      </a:r>
                      <a:r>
                        <a:rPr kumimoji="0" lang="ar-SA" sz="2900" b="1" i="0" u="none" strike="noStrike" cap="none" normalizeH="0" baseline="0" dirty="0">
                          <a:ln>
                            <a:noFill/>
                          </a:ln>
                          <a:solidFill>
                            <a:srgbClr val="000000"/>
                          </a:solidFill>
                          <a:effectLst/>
                          <a:latin typeface="Book Antiqua" panose="02040602050305030304" pitchFamily="18" charset="0"/>
                          <a:cs typeface="Arial" charset="0"/>
                        </a:rPr>
                        <a:t> وَكُلَّ أَيَّامِ حَيَاتِنَا بِكُلِّ سَلَامٍ مَعَ خَوْفِكَ. </a:t>
                      </a:r>
                      <a:endParaRPr kumimoji="0" lang="fr-FR" sz="29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900" b="1" i="0" u="none" strike="noStrike" cap="none" normalizeH="0" baseline="0" dirty="0">
                          <a:ln>
                            <a:noFill/>
                          </a:ln>
                          <a:solidFill>
                            <a:srgbClr val="000000"/>
                          </a:solidFill>
                          <a:effectLst/>
                          <a:latin typeface="Book Antiqua" panose="02040602050305030304" pitchFamily="18" charset="0"/>
                          <a:cs typeface="Arial" charset="0"/>
                        </a:rPr>
                        <a:t>كُلَّ حَسَدٍ، وَكُلَّ تَجْرِبَةٍ، وَكُلَّ فِعْلِ </a:t>
                      </a:r>
                      <a:r>
                        <a:rPr kumimoji="0" lang="ar-SA" sz="2900" b="1" i="0" u="none" strike="noStrike" cap="none" normalizeH="0" baseline="0" dirty="0" err="1">
                          <a:ln>
                            <a:noFill/>
                          </a:ln>
                          <a:solidFill>
                            <a:srgbClr val="000000"/>
                          </a:solidFill>
                          <a:effectLst/>
                          <a:latin typeface="Book Antiqua" panose="02040602050305030304" pitchFamily="18" charset="0"/>
                          <a:cs typeface="Arial" charset="0"/>
                        </a:rPr>
                        <a:t>ٱلشَّيْطَانِ</a:t>
                      </a:r>
                      <a:r>
                        <a:rPr kumimoji="0" lang="ar-SA" sz="29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29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EC4C6-B401-7FDF-078D-D52E9F240427}"/>
            </a:ext>
          </a:extLst>
        </p:cNvPr>
        <p:cNvGrpSpPr/>
        <p:nvPr/>
      </p:nvGrpSpPr>
      <p:grpSpPr>
        <a:xfrm>
          <a:off x="0" y="0"/>
          <a:ext cx="0" cy="0"/>
          <a:chOff x="0" y="0"/>
          <a:chExt cx="0" cy="0"/>
        </a:xfrm>
      </p:grpSpPr>
      <p:graphicFrame>
        <p:nvGraphicFramePr>
          <p:cNvPr id="12560386" name="Group 2">
            <a:extLst>
              <a:ext uri="{FF2B5EF4-FFF2-40B4-BE49-F238E27FC236}">
                <a16:creationId xmlns:a16="http://schemas.microsoft.com/office/drawing/2014/main" id="{E52F0482-5EED-7DA6-B4C0-8475C8CF5D63}"/>
              </a:ext>
            </a:extLst>
          </p:cNvPr>
          <p:cNvGraphicFramePr>
            <a:graphicFrameLocks noGrp="1"/>
          </p:cNvGraphicFramePr>
          <p:nvPr>
            <p:extLst>
              <p:ext uri="{D42A27DB-BD31-4B8C-83A1-F6EECF244321}">
                <p14:modId xmlns:p14="http://schemas.microsoft.com/office/powerpoint/2010/main" val="4056134133"/>
              </p:ext>
            </p:extLst>
          </p:nvPr>
        </p:nvGraphicFramePr>
        <p:xfrm>
          <a:off x="426000" y="530643"/>
          <a:ext cx="11340000" cy="5796713"/>
        </p:xfrm>
        <a:graphic>
          <a:graphicData uri="http://schemas.openxmlformats.org/drawingml/2006/table">
            <a:tbl>
              <a:tblPr/>
              <a:tblGrid>
                <a:gridCol w="3948894">
                  <a:extLst>
                    <a:ext uri="{9D8B030D-6E8A-4147-A177-3AD203B41FA5}">
                      <a16:colId xmlns:a16="http://schemas.microsoft.com/office/drawing/2014/main" val="20000"/>
                    </a:ext>
                  </a:extLst>
                </a:gridCol>
                <a:gridCol w="3964979">
                  <a:extLst>
                    <a:ext uri="{9D8B030D-6E8A-4147-A177-3AD203B41FA5}">
                      <a16:colId xmlns:a16="http://schemas.microsoft.com/office/drawing/2014/main" val="20001"/>
                    </a:ext>
                  </a:extLst>
                </a:gridCol>
                <a:gridCol w="3426127">
                  <a:extLst>
                    <a:ext uri="{9D8B030D-6E8A-4147-A177-3AD203B41FA5}">
                      <a16:colId xmlns:a16="http://schemas.microsoft.com/office/drawing/2014/main" val="20002"/>
                    </a:ext>
                  </a:extLst>
                </a:gridCol>
              </a:tblGrid>
              <a:tr h="45648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3395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Ari`vmeu`i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de on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penNyb</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nouon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niben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etauhonhen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nan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eerpoumeu`i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]ho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nentwbh</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eten`iri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mmwou</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e`pswi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harok</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Souviens-Toi encore, ô notre Maître, de tous ceux qui nous ont demandé de nous souvenir d’eux dans les prières et les supplications que nous T’adressons, Seigneur notre Dieu.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ٱذْكُرْ</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أَيْضاً يَا سَيِّدَنَا كُلَّ الَّذِينَ أَوْصُونَا أَنْ نَذْكُرَهُمْ فِي تَضَرُّعَاتِنَا وَطَلَبَاتِنَا الَّتِي نَرْفَعُهَا إِلَيْكَ يَا الرَّبُّ إِلَهَنَا.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4656700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8C3B0-A939-C9AF-3AF4-BD6737AD79A8}"/>
            </a:ext>
          </a:extLst>
        </p:cNvPr>
        <p:cNvGrpSpPr/>
        <p:nvPr/>
      </p:nvGrpSpPr>
      <p:grpSpPr>
        <a:xfrm>
          <a:off x="0" y="0"/>
          <a:ext cx="0" cy="0"/>
          <a:chOff x="0" y="0"/>
          <a:chExt cx="0" cy="0"/>
        </a:xfrm>
      </p:grpSpPr>
      <p:graphicFrame>
        <p:nvGraphicFramePr>
          <p:cNvPr id="12561429" name="Group 21">
            <a:extLst>
              <a:ext uri="{FF2B5EF4-FFF2-40B4-BE49-F238E27FC236}">
                <a16:creationId xmlns:a16="http://schemas.microsoft.com/office/drawing/2014/main" id="{6779B3B7-6334-D8E2-18A7-C3651A1BD9C1}"/>
              </a:ext>
            </a:extLst>
          </p:cNvPr>
          <p:cNvGraphicFramePr>
            <a:graphicFrameLocks noGrp="1"/>
          </p:cNvGraphicFramePr>
          <p:nvPr/>
        </p:nvGraphicFramePr>
        <p:xfrm>
          <a:off x="426000" y="531000"/>
          <a:ext cx="11340000" cy="5796000"/>
        </p:xfrm>
        <a:graphic>
          <a:graphicData uri="http://schemas.openxmlformats.org/drawingml/2006/table">
            <a:tbl>
              <a:tblPr/>
              <a:tblGrid>
                <a:gridCol w="4045405">
                  <a:extLst>
                    <a:ext uri="{9D8B030D-6E8A-4147-A177-3AD203B41FA5}">
                      <a16:colId xmlns:a16="http://schemas.microsoft.com/office/drawing/2014/main" val="20000"/>
                    </a:ext>
                  </a:extLst>
                </a:gridCol>
                <a:gridCol w="3924765">
                  <a:extLst>
                    <a:ext uri="{9D8B030D-6E8A-4147-A177-3AD203B41FA5}">
                      <a16:colId xmlns:a16="http://schemas.microsoft.com/office/drawing/2014/main" val="20001"/>
                    </a:ext>
                  </a:extLst>
                </a:gridCol>
                <a:gridCol w="3369830">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Ny`etauersorp</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nenkot</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ma`mton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nwou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nyetswni</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matal</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wou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N;ok</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gar pe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penwnq</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penoujai</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tenhelpic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pental</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ten`Anactacic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tyren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Ceux qui nous ont précédés et se sont endormis, donne-leur le repos, les malades guéris les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Car Tu es notre vie à tous, notre Salut à tous, notre espérance à tous, notre guérison à tous et notre Résurrection à tous.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ٱلَّذِينَ</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سَبَقُوا فَرَقَدُوا نِيحْهُمْ، </a:t>
                      </a: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ٱلْمَرْضَى</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ٱشْفِهِمْ</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altLang="zh-CN"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لِأَنَّكَ أَنْتَ هُوَ حَيَاتُنَا كُلَّنَا، وَخَلَاصُنَا كُلَّنَا، وَرَجَاءُنَا كُلَّنَا، وَشِفَاءُنَا كُلَّنَا، وَقِيَامَتُنَا كُلَّنَا.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2" action="ppaction://hlinksldjump"/>
            <a:extLst>
              <a:ext uri="{FF2B5EF4-FFF2-40B4-BE49-F238E27FC236}">
                <a16:creationId xmlns:a16="http://schemas.microsoft.com/office/drawing/2014/main" id="{3249FC76-E24D-4813-64E3-0A1C4A38967B}"/>
              </a:ext>
            </a:extLst>
          </p:cNvPr>
          <p:cNvSpPr/>
          <p:nvPr/>
        </p:nvSpPr>
        <p:spPr>
          <a:xfrm>
            <a:off x="9442581" y="6511582"/>
            <a:ext cx="1520890"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Marou</a:t>
            </a:r>
            <a:r>
              <a:rPr kumimoji="0" lang="fr-FR" sz="1800" b="0"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1800" b="0"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acf</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endParaRPr kumimoji="0" lang="fr-FR" sz="1800" b="1" i="0" u="none" strike="noStrike" kern="1200" cap="none" spc="0" normalizeH="0" baseline="0" noProof="0" dirty="0">
              <a:ln w="0"/>
              <a:solidFill>
                <a:prstClr val="black"/>
              </a:solidFill>
              <a:effectLst/>
              <a:uLnTx/>
              <a:uFillTx/>
              <a:latin typeface="Book Antiqua" panose="02040602050305030304" pitchFamily="18" charset="0"/>
              <a:ea typeface="+mn-ea"/>
              <a:cs typeface="+mn-cs"/>
            </a:endParaRPr>
          </a:p>
        </p:txBody>
      </p:sp>
      <p:sp>
        <p:nvSpPr>
          <p:cNvPr id="3" name="Rectangle 2">
            <a:hlinkClick r:id="rId3" action="ppaction://hlinksldjump"/>
            <a:extLst>
              <a:ext uri="{FF2B5EF4-FFF2-40B4-BE49-F238E27FC236}">
                <a16:creationId xmlns:a16="http://schemas.microsoft.com/office/drawing/2014/main" id="{A30F573C-FDC3-EA95-7122-9A908762CB0C}"/>
              </a:ext>
            </a:extLst>
          </p:cNvPr>
          <p:cNvSpPr/>
          <p:nvPr/>
        </p:nvSpPr>
        <p:spPr>
          <a:xfrm>
            <a:off x="7707089" y="6309320"/>
            <a:ext cx="1520890" cy="54868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w="0"/>
                <a:solidFill>
                  <a:prstClr val="black"/>
                </a:solidFill>
                <a:effectLst/>
                <a:uLnTx/>
                <a:uFillTx/>
                <a:latin typeface="Book Antiqua" panose="02040602050305030304" pitchFamily="18" charset="0"/>
                <a:ea typeface="+mn-ea"/>
                <a:cs typeface="+mn-cs"/>
              </a:rPr>
              <a:t>Répons du Psaume</a:t>
            </a:r>
          </a:p>
        </p:txBody>
      </p:sp>
    </p:spTree>
    <p:extLst>
      <p:ext uri="{BB962C8B-B14F-4D97-AF65-F5344CB8AC3E}">
        <p14:creationId xmlns:p14="http://schemas.microsoft.com/office/powerpoint/2010/main" val="746251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2DA17-6249-8E68-017D-7A045F4D3902}"/>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638EAA1-9CFD-0243-9CA4-9BEB8A37983B}"/>
              </a:ext>
            </a:extLst>
          </p:cNvPr>
          <p:cNvGraphicFramePr>
            <a:graphicFrameLocks noGrp="1"/>
          </p:cNvGraphicFramePr>
          <p:nvPr/>
        </p:nvGraphicFramePr>
        <p:xfrm>
          <a:off x="2032000" y="12840"/>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800" b="1" dirty="0">
                          <a:latin typeface="Book Antiqua" panose="02040602050305030304" pitchFamily="18" charset="0"/>
                        </a:rPr>
                        <a:t>Répons du Psaume - </a:t>
                      </a:r>
                      <a:r>
                        <a:rPr lang="ar-EG" sz="2800" b="1" dirty="0">
                          <a:solidFill>
                            <a:schemeClr val="tx1"/>
                          </a:solidFill>
                          <a:latin typeface="Book Antiqua" panose="02040602050305030304" pitchFamily="18" charset="0"/>
                          <a:cs typeface="Arial" charset="0"/>
                        </a:rPr>
                        <a:t>مرد المزمور</a:t>
                      </a:r>
                      <a:endParaRPr lang="fr-FR" sz="2800" b="1" dirty="0">
                        <a:latin typeface="Book Antiqua" panose="02040602050305030304" pitchFamily="18" charset="0"/>
                      </a:endParaRPr>
                    </a:p>
                  </a:txBody>
                  <a:tcPr marL="121920" marR="12192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3" name="Group 88">
            <a:extLst>
              <a:ext uri="{FF2B5EF4-FFF2-40B4-BE49-F238E27FC236}">
                <a16:creationId xmlns:a16="http://schemas.microsoft.com/office/drawing/2014/main" id="{E43A96D3-219D-7B74-9D1B-AD453721BE5F}"/>
              </a:ext>
            </a:extLst>
          </p:cNvPr>
          <p:cNvGraphicFramePr>
            <a:graphicFrameLocks/>
          </p:cNvGraphicFramePr>
          <p:nvPr/>
        </p:nvGraphicFramePr>
        <p:xfrm>
          <a:off x="425999" y="531000"/>
          <a:ext cx="11339999" cy="5796000"/>
        </p:xfrm>
        <a:graphic>
          <a:graphicData uri="http://schemas.openxmlformats.org/drawingml/2006/table">
            <a:tbl>
              <a:tblPr/>
              <a:tblGrid>
                <a:gridCol w="3777459">
                  <a:extLst>
                    <a:ext uri="{9D8B030D-6E8A-4147-A177-3AD203B41FA5}">
                      <a16:colId xmlns:a16="http://schemas.microsoft.com/office/drawing/2014/main" val="20000"/>
                    </a:ext>
                  </a:extLst>
                </a:gridCol>
                <a:gridCol w="4662339">
                  <a:extLst>
                    <a:ext uri="{9D8B030D-6E8A-4147-A177-3AD203B41FA5}">
                      <a16:colId xmlns:a16="http://schemas.microsoft.com/office/drawing/2014/main" val="20001"/>
                    </a:ext>
                  </a:extLst>
                </a:gridCol>
                <a:gridCol w="2900201">
                  <a:extLst>
                    <a:ext uri="{9D8B030D-6E8A-4147-A177-3AD203B41FA5}">
                      <a16:colId xmlns:a16="http://schemas.microsoft.com/office/drawing/2014/main" val="20002"/>
                    </a:ext>
                  </a:extLst>
                </a:gridCol>
              </a:tblGrid>
              <a:tr h="289800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28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800" b="1" i="0" u="none" strike="noStrike" cap="none" normalizeH="0" baseline="0" dirty="0">
                          <a:ln>
                            <a:noFill/>
                          </a:ln>
                          <a:solidFill>
                            <a:srgbClr val="C00000"/>
                          </a:solidFill>
                          <a:effectLst/>
                          <a:latin typeface="CS Avva Shenouda" panose="020B7200000000000000" pitchFamily="34" charset="0"/>
                          <a:cs typeface="Arial" charset="0"/>
                        </a:rPr>
                        <a:t> @ </a:t>
                      </a:r>
                    </a:p>
                  </a:txBody>
                  <a:tcPr marT="34290" marB="34290" anchor="b"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800" b="1" i="0" u="none" strike="noStrike" cap="none" normalizeH="0" baseline="0" dirty="0">
                          <a:ln>
                            <a:noFill/>
                          </a:ln>
                          <a:solidFill>
                            <a:srgbClr val="C00000"/>
                          </a:solidFill>
                          <a:effectLst/>
                          <a:latin typeface="Book Antiqua" panose="02040602050305030304" pitchFamily="18" charset="0"/>
                          <a:cs typeface="Arial" charset="0"/>
                        </a:rPr>
                        <a:t>Le peuple : </a:t>
                      </a:r>
                    </a:p>
                  </a:txBody>
                  <a:tcPr marT="34290" marB="34290" anchor="b"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8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b"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289800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Arial" charset="0"/>
                        </a:rPr>
                        <a:t>`</a:t>
                      </a:r>
                      <a:r>
                        <a:rPr kumimoji="0" lang="en-CA" sz="4000" b="1" i="0" u="none" strike="noStrike" kern="1200" cap="none" spc="0" normalizeH="0" baseline="0" noProof="0" dirty="0" err="1">
                          <a:ln>
                            <a:noFill/>
                          </a:ln>
                          <a:solidFill>
                            <a:prstClr val="black"/>
                          </a:solidFill>
                          <a:effectLst/>
                          <a:uLnTx/>
                          <a:uFillTx/>
                          <a:latin typeface="Avva_Marcos" panose="04020500000000000000" pitchFamily="82" charset="0"/>
                          <a:ea typeface="+mn-ea"/>
                          <a:cs typeface="Arial" charset="0"/>
                        </a:rPr>
                        <a:t>A</a:t>
                      </a:r>
                      <a:r>
                        <a:rPr kumimoji="0" lang="en-CA"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Arial" charset="0"/>
                        </a:rPr>
                        <a:t>llyloui`a</a:t>
                      </a:r>
                      <a:r>
                        <a:rPr kumimoji="0" lang="en-CA"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Arial" charset="0"/>
                        </a:rPr>
                        <a:t>. </a:t>
                      </a:r>
                      <a:endParaRPr kumimoji="0" lang="en-CA" sz="4000" b="1" i="0" u="none" strike="noStrike" kern="1200" cap="none" spc="0" normalizeH="0" baseline="0" noProof="0" dirty="0">
                        <a:ln>
                          <a:noFill/>
                        </a:ln>
                        <a:solidFill>
                          <a:srgbClr val="FF9900"/>
                        </a:solidFill>
                        <a:effectLst/>
                        <a:uLnTx/>
                        <a:uFillTx/>
                        <a:latin typeface="CS Avva Shenouda" panose="020B7200000000000000" pitchFamily="34" charset="0"/>
                        <a:ea typeface="+mn-ea"/>
                        <a:cs typeface="Arial" charset="0"/>
                      </a:endParaRPr>
                    </a:p>
                  </a:txBody>
                  <a:tcPr marT="34290" marB="3429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4000" b="1" i="0" u="none" strike="noStrike" kern="1200" cap="none" spc="0" normalizeH="0" baseline="0" noProof="0" dirty="0" err="1">
                          <a:ln>
                            <a:noFill/>
                          </a:ln>
                          <a:solidFill>
                            <a:prstClr val="black"/>
                          </a:solidFill>
                          <a:effectLst/>
                          <a:uLnTx/>
                          <a:uFillTx/>
                          <a:latin typeface="Book Antiqua" panose="02040602050305030304" pitchFamily="18" charset="0"/>
                          <a:ea typeface="+mn-ea"/>
                          <a:cs typeface="Arial" charset="0"/>
                        </a:rPr>
                        <a:t>Alléluia</a:t>
                      </a:r>
                      <a:r>
                        <a:rPr kumimoji="0" lang="en-CA" sz="4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charset="0"/>
                        </a:rPr>
                        <a:t>. </a:t>
                      </a:r>
                      <a:endParaRPr kumimoji="0" lang="en-US" sz="4000" b="1" i="0" u="sng" strike="noStrike" kern="1200" cap="none" spc="0" normalizeH="0" baseline="0" noProof="0" dirty="0">
                        <a:ln>
                          <a:noFill/>
                        </a:ln>
                        <a:solidFill>
                          <a:srgbClr val="FF9900"/>
                        </a:solidFill>
                        <a:effectLst/>
                        <a:uLnTx/>
                        <a:uFillTx/>
                        <a:latin typeface="Book Antiqua" panose="02040602050305030304" pitchFamily="18" charset="0"/>
                        <a:ea typeface="+mn-ea"/>
                        <a:cs typeface="Arial" charset="0"/>
                      </a:endParaRPr>
                    </a:p>
                  </a:txBody>
                  <a:tcPr marT="34290" marB="3429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هَلِّلُويَا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a:t>
                      </a:r>
                    </a:p>
                  </a:txBody>
                  <a:tcPr marT="34290" marB="3429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735969870"/>
                  </a:ext>
                </a:extLst>
              </a:tr>
            </a:tbl>
          </a:graphicData>
        </a:graphic>
      </p:graphicFrame>
    </p:spTree>
    <p:extLst>
      <p:ext uri="{BB962C8B-B14F-4D97-AF65-F5344CB8AC3E}">
        <p14:creationId xmlns:p14="http://schemas.microsoft.com/office/powerpoint/2010/main" val="31164795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D9B39-03D1-B3A0-F5FC-01421A6AE265}"/>
            </a:ext>
          </a:extLst>
        </p:cNvPr>
        <p:cNvGrpSpPr/>
        <p:nvPr/>
      </p:nvGrpSpPr>
      <p:grpSpPr>
        <a:xfrm>
          <a:off x="0" y="0"/>
          <a:ext cx="0" cy="0"/>
          <a:chOff x="0" y="0"/>
          <a:chExt cx="0" cy="0"/>
        </a:xfrm>
      </p:grpSpPr>
      <p:graphicFrame>
        <p:nvGraphicFramePr>
          <p:cNvPr id="13313060" name="Group 36">
            <a:extLst>
              <a:ext uri="{FF2B5EF4-FFF2-40B4-BE49-F238E27FC236}">
                <a16:creationId xmlns:a16="http://schemas.microsoft.com/office/drawing/2014/main" id="{124AD0B1-1614-C146-2890-14F4B1889F36}"/>
              </a:ext>
            </a:extLst>
          </p:cNvPr>
          <p:cNvGraphicFramePr>
            <a:graphicFrameLocks noGrp="1"/>
          </p:cNvGraphicFramePr>
          <p:nvPr/>
        </p:nvGraphicFramePr>
        <p:xfrm>
          <a:off x="426000" y="531000"/>
          <a:ext cx="11340000" cy="5796000"/>
        </p:xfrm>
        <a:graphic>
          <a:graphicData uri="http://schemas.openxmlformats.org/drawingml/2006/table">
            <a:tbl>
              <a:tblPr/>
              <a:tblGrid>
                <a:gridCol w="4092261">
                  <a:extLst>
                    <a:ext uri="{9D8B030D-6E8A-4147-A177-3AD203B41FA5}">
                      <a16:colId xmlns:a16="http://schemas.microsoft.com/office/drawing/2014/main" val="20000"/>
                    </a:ext>
                  </a:extLst>
                </a:gridCol>
                <a:gridCol w="3955006">
                  <a:extLst>
                    <a:ext uri="{9D8B030D-6E8A-4147-A177-3AD203B41FA5}">
                      <a16:colId xmlns:a16="http://schemas.microsoft.com/office/drawing/2014/main" val="20001"/>
                    </a:ext>
                  </a:extLst>
                </a:gridCol>
                <a:gridCol w="3292733">
                  <a:extLst>
                    <a:ext uri="{9D8B030D-6E8A-4147-A177-3AD203B41FA5}">
                      <a16:colId xmlns:a16="http://schemas.microsoft.com/office/drawing/2014/main" val="20002"/>
                    </a:ext>
                  </a:extLst>
                </a:gridCol>
              </a:tblGrid>
              <a:tr h="1044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charset="0"/>
                        </a:rPr>
                        <a:t>diacre</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الشَّمَّاسُ : </a:t>
                      </a:r>
                      <a:endParaRPr kumimoji="0" lang="en-US" sz="24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75122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Cta;yte</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meta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vobou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akoucwmen</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tou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agiou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euaggeliou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000" b="1" i="0" u="none" strike="noStrike" cap="none" normalizeH="0" baseline="0" dirty="0">
                          <a:ln>
                            <a:noFill/>
                          </a:ln>
                          <a:solidFill>
                            <a:schemeClr val="tx1"/>
                          </a:solidFill>
                          <a:effectLst/>
                          <a:latin typeface="Book Antiqua" panose="02040602050305030304" pitchFamily="18" charset="0"/>
                          <a:cs typeface="Arial" charset="0"/>
                        </a:rPr>
                        <a:t>Levez-vous dans la crainte de Dieu pour écouter le Saint Évangile.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قِفُوا بِخَوْفِ الله لِسَمَاعِ الْإِنْجِيلِ الْمُقَدَّسِ.</a:t>
                      </a:r>
                      <a:r>
                        <a:rPr kumimoji="0" lang="fr-FR"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9554402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599631188"/>
              </p:ext>
            </p:extLst>
          </p:nvPr>
        </p:nvGraphicFramePr>
        <p:xfrm>
          <a:off x="422987" y="532873"/>
          <a:ext cx="11346026" cy="5139378"/>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139378">
                <a:tc>
                  <a:txBody>
                    <a:bodyPr/>
                    <a:lstStyle/>
                    <a:p>
                      <a:pPr algn="just"/>
                      <a:r>
                        <a:rPr lang="fr-FR" sz="2400" b="1" u="sng" dirty="0">
                          <a:latin typeface="Book Antiqua" panose="02040602050305030304" pitchFamily="18" charset="0"/>
                        </a:rPr>
                        <a:t>Psaumes 101 : 1 - 2</a:t>
                      </a:r>
                    </a:p>
                    <a:p>
                      <a:pPr algn="just"/>
                      <a:r>
                        <a:rPr lang="fr-FR" sz="4000" b="1" dirty="0">
                          <a:latin typeface="Book Antiqua" panose="02040602050305030304" pitchFamily="18" charset="0"/>
                        </a:rPr>
                        <a:t>Seigneur, exauce ma prière, et que mon cri parvienne jusqu'à toi. Au jour où je t’invoque, Hâte-toi de m’exaucer. </a:t>
                      </a:r>
                    </a:p>
                    <a:p>
                      <a:pPr algn="just"/>
                      <a:endParaRPr lang="fr-FR" sz="4000" b="1" dirty="0">
                        <a:latin typeface="Book Antiqua" panose="02040602050305030304" pitchFamily="18" charset="0"/>
                      </a:endParaRPr>
                    </a:p>
                    <a:p>
                      <a:pPr algn="just"/>
                      <a:r>
                        <a:rPr lang="fr-FR" sz="4000" b="1" dirty="0">
                          <a:solidFill>
                            <a:srgbClr val="C00000"/>
                          </a:solidFill>
                          <a:latin typeface="Book Antiqua" panose="02040602050305030304" pitchFamily="18" charset="0"/>
                        </a:rPr>
                        <a:t>Alléluia !</a:t>
                      </a:r>
                    </a:p>
                  </a:txBody>
                  <a:tcPr/>
                </a:tc>
                <a:tc>
                  <a:txBody>
                    <a:bodyPr/>
                    <a:lstStyle/>
                    <a:p>
                      <a:pPr algn="just" rtl="1"/>
                      <a:r>
                        <a:rPr lang="ar-AE" sz="2400" b="1" u="sng" dirty="0">
                          <a:latin typeface="Book Antiqua" panose="02040602050305030304" pitchFamily="18" charset="0"/>
                        </a:rPr>
                        <a:t>مزامير 101 : 1 – 2</a:t>
                      </a:r>
                      <a:endParaRPr lang="fr-FR" sz="2400" b="1" u="sng" dirty="0">
                        <a:latin typeface="Book Antiqua" panose="02040602050305030304" pitchFamily="18" charset="0"/>
                      </a:endParaRPr>
                    </a:p>
                    <a:p>
                      <a:pPr algn="just" rtl="1"/>
                      <a:r>
                        <a:rPr lang="ar-AE" sz="4800" b="1" dirty="0" err="1">
                          <a:latin typeface="Book Antiqua" panose="02040602050305030304" pitchFamily="18" charset="0"/>
                        </a:rPr>
                        <a:t>يارب</a:t>
                      </a:r>
                      <a:r>
                        <a:rPr lang="ar-AE" sz="4800" b="1" dirty="0"/>
                        <a:t> استمع صلاتي وليصعد أمامك صراخي. في اليوم الذي أدعوك فيه</a:t>
                      </a:r>
                      <a:r>
                        <a:rPr lang="fr-FR" sz="4800" b="1" dirty="0"/>
                        <a:t> </a:t>
                      </a:r>
                      <a:r>
                        <a:rPr lang="ar-AE" sz="4800" b="1" dirty="0"/>
                        <a:t>استجب لي سريعًا</a:t>
                      </a:r>
                      <a:r>
                        <a:rPr lang="fr-FR" sz="4800" b="1" dirty="0"/>
                        <a:t>. </a:t>
                      </a:r>
                    </a:p>
                    <a:p>
                      <a:pPr algn="just" rtl="1"/>
                      <a:endParaRPr lang="fr-FR" sz="4400" b="1" dirty="0"/>
                    </a:p>
                    <a:p>
                      <a:pPr algn="just" rtl="1"/>
                      <a:r>
                        <a:rPr lang="ar-AE" sz="4400" b="1" dirty="0" err="1">
                          <a:solidFill>
                            <a:srgbClr val="C00000"/>
                          </a:solidFill>
                        </a:rPr>
                        <a:t>هَلِّلُويَا</a:t>
                      </a:r>
                      <a:r>
                        <a:rPr lang="ar-AE" sz="4400" b="1" dirty="0">
                          <a:solidFill>
                            <a:srgbClr val="C00000"/>
                          </a:solidFill>
                        </a:rPr>
                        <a:t> !</a:t>
                      </a:r>
                      <a:endParaRPr lang="fr-FR" sz="4400" b="1" dirty="0">
                        <a:solidFill>
                          <a:srgbClr val="C00000"/>
                        </a:solidFill>
                      </a:endParaRP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8893146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618929048"/>
              </p:ext>
            </p:extLst>
          </p:nvPr>
        </p:nvGraphicFramePr>
        <p:xfrm>
          <a:off x="422987" y="535417"/>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Luc 19 : 1 - 10</a:t>
                      </a:r>
                    </a:p>
                    <a:p>
                      <a:pPr algn="just"/>
                      <a:r>
                        <a:rPr lang="fr-FR" sz="3200" b="1" kern="1200" baseline="30000" dirty="0">
                          <a:solidFill>
                            <a:schemeClr val="tx1"/>
                          </a:solidFill>
                          <a:effectLst/>
                          <a:latin typeface="Book Antiqua" panose="02040602050305030304" pitchFamily="18" charset="0"/>
                          <a:ea typeface="+mn-ea"/>
                          <a:cs typeface="+mn-cs"/>
                        </a:rPr>
                        <a:t>1</a:t>
                      </a:r>
                      <a:r>
                        <a:rPr lang="fr-FR" sz="3200" b="1" kern="1200" dirty="0">
                          <a:solidFill>
                            <a:schemeClr val="tx1"/>
                          </a:solidFill>
                          <a:effectLst/>
                          <a:latin typeface="Book Antiqua" panose="02040602050305030304" pitchFamily="18" charset="0"/>
                          <a:ea typeface="+mn-ea"/>
                          <a:cs typeface="+mn-cs"/>
                        </a:rPr>
                        <a:t> Jésus traversait Jéricho. </a:t>
                      </a:r>
                      <a:r>
                        <a:rPr lang="fr-FR" sz="3200" b="1" kern="1200" baseline="30000" dirty="0">
                          <a:solidFill>
                            <a:schemeClr val="tx1"/>
                          </a:solidFill>
                          <a:effectLst/>
                          <a:latin typeface="Book Antiqua" panose="02040602050305030304" pitchFamily="18" charset="0"/>
                          <a:ea typeface="+mn-ea"/>
                          <a:cs typeface="+mn-cs"/>
                        </a:rPr>
                        <a:t>2</a:t>
                      </a:r>
                      <a:r>
                        <a:rPr lang="fr-FR" sz="3200" b="1" kern="1200" dirty="0">
                          <a:solidFill>
                            <a:schemeClr val="tx1"/>
                          </a:solidFill>
                          <a:effectLst/>
                          <a:latin typeface="Book Antiqua" panose="02040602050305030304" pitchFamily="18" charset="0"/>
                          <a:ea typeface="+mn-ea"/>
                          <a:cs typeface="+mn-cs"/>
                        </a:rPr>
                        <a:t> Or, il y avait un homme du nom de Zachée ; il était le chef des collecteurs d'impôts, et c'était quelqu'un de riche. </a:t>
                      </a:r>
                      <a:r>
                        <a:rPr lang="fr-FR" sz="3200" b="1" kern="1200" baseline="30000" dirty="0">
                          <a:solidFill>
                            <a:schemeClr val="tx1"/>
                          </a:solidFill>
                          <a:effectLst/>
                          <a:latin typeface="Book Antiqua" panose="02040602050305030304" pitchFamily="18" charset="0"/>
                          <a:ea typeface="+mn-ea"/>
                          <a:cs typeface="+mn-cs"/>
                        </a:rPr>
                        <a:t>3</a:t>
                      </a:r>
                      <a:r>
                        <a:rPr lang="fr-FR" sz="3200" b="1" kern="1200" dirty="0">
                          <a:solidFill>
                            <a:schemeClr val="tx1"/>
                          </a:solidFill>
                          <a:effectLst/>
                          <a:latin typeface="Book Antiqua" panose="02040602050305030304" pitchFamily="18" charset="0"/>
                          <a:ea typeface="+mn-ea"/>
                          <a:cs typeface="+mn-cs"/>
                        </a:rPr>
                        <a:t> Il cherchait à voir qui était Jésus, mais il n'y arrivait pas à cause de la foule, car il était de petite taille. </a:t>
                      </a:r>
                      <a:r>
                        <a:rPr lang="fr-FR" sz="3200" b="1" kern="1200" baseline="30000" dirty="0">
                          <a:solidFill>
                            <a:schemeClr val="tx1"/>
                          </a:solidFill>
                          <a:effectLst/>
                          <a:latin typeface="Book Antiqua" panose="02040602050305030304" pitchFamily="18" charset="0"/>
                          <a:ea typeface="+mn-ea"/>
                          <a:cs typeface="+mn-cs"/>
                        </a:rPr>
                        <a:t>4</a:t>
                      </a:r>
                      <a:r>
                        <a:rPr lang="fr-FR" sz="3200" b="1" kern="1200" dirty="0">
                          <a:solidFill>
                            <a:schemeClr val="tx1"/>
                          </a:solidFill>
                          <a:effectLst/>
                          <a:latin typeface="Book Antiqua" panose="02040602050305030304" pitchFamily="18" charset="0"/>
                          <a:ea typeface="+mn-ea"/>
                          <a:cs typeface="+mn-cs"/>
                        </a:rPr>
                        <a:t> Il courut donc en avant et grimpa sur un sycomore pour voir Jésus qui devait passer par là. </a:t>
                      </a:r>
                    </a:p>
                  </a:txBody>
                  <a:tcPr/>
                </a:tc>
                <a:tc>
                  <a:txBody>
                    <a:bodyPr/>
                    <a:lstStyle/>
                    <a:p>
                      <a:pPr algn="just" rtl="1"/>
                      <a:r>
                        <a:rPr lang="ar-AE" sz="2400" b="1" u="sng" dirty="0">
                          <a:latin typeface="Book Antiqua" panose="02040602050305030304" pitchFamily="18" charset="0"/>
                        </a:rPr>
                        <a:t>لوقا 19 : 1 – 10</a:t>
                      </a:r>
                      <a:endParaRPr lang="fr-FR" sz="2400" b="1" u="sng" dirty="0">
                        <a:latin typeface="Book Antiqua" panose="02040602050305030304" pitchFamily="18" charset="0"/>
                      </a:endParaRPr>
                    </a:p>
                    <a:p>
                      <a:pPr algn="just" rtl="1"/>
                      <a:r>
                        <a:rPr lang="ar-AE" sz="4000" b="1" dirty="0">
                          <a:latin typeface="Book Antiqua" panose="02040602050305030304" pitchFamily="18" charset="0"/>
                        </a:rPr>
                        <a:t>ثم دخل واجتاز أريحا. وإذا رجل اسمه زكا وهو رئيس للعشارين وكان غنيا. وطلب أن يرى يسوع من هو، ولم يقدر من الجمع </a:t>
                      </a:r>
                      <a:r>
                        <a:rPr lang="ar-AE" sz="4000" b="1" dirty="0" err="1"/>
                        <a:t>لانه</a:t>
                      </a:r>
                      <a:r>
                        <a:rPr lang="ar-AE" sz="4000" b="1" dirty="0"/>
                        <a:t> كان قصير القامة. فركض متقدما وصعد الى جميزة لكي يراه، </a:t>
                      </a:r>
                      <a:r>
                        <a:rPr lang="ar-AE" sz="4000" b="1" dirty="0" err="1"/>
                        <a:t>لانه</a:t>
                      </a:r>
                      <a:r>
                        <a:rPr lang="ar-AE" sz="4000" b="1" dirty="0"/>
                        <a:t> كان مزمعا أن يمر من </a:t>
                      </a:r>
                      <a:r>
                        <a:rPr lang="ar-AE" sz="4000" b="1" dirty="0" err="1"/>
                        <a:t>هنلك</a:t>
                      </a:r>
                      <a:r>
                        <a:rPr lang="ar-AE" sz="4000" b="1" dirty="0"/>
                        <a:t>. </a:t>
                      </a:r>
                      <a:endParaRPr lang="fr-FR" sz="4000" b="1" dirty="0"/>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4342727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D1BAB-9628-2B71-BFD5-9F9DEEDC8FF4}"/>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CFAF9DD-F204-CDE6-55E7-AE7E30EAC5FB}"/>
              </a:ext>
            </a:extLst>
          </p:cNvPr>
          <p:cNvGraphicFramePr>
            <a:graphicFrameLocks noGrp="1"/>
          </p:cNvGraphicFramePr>
          <p:nvPr>
            <p:extLst>
              <p:ext uri="{D42A27DB-BD31-4B8C-83A1-F6EECF244321}">
                <p14:modId xmlns:p14="http://schemas.microsoft.com/office/powerpoint/2010/main" val="2682676657"/>
              </p:ext>
            </p:extLst>
          </p:nvPr>
        </p:nvGraphicFramePr>
        <p:xfrm>
          <a:off x="422987" y="514635"/>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4000" b="1" kern="1200" baseline="30000" dirty="0">
                          <a:solidFill>
                            <a:schemeClr val="tx1"/>
                          </a:solidFill>
                          <a:effectLst/>
                          <a:latin typeface="Book Antiqua" panose="02040602050305030304" pitchFamily="18" charset="0"/>
                          <a:ea typeface="+mn-ea"/>
                          <a:cs typeface="+mn-cs"/>
                        </a:rPr>
                        <a:t>5</a:t>
                      </a:r>
                      <a:r>
                        <a:rPr lang="fr-FR" sz="4000" b="1" kern="1200" dirty="0">
                          <a:solidFill>
                            <a:schemeClr val="tx1"/>
                          </a:solidFill>
                          <a:effectLst/>
                          <a:latin typeface="Book Antiqua" panose="02040602050305030304" pitchFamily="18" charset="0"/>
                          <a:ea typeface="+mn-ea"/>
                          <a:cs typeface="+mn-cs"/>
                        </a:rPr>
                        <a:t> Arrivé à cet endroit, Jésus leva les yeux et l'interpella : « Zachée, descends vite : aujourd'hui il faut que j'aille demeurer dans ta maison.  » </a:t>
                      </a:r>
                      <a:r>
                        <a:rPr lang="fr-FR" sz="4000" b="1" kern="1200" baseline="30000" dirty="0">
                          <a:solidFill>
                            <a:schemeClr val="tx1"/>
                          </a:solidFill>
                          <a:effectLst/>
                          <a:latin typeface="Book Antiqua" panose="02040602050305030304" pitchFamily="18" charset="0"/>
                          <a:ea typeface="+mn-ea"/>
                          <a:cs typeface="+mn-cs"/>
                        </a:rPr>
                        <a:t>6</a:t>
                      </a:r>
                      <a:r>
                        <a:rPr lang="fr-FR" sz="4000" b="1" kern="1200" dirty="0">
                          <a:solidFill>
                            <a:schemeClr val="tx1"/>
                          </a:solidFill>
                          <a:effectLst/>
                          <a:latin typeface="Book Antiqua" panose="02040602050305030304" pitchFamily="18" charset="0"/>
                          <a:ea typeface="+mn-ea"/>
                          <a:cs typeface="+mn-cs"/>
                        </a:rPr>
                        <a:t> Vite, il descendit, et reçut Jésus avec joie. </a:t>
                      </a:r>
                      <a:endParaRPr lang="fr-FR" sz="6000" b="1" dirty="0">
                        <a:latin typeface="Book Antiqua" panose="02040602050305030304" pitchFamily="18" charset="0"/>
                      </a:endParaRPr>
                    </a:p>
                  </a:txBody>
                  <a:tcPr/>
                </a:tc>
                <a:tc>
                  <a:txBody>
                    <a:bodyPr/>
                    <a:lstStyle/>
                    <a:p>
                      <a:pPr algn="just" rtl="1"/>
                      <a:r>
                        <a:rPr lang="ar-AE" sz="4800" b="1" dirty="0">
                          <a:latin typeface="Book Antiqua" panose="02040602050305030304" pitchFamily="18" charset="0"/>
                        </a:rPr>
                        <a:t>فلما جاء يسوع الى المكان نظر الى فوق فرآه وقال له: يا زكا أسرع وانزل لأنه ينبغي أن امكث اليوم في بيتك. فأسرع ونزل وقبله فرحًا.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6698682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433816870"/>
              </p:ext>
            </p:extLst>
          </p:nvPr>
        </p:nvGraphicFramePr>
        <p:xfrm>
          <a:off x="422987" y="512515"/>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700" b="1" kern="1200" baseline="30000" dirty="0">
                          <a:solidFill>
                            <a:schemeClr val="tx1"/>
                          </a:solidFill>
                          <a:effectLst/>
                          <a:latin typeface="Book Antiqua" panose="02040602050305030304" pitchFamily="18" charset="0"/>
                          <a:ea typeface="+mn-ea"/>
                          <a:cs typeface="+mn-cs"/>
                        </a:rPr>
                        <a:t>7</a:t>
                      </a:r>
                      <a:r>
                        <a:rPr lang="fr-FR" sz="2700" b="1" kern="1200" dirty="0">
                          <a:solidFill>
                            <a:schemeClr val="tx1"/>
                          </a:solidFill>
                          <a:effectLst/>
                          <a:latin typeface="Book Antiqua" panose="02040602050305030304" pitchFamily="18" charset="0"/>
                          <a:ea typeface="+mn-ea"/>
                          <a:cs typeface="+mn-cs"/>
                        </a:rPr>
                        <a:t> Voyant cela, tous récriminaient : « Il est allé loger chez un pécheur.  » </a:t>
                      </a:r>
                      <a:r>
                        <a:rPr lang="fr-FR" sz="2700" b="1" kern="1200" baseline="30000" dirty="0">
                          <a:solidFill>
                            <a:schemeClr val="tx1"/>
                          </a:solidFill>
                          <a:effectLst/>
                          <a:latin typeface="Book Antiqua" panose="02040602050305030304" pitchFamily="18" charset="0"/>
                          <a:ea typeface="+mn-ea"/>
                          <a:cs typeface="+mn-cs"/>
                        </a:rPr>
                        <a:t>8</a:t>
                      </a:r>
                      <a:r>
                        <a:rPr lang="fr-FR" sz="2700" b="1" kern="1200" dirty="0">
                          <a:solidFill>
                            <a:schemeClr val="tx1"/>
                          </a:solidFill>
                          <a:effectLst/>
                          <a:latin typeface="Book Antiqua" panose="02040602050305030304" pitchFamily="18" charset="0"/>
                          <a:ea typeface="+mn-ea"/>
                          <a:cs typeface="+mn-cs"/>
                        </a:rPr>
                        <a:t> Mais Zachée, s'avançant, dit au Seigneur : « Voilà, Seigneur : je fais don aux pauvres de la moitié de mes biens, et si j'ai fait du tort à quelqu'un, je vais lui rendre quatre fois plus.  » </a:t>
                      </a:r>
                      <a:r>
                        <a:rPr lang="fr-FR" sz="2700" b="1" kern="1200" baseline="30000" dirty="0">
                          <a:solidFill>
                            <a:schemeClr val="tx1"/>
                          </a:solidFill>
                          <a:effectLst/>
                          <a:latin typeface="Book Antiqua" panose="02040602050305030304" pitchFamily="18" charset="0"/>
                          <a:ea typeface="+mn-ea"/>
                          <a:cs typeface="+mn-cs"/>
                        </a:rPr>
                        <a:t>9</a:t>
                      </a:r>
                      <a:r>
                        <a:rPr lang="fr-FR" sz="2700" b="1" kern="1200" dirty="0">
                          <a:solidFill>
                            <a:schemeClr val="tx1"/>
                          </a:solidFill>
                          <a:effectLst/>
                          <a:latin typeface="Book Antiqua" panose="02040602050305030304" pitchFamily="18" charset="0"/>
                          <a:ea typeface="+mn-ea"/>
                          <a:cs typeface="+mn-cs"/>
                        </a:rPr>
                        <a:t> Alors Jésus dit à son sujet : « Aujourd'hui, le salut est arrivé pour cette maison, car lui aussi est un fils d'Abraham. </a:t>
                      </a:r>
                      <a:r>
                        <a:rPr lang="fr-FR" sz="2700" b="1" kern="1200" baseline="30000" dirty="0">
                          <a:solidFill>
                            <a:schemeClr val="tx1"/>
                          </a:solidFill>
                          <a:effectLst/>
                          <a:latin typeface="Book Antiqua" panose="02040602050305030304" pitchFamily="18" charset="0"/>
                          <a:ea typeface="+mn-ea"/>
                          <a:cs typeface="+mn-cs"/>
                        </a:rPr>
                        <a:t>10</a:t>
                      </a:r>
                      <a:r>
                        <a:rPr lang="fr-FR" sz="2700" b="1" kern="1200" dirty="0">
                          <a:solidFill>
                            <a:schemeClr val="tx1"/>
                          </a:solidFill>
                          <a:effectLst/>
                          <a:latin typeface="Book Antiqua" panose="02040602050305030304" pitchFamily="18" charset="0"/>
                          <a:ea typeface="+mn-ea"/>
                          <a:cs typeface="+mn-cs"/>
                        </a:rPr>
                        <a:t> En effet, le Fils de l'homme est venu chercher et sauver ce qui était perdu.  »</a:t>
                      </a:r>
                    </a:p>
                    <a:p>
                      <a:pPr algn="just"/>
                      <a:r>
                        <a:rPr lang="fr-FR" sz="2700" b="1" kern="1200" dirty="0">
                          <a:solidFill>
                            <a:srgbClr val="C00000"/>
                          </a:solidFill>
                          <a:effectLst/>
                          <a:latin typeface="Book Antiqua" panose="02040602050305030304" pitchFamily="18" charset="0"/>
                          <a:ea typeface="+mn-ea"/>
                          <a:cs typeface="+mn-cs"/>
                        </a:rPr>
                        <a:t>Gloire à Dieu éternellement, amen !</a:t>
                      </a:r>
                    </a:p>
                  </a:txBody>
                  <a:tcPr/>
                </a:tc>
                <a:tc>
                  <a:txBody>
                    <a:bodyPr/>
                    <a:lstStyle/>
                    <a:p>
                      <a:pPr algn="just" rtl="1"/>
                      <a:r>
                        <a:rPr lang="ar-AE" sz="3200" b="1" dirty="0">
                          <a:latin typeface="Book Antiqua" panose="02040602050305030304" pitchFamily="18" charset="0"/>
                        </a:rPr>
                        <a:t>فلما رأى الجميع ذلك </a:t>
                      </a:r>
                      <a:r>
                        <a:rPr lang="ar-AE" sz="3200" b="1" dirty="0" err="1">
                          <a:latin typeface="Book Antiqua" panose="02040602050305030304" pitchFamily="18" charset="0"/>
                        </a:rPr>
                        <a:t>ذلك</a:t>
                      </a:r>
                      <a:r>
                        <a:rPr lang="ar-AE" sz="3200" b="1" dirty="0">
                          <a:latin typeface="Book Antiqua" panose="02040602050305030304" pitchFamily="18" charset="0"/>
                        </a:rPr>
                        <a:t> تذمروا قائلين: انه دخل بيت رجل خاطئ. فوقف زكا وقال للرب: ها أنا </a:t>
                      </a:r>
                      <a:r>
                        <a:rPr lang="ar-AE" sz="3200" b="1" dirty="0" err="1">
                          <a:latin typeface="Book Antiqua" panose="02040602050305030304" pitchFamily="18" charset="0"/>
                        </a:rPr>
                        <a:t>يارب</a:t>
                      </a:r>
                      <a:r>
                        <a:rPr lang="ar-AE" sz="3200" b="1" dirty="0">
                          <a:latin typeface="Book Antiqua" panose="02040602050305030304" pitchFamily="18" charset="0"/>
                        </a:rPr>
                        <a:t> أعطي نصف أموالي للمساكين، وان كنت قد وشيت بأحد أرد أربعة أضعاف. فقال له يسوع: اليوم حصل خلاص لهذا البيت، اذ هو أيضا ابن ابراهيم. لأن ابن الانسان قد جاء لكي يطلب ويخلص ما قد هلك. </a:t>
                      </a:r>
                      <a:endParaRPr lang="fr-FR" sz="3200" b="1" dirty="0">
                        <a:latin typeface="Book Antiqua" panose="02040602050305030304" pitchFamily="18" charset="0"/>
                      </a:endParaRPr>
                    </a:p>
                    <a:p>
                      <a:pPr algn="just" rtl="1"/>
                      <a:endParaRPr lang="fr-FR" sz="3200" b="1" dirty="0">
                        <a:latin typeface="Book Antiqua" panose="02040602050305030304" pitchFamily="18" charset="0"/>
                      </a:endParaRPr>
                    </a:p>
                    <a:p>
                      <a:pPr algn="just" rtl="1"/>
                      <a:r>
                        <a:rPr lang="ar-AE" sz="3200" b="1" dirty="0">
                          <a:solidFill>
                            <a:srgbClr val="C00000"/>
                          </a:solidFill>
                          <a:latin typeface="Book Antiqua" panose="02040602050305030304" pitchFamily="18" charset="0"/>
                        </a:rPr>
                        <a:t>والمجد لله دائماً.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72597736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78360963"/>
              </p:ext>
            </p:extLst>
          </p:nvPr>
        </p:nvGraphicFramePr>
        <p:xfrm>
          <a:off x="422987" y="519084"/>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a:lnSpc>
                          <a:spcPct val="100000"/>
                        </a:lnSpc>
                      </a:pPr>
                      <a:r>
                        <a:rPr lang="fr-FR" sz="2400" b="1" kern="1200" dirty="0">
                          <a:solidFill>
                            <a:srgbClr val="C00000"/>
                          </a:solidFill>
                          <a:effectLst/>
                          <a:latin typeface="Book Antiqua" panose="02040602050305030304" pitchFamily="18" charset="0"/>
                          <a:ea typeface="+mn-ea"/>
                          <a:cs typeface="+mn-cs"/>
                        </a:rPr>
                        <a:t>Le prêtre : </a:t>
                      </a:r>
                      <a:endParaRPr lang="fr-FR" sz="2400" b="1" kern="1200" baseline="0" dirty="0">
                        <a:solidFill>
                          <a:srgbClr val="C00000"/>
                        </a:solidFill>
                        <a:effectLst/>
                        <a:latin typeface="Book Antiqua" panose="02040602050305030304" pitchFamily="18" charset="0"/>
                        <a:ea typeface="+mn-ea"/>
                        <a:cs typeface="+mn-cs"/>
                      </a:endParaRPr>
                    </a:p>
                    <a:p>
                      <a:pPr marL="0" algn="just" defTabSz="914400" rtl="0" eaLnBrk="1" latinLnBrk="0" hangingPunct="1">
                        <a:lnSpc>
                          <a:spcPct val="100000"/>
                        </a:lnSpc>
                      </a:pPr>
                      <a:r>
                        <a:rPr lang="fr-FR" sz="2600" b="1" kern="1200" dirty="0">
                          <a:solidFill>
                            <a:schemeClr val="tx1"/>
                          </a:solidFill>
                          <a:effectLst/>
                          <a:latin typeface="Book Antiqua" panose="02040602050305030304" pitchFamily="18" charset="0"/>
                          <a:ea typeface="+mn-ea"/>
                          <a:cs typeface="+mn-cs"/>
                        </a:rPr>
                        <a:t>Ô Seigneur compatissant ami des hommes qui reçoit ceux qui viennent à Lui repentis, Tu connais le penchant de l'esprit humain pour faire le mal dès son enfance. Tu ne souhaites pas la mort du pécheur mais qu'il revienne et qu’il vive. Tu T'es incarné pour le salut des hommes. Tu as dit « je suis venu appeler non pas les justes, mais les pécheurs. » Tu as recherché l’agneau égaré et la pièce d’argent perdue et les as retrouvés. Tu as dit « celui qui vient à moi, je ne vais pas le jeter dehors.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 </a:t>
                      </a:r>
                      <a:endParaRPr lang="fr-FR" sz="2400" b="1" dirty="0">
                        <a:latin typeface="Book Antiqua" panose="02040602050305030304" pitchFamily="18" charset="0"/>
                      </a:endParaRPr>
                    </a:p>
                    <a:p>
                      <a:pPr algn="just" rtl="1"/>
                      <a:r>
                        <a:rPr lang="ar-AE" sz="3200" b="1" dirty="0">
                          <a:latin typeface="Book Antiqua" panose="02040602050305030304" pitchFamily="18" charset="0"/>
                        </a:rPr>
                        <a:t>أيها الرب </a:t>
                      </a:r>
                      <a:r>
                        <a:rPr lang="ar-AE" sz="3200" b="1" dirty="0" err="1">
                          <a:latin typeface="Book Antiqua" panose="02040602050305030304" pitchFamily="18" charset="0"/>
                        </a:rPr>
                        <a:t>الرءوف</a:t>
                      </a:r>
                      <a:r>
                        <a:rPr lang="ar-AE" sz="3200" b="1" dirty="0">
                          <a:latin typeface="Book Antiqua" panose="02040602050305030304" pitchFamily="18" charset="0"/>
                        </a:rPr>
                        <a:t> محب البشر القابل إلية التائبين العارف إن فكر الإنسان مائل إلى الشر منذ صباه الذي لا يشاء موت الخاطئ حتى يرجع إلية ويحيا الذي تأنس من اجل خلاص البشر الذي قال أنى لم هت لأدع الصديقين بل </a:t>
                      </a:r>
                      <a:r>
                        <a:rPr lang="ar-AE" sz="3200" b="1" dirty="0" err="1">
                          <a:latin typeface="Book Antiqua" panose="02040602050305030304" pitchFamily="18" charset="0"/>
                        </a:rPr>
                        <a:t>الخطاة</a:t>
                      </a:r>
                      <a:r>
                        <a:rPr lang="ar-AE" sz="3200" b="1" dirty="0">
                          <a:latin typeface="Book Antiqua" panose="02040602050305030304" pitchFamily="18" charset="0"/>
                        </a:rPr>
                        <a:t> إلى التوبة الذي طلب الخروف الضال والدرهم المفقود ووجدهما الذي قال إن من يقبل إلى لا اخرجة خارجا</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42153044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482270110"/>
              </p:ext>
            </p:extLst>
          </p:nvPr>
        </p:nvGraphicFramePr>
        <p:xfrm>
          <a:off x="422987" y="499490"/>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2800" b="1" kern="1200" dirty="0">
                          <a:solidFill>
                            <a:schemeClr val="tx1"/>
                          </a:solidFill>
                          <a:effectLst/>
                          <a:latin typeface="Book Antiqua" panose="02040602050305030304" pitchFamily="18" charset="0"/>
                          <a:ea typeface="+mn-ea"/>
                          <a:cs typeface="+mn-cs"/>
                        </a:rPr>
                        <a:t>Tu as remis ses péchés à la femme adultère qui s’est repentie. De même Tu as remis ses péchés et tu as rendu la santé au paralytique. Tu as dit « qu'il y aura de la joie dans le ciel pour un seul pécheur qui se convertit, plus que pour quatre-vingt-dix-neuf justes qui n'ont pas besoin de conversion. » Tu nous as invités à nous relever chaque fois que nous aurons chuté pour être sauvés. </a:t>
                      </a:r>
                    </a:p>
                  </a:txBody>
                  <a:tcPr/>
                </a:tc>
                <a:tc>
                  <a:txBody>
                    <a:bodyPr/>
                    <a:lstStyle/>
                    <a:p>
                      <a:pPr algn="just" rtl="1"/>
                      <a:r>
                        <a:rPr lang="ar-AE" sz="4000" b="1" dirty="0">
                          <a:latin typeface="Book Antiqua" panose="02040602050305030304" pitchFamily="18" charset="0"/>
                        </a:rPr>
                        <a:t>الذي غفر خطايا الزانية التي تابت قديما. وهكذا المقعد </a:t>
                      </a:r>
                      <a:r>
                        <a:rPr lang="ar-AE" sz="4000" b="1" dirty="0" err="1">
                          <a:latin typeface="Book Antiqua" panose="02040602050305030304" pitchFamily="18" charset="0"/>
                        </a:rPr>
                        <a:t>اعطيتة</a:t>
                      </a:r>
                      <a:r>
                        <a:rPr lang="ar-AE" sz="4000" b="1" dirty="0">
                          <a:latin typeface="Book Antiqua" panose="02040602050305030304" pitchFamily="18" charset="0"/>
                        </a:rPr>
                        <a:t> غفران خطايا وصحة جسده أنت الذي قلت </a:t>
                      </a:r>
                      <a:r>
                        <a:rPr lang="ar-AE" sz="4000" b="1" dirty="0" err="1">
                          <a:latin typeface="Book Antiqua" panose="02040602050305030304" pitchFamily="18" charset="0"/>
                        </a:rPr>
                        <a:t>أنة</a:t>
                      </a:r>
                      <a:r>
                        <a:rPr lang="ar-AE" sz="4000" b="1" dirty="0">
                          <a:latin typeface="Book Antiqua" panose="02040602050305030304" pitchFamily="18" charset="0"/>
                        </a:rPr>
                        <a:t> يكون فرح في السماء بخاطئ واحد يتوب وقلت أيضا إن كل مرة تسقط قم فتخلص.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24972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1916639445"/>
              </p:ext>
            </p:extLst>
          </p:nvPr>
        </p:nvGraphicFramePr>
        <p:xfrm>
          <a:off x="425999" y="531000"/>
          <a:ext cx="11340001" cy="5796000"/>
        </p:xfrm>
        <a:graphic>
          <a:graphicData uri="http://schemas.openxmlformats.org/drawingml/2006/table">
            <a:tbl>
              <a:tblPr/>
              <a:tblGrid>
                <a:gridCol w="4518554">
                  <a:extLst>
                    <a:ext uri="{9D8B030D-6E8A-4147-A177-3AD203B41FA5}">
                      <a16:colId xmlns:a16="http://schemas.microsoft.com/office/drawing/2014/main" val="20000"/>
                    </a:ext>
                  </a:extLst>
                </a:gridCol>
                <a:gridCol w="3710822">
                  <a:extLst>
                    <a:ext uri="{9D8B030D-6E8A-4147-A177-3AD203B41FA5}">
                      <a16:colId xmlns:a16="http://schemas.microsoft.com/office/drawing/2014/main" val="20001"/>
                    </a:ext>
                  </a:extLst>
                </a:gridCol>
                <a:gridCol w="3110625">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pco</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hanrwmi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euhwou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ptwnf</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e`pswi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hanjaji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nyethyp</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nye;ouwnh</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ebol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Alitou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ebolharon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Nem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ebolha</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peklaoc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tyrf</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Nem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ebolha</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taiEk`klyci`a</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;ai. </a:t>
                      </a:r>
                    </a:p>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Nem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ebolha</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paima</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ntak</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vai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2800" b="1" i="0" u="none" strike="noStrike" cap="none" normalizeH="0" baseline="0" dirty="0">
                          <a:ln>
                            <a:noFill/>
                          </a:ln>
                          <a:solidFill>
                            <a:srgbClr val="000000"/>
                          </a:solidFill>
                          <a:effectLst/>
                          <a:latin typeface="Book Antiqua" panose="02040602050305030304" pitchFamily="18" charset="0"/>
                          <a:cs typeface="Arial" charset="0"/>
                        </a:rPr>
                        <a:t>toute intrigue des hommes méchants, toute attaque des ennemis visibles et invisibles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2800" b="1" i="0" u="none" strike="noStrike" cap="none" normalizeH="0" baseline="0" dirty="0">
                          <a:ln>
                            <a:noFill/>
                          </a:ln>
                          <a:solidFill>
                            <a:srgbClr val="000000"/>
                          </a:solidFill>
                          <a:effectLst/>
                          <a:latin typeface="Book Antiqua" panose="02040602050305030304" pitchFamily="18" charset="0"/>
                          <a:cs typeface="Arial" charset="0"/>
                        </a:rPr>
                        <a:t>Éloigne</a:t>
                      </a: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-les de nous.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2800" b="1" i="0" u="none" strike="noStrike" cap="none" normalizeH="0" baseline="0" dirty="0">
                          <a:ln>
                            <a:noFill/>
                          </a:ln>
                          <a:solidFill>
                            <a:srgbClr val="000000"/>
                          </a:solidFill>
                          <a:effectLst/>
                          <a:latin typeface="Book Antiqua" panose="02040602050305030304" pitchFamily="18" charset="0"/>
                          <a:cs typeface="Arial" charset="0"/>
                        </a:rPr>
                        <a:t>Et de tout Ton peuple.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Et de cette sainte Église.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2800" b="1" i="0" u="none" strike="noStrike" cap="none" normalizeH="0" baseline="0" dirty="0">
                          <a:ln>
                            <a:noFill/>
                          </a:ln>
                          <a:solidFill>
                            <a:srgbClr val="000000"/>
                          </a:solidFill>
                          <a:effectLst/>
                          <a:latin typeface="Book Antiqua" panose="02040602050305030304" pitchFamily="18" charset="0"/>
                          <a:cs typeface="Arial" charset="0"/>
                        </a:rPr>
                        <a:t>Et de ce lieu saint qui est à Toi.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وَمُؤَامَرَةِ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ٱلنَّاسِ</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ٱلأَشْرَارِ</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وَقِيَامِ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ٱلأَعْدَاءِ</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ٱلْخَفِيِّينَ</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وَٱلظَّاهِرِينَ</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36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ٱنْزِعْهَا</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عَنَّا. </a:t>
                      </a:r>
                      <a:endParaRPr kumimoji="0" lang="fr-FR" sz="36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وَعَنْ سَائِرِ شَعْبِكَ. </a:t>
                      </a:r>
                      <a:endParaRPr kumimoji="0" lang="fr-FR" sz="36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وَعَنْ هٰذِهِ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ٱلْكَنِيسَةِ</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36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وَعَنْ مَوْضِعِكَ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ٱلْمُقَدَّسِ</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هٰذَا. </a:t>
                      </a:r>
                      <a:endParaRPr kumimoji="0" lang="fr-FR" sz="36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151458864"/>
              </p:ext>
            </p:extLst>
          </p:nvPr>
        </p:nvGraphicFramePr>
        <p:xfrm>
          <a:off x="422987" y="507089"/>
          <a:ext cx="11346026" cy="603504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2600" b="1" kern="1200" dirty="0">
                          <a:solidFill>
                            <a:schemeClr val="tx1"/>
                          </a:solidFill>
                          <a:effectLst/>
                          <a:latin typeface="Book Antiqua" panose="02040602050305030304" pitchFamily="18" charset="0"/>
                          <a:ea typeface="+mn-ea"/>
                          <a:cs typeface="+mn-cs"/>
                        </a:rPr>
                        <a:t>Dans Ta compassion regarde de ton ciel ton (ta, tes) serviteur (servante) (s) (...) qui s’est repenti de ses fautes et qui vient à Toi avec fidélité et espérance. Pardonne ses fautes, celles qu’il a commises par action, en parole ou en pensée. Purifie-le de tous ses péchés et préserve-le le restant de sa vie pour qu’il suive Tes commandements et que l’ennemi ne puisse pas le vaincre une autre fois. Ainsi sera glorifié Ton saint Nom et à Toi sont dues la gloire, la magnificence et l’adoration maintenant et toujours et pour les siècles des siècles. Amen !</a:t>
                      </a:r>
                    </a:p>
                  </a:txBody>
                  <a:tcPr/>
                </a:tc>
                <a:tc>
                  <a:txBody>
                    <a:bodyPr/>
                    <a:lstStyle/>
                    <a:p>
                      <a:pPr algn="just" rtl="1"/>
                      <a:r>
                        <a:rPr lang="ar-AE" sz="3200" b="1" dirty="0">
                          <a:latin typeface="Book Antiqua" panose="02040602050305030304" pitchFamily="18" charset="0"/>
                        </a:rPr>
                        <a:t>طلع أيها </a:t>
                      </a:r>
                      <a:r>
                        <a:rPr lang="ar-AE" sz="3200" b="1" dirty="0" err="1">
                          <a:latin typeface="Book Antiqua" panose="02040602050305030304" pitchFamily="18" charset="0"/>
                        </a:rPr>
                        <a:t>المتحنن</a:t>
                      </a:r>
                      <a:r>
                        <a:rPr lang="ar-AE" sz="3200" b="1" dirty="0">
                          <a:latin typeface="Book Antiqua" panose="02040602050305030304" pitchFamily="18" charset="0"/>
                        </a:rPr>
                        <a:t> من سماءك المقدسة. وحل في عبدك... المعترف بزلاته المقبل إليك بأمانة ورجاء. واغفر له غلطاته إن كان بالفعل أو بالقول أو بالفكر. طهره من كل خطية. </a:t>
                      </a:r>
                      <a:r>
                        <a:rPr lang="ar-AE" sz="3200" b="1" dirty="0" err="1">
                          <a:latin typeface="Book Antiqua" panose="02040602050305030304" pitchFamily="18" charset="0"/>
                        </a:rPr>
                        <a:t>وأحفظة</a:t>
                      </a:r>
                      <a:r>
                        <a:rPr lang="ar-AE" sz="3200" b="1" dirty="0">
                          <a:latin typeface="Book Antiqua" panose="02040602050305030304" pitchFamily="18" charset="0"/>
                        </a:rPr>
                        <a:t> بقية زمان حياته سالكا في وصاياك. لكي لا يفرح </a:t>
                      </a:r>
                      <a:r>
                        <a:rPr lang="ar-AE" sz="3200" b="1" dirty="0" err="1">
                          <a:latin typeface="Book Antiqua" panose="02040602050305030304" pitchFamily="18" charset="0"/>
                        </a:rPr>
                        <a:t>بة</a:t>
                      </a:r>
                      <a:r>
                        <a:rPr lang="ar-AE" sz="3200" b="1" dirty="0">
                          <a:latin typeface="Book Antiqua" panose="02040602050305030304" pitchFamily="18" charset="0"/>
                        </a:rPr>
                        <a:t> العدو دفعة أخرى. وبهذا يتمجد اسمك القدوس ويليق بك المجد والعز والسجود. الآن وكل أوان إلى الأبد آمِينَ.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93951074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A8B033-D3CE-4D9E-81CE-76148E15E42A}"/>
              </a:ext>
            </a:extLst>
          </p:cNvPr>
          <p:cNvSpPr>
            <a:spLocks noGrp="1"/>
          </p:cNvSpPr>
          <p:nvPr>
            <p:ph type="title"/>
          </p:nvPr>
        </p:nvSpPr>
        <p:spPr>
          <a:xfrm>
            <a:off x="0" y="544683"/>
            <a:ext cx="12192000" cy="5793771"/>
          </a:xfrm>
        </p:spPr>
        <p:txBody>
          <a:bodyPr anchor="ctr">
            <a:noAutofit/>
          </a:bodyPr>
          <a:lstStyle/>
          <a:p>
            <a: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Troisième prière - </a:t>
            </a:r>
            <a:r>
              <a:rPr lang="ar-AE" sz="4800" b="1" dirty="0">
                <a:ln w="19050">
                  <a:solidFill>
                    <a:schemeClr val="tx1"/>
                  </a:solidFill>
                </a:ln>
                <a:solidFill>
                  <a:schemeClr val="bg1"/>
                </a:solidFill>
                <a:effectLst>
                  <a:outerShdw blurRad="38100" dist="38100" dir="2700000" algn="tl">
                    <a:srgbClr val="000000">
                      <a:alpha val="43137"/>
                    </a:srgbClr>
                  </a:outerShdw>
                </a:effectLst>
                <a:cs typeface="Arial" panose="020B0604020202020204" pitchFamily="34" charset="0"/>
              </a:rPr>
              <a:t>الصلاة الثالثة</a:t>
            </a:r>
            <a:b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br>
            <a:br>
              <a:rPr lang="fr-FR" sz="4800" b="1" dirty="0">
                <a:ln w="19050">
                  <a:solidFill>
                    <a:schemeClr val="tx1"/>
                  </a:solidFill>
                </a:ln>
                <a:solidFill>
                  <a:schemeClr val="bg1"/>
                </a:solidFill>
                <a:effectLst>
                  <a:outerShdw blurRad="38100" dist="38100" dir="2700000" algn="tl">
                    <a:srgbClr val="000000">
                      <a:alpha val="43137"/>
                    </a:srgbClr>
                  </a:outerShdw>
                </a:effectLst>
              </a:rPr>
            </a:br>
            <a:r>
              <a:rPr lang="fr-FR" sz="4800" dirty="0" err="1">
                <a:ln w="19050">
                  <a:solidFill>
                    <a:schemeClr val="tx1"/>
                  </a:solidFill>
                </a:ln>
                <a:solidFill>
                  <a:schemeClr val="bg1"/>
                </a:solidFill>
                <a:effectLst>
                  <a:outerShdw blurRad="38100" dist="38100" dir="2700000" algn="tl">
                    <a:srgbClr val="000000">
                      <a:alpha val="43137"/>
                    </a:srgbClr>
                  </a:outerShdw>
                </a:effectLst>
                <a:latin typeface="Avva_Marcos" panose="04020500000000000000" pitchFamily="82" charset="0"/>
              </a:rPr>
              <a:t>P</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imah</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somt</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`n`</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slyl</a:t>
            </a:r>
            <a:endParaRPr lang="fr-FR" sz="4800" b="1" dirty="0">
              <a:ln w="19050">
                <a:solidFill>
                  <a:schemeClr val="tx1"/>
                </a:solidFill>
              </a:ln>
              <a:solidFill>
                <a:schemeClr val="bg1"/>
              </a:solidFill>
              <a:effectLst>
                <a:outerShdw blurRad="38100" dist="38100" dir="2700000" algn="tl">
                  <a:srgbClr val="000000">
                    <a:alpha val="43137"/>
                  </a:srgbClr>
                </a:outerShdw>
              </a:effectLst>
            </a:endParaRPr>
          </a:p>
        </p:txBody>
      </p:sp>
      <p:sp>
        <p:nvSpPr>
          <p:cNvPr id="11" name="ZoneTexte 10">
            <a:extLst>
              <a:ext uri="{FF2B5EF4-FFF2-40B4-BE49-F238E27FC236}">
                <a16:creationId xmlns:a16="http://schemas.microsoft.com/office/drawing/2014/main" id="{28800CAA-6CA2-446F-9986-BC849F9D4884}"/>
              </a:ext>
            </a:extLst>
          </p:cNvPr>
          <p:cNvSpPr txBox="1"/>
          <p:nvPr/>
        </p:nvSpPr>
        <p:spPr>
          <a:xfrm>
            <a:off x="407367" y="6490404"/>
            <a:ext cx="7109851" cy="338554"/>
          </a:xfrm>
          <a:prstGeom prst="rect">
            <a:avLst/>
          </a:prstGeom>
          <a:noFill/>
        </p:spPr>
        <p:txBody>
          <a:bodyPr wrap="square" rtlCol="0">
            <a:spAutoFit/>
          </a:bodyPr>
          <a:lstStyle/>
          <a:p>
            <a:r>
              <a:rPr lang="fr-FR" sz="1600" b="1" dirty="0">
                <a:solidFill>
                  <a:schemeClr val="bg1"/>
                </a:solidFill>
                <a:latin typeface="Book Antiqua" panose="02040602050305030304" pitchFamily="18" charset="0"/>
              </a:rPr>
              <a:t> </a:t>
            </a:r>
            <a:endParaRPr lang="fr-FR" sz="1600" dirty="0">
              <a:solidFill>
                <a:schemeClr val="bg1"/>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endParaRPr>
          </a:p>
        </p:txBody>
      </p:sp>
      <p:sp>
        <p:nvSpPr>
          <p:cNvPr id="12" name="Rectangle 74">
            <a:extLst>
              <a:ext uri="{FF2B5EF4-FFF2-40B4-BE49-F238E27FC236}">
                <a16:creationId xmlns:a16="http://schemas.microsoft.com/office/drawing/2014/main" id="{3EF44594-EC83-4E81-801E-0696255F1E04}"/>
              </a:ext>
            </a:extLst>
          </p:cNvPr>
          <p:cNvSpPr>
            <a:spLocks noChangeArrowheads="1"/>
          </p:cNvSpPr>
          <p:nvPr/>
        </p:nvSpPr>
        <p:spPr bwMode="auto">
          <a:xfrm>
            <a:off x="6943060" y="53414"/>
            <a:ext cx="5057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latin typeface="Book Antiqua" panose="02040602050305030304" pitchFamily="18" charset="0"/>
              </a:rPr>
              <a:t> </a:t>
            </a:r>
          </a:p>
        </p:txBody>
      </p:sp>
    </p:spTree>
    <p:extLst>
      <p:ext uri="{BB962C8B-B14F-4D97-AF65-F5344CB8AC3E}">
        <p14:creationId xmlns:p14="http://schemas.microsoft.com/office/powerpoint/2010/main" val="98573352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A5D8F-BAE3-018A-1293-2CBF028D023C}"/>
            </a:ext>
          </a:extLst>
        </p:cNvPr>
        <p:cNvGrpSpPr/>
        <p:nvPr/>
      </p:nvGrpSpPr>
      <p:grpSpPr>
        <a:xfrm>
          <a:off x="0" y="0"/>
          <a:ext cx="0" cy="0"/>
          <a:chOff x="0" y="0"/>
          <a:chExt cx="0" cy="0"/>
        </a:xfrm>
      </p:grpSpPr>
      <p:graphicFrame>
        <p:nvGraphicFramePr>
          <p:cNvPr id="11723816" name="Group 40">
            <a:extLst>
              <a:ext uri="{FF2B5EF4-FFF2-40B4-BE49-F238E27FC236}">
                <a16:creationId xmlns:a16="http://schemas.microsoft.com/office/drawing/2014/main" id="{1EE876D7-A4A9-F979-98D3-0479063591C1}"/>
              </a:ext>
            </a:extLst>
          </p:cNvPr>
          <p:cNvGraphicFramePr>
            <a:graphicFrameLocks noGrp="1"/>
          </p:cNvGraphicFramePr>
          <p:nvPr>
            <p:ph/>
          </p:nvPr>
        </p:nvGraphicFramePr>
        <p:xfrm>
          <a:off x="426000" y="543058"/>
          <a:ext cx="11340000" cy="5796000"/>
        </p:xfrm>
        <a:graphic>
          <a:graphicData uri="http://schemas.openxmlformats.org/drawingml/2006/table">
            <a:tbl>
              <a:tblPr/>
              <a:tblGrid>
                <a:gridCol w="4141915">
                  <a:extLst>
                    <a:ext uri="{9D8B030D-6E8A-4147-A177-3AD203B41FA5}">
                      <a16:colId xmlns:a16="http://schemas.microsoft.com/office/drawing/2014/main" val="20000"/>
                    </a:ext>
                  </a:extLst>
                </a:gridCol>
                <a:gridCol w="4079585">
                  <a:extLst>
                    <a:ext uri="{9D8B030D-6E8A-4147-A177-3AD203B41FA5}">
                      <a16:colId xmlns:a16="http://schemas.microsoft.com/office/drawing/2014/main" val="20001"/>
                    </a:ext>
                  </a:extLst>
                </a:gridCol>
                <a:gridCol w="3118500">
                  <a:extLst>
                    <a:ext uri="{9D8B030D-6E8A-4147-A177-3AD203B41FA5}">
                      <a16:colId xmlns:a16="http://schemas.microsoft.com/office/drawing/2014/main" val="20002"/>
                    </a:ext>
                  </a:extLst>
                </a:gridCol>
              </a:tblGrid>
              <a:tr h="482542">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r h="5313458">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defRPr/>
                      </a:pP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Avva_Marcos" panose="04020500000000000000" pitchFamily="82" charset="0"/>
                          <a:cs typeface="Arial" charset="0"/>
                        </a:rPr>
                        <a:t>E</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le`ycon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Patyr</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Pantokratwr</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Pan`agi`a</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`P¡ `V}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nijom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swpi</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je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ntan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noubo`y;oc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li'ic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nenhojhej</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ebyl</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900" b="1" i="0" u="none" strike="noStrike" cap="none" normalizeH="0" baseline="0" dirty="0">
                          <a:ln>
                            <a:noFill/>
                          </a:ln>
                          <a:solidFill>
                            <a:srgbClr val="000000"/>
                          </a:solidFill>
                          <a:effectLst/>
                          <a:latin typeface="Book Antiqua" panose="02040602050305030304" pitchFamily="18" charset="0"/>
                          <a:cs typeface="Arial" charset="0"/>
                        </a:rPr>
                        <a:t>Aie pitié de nous Dieu, le Père Tout-Puissant, Ô Trinité toute Sainte, aie pitié de nous, Ô Seigneur, Dieu des puissances sois avec nous, car nous n’avons d’autre secours que de Toi dans nos difficultés et nos angoisses. </a:t>
                      </a: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defRPr/>
                      </a:pPr>
                      <a:r>
                        <a:rPr kumimoji="0" lang="ar-EG" sz="4000" b="1" i="0" u="none" strike="noStrike" cap="none" normalizeH="0" baseline="0" dirty="0">
                          <a:ln>
                            <a:noFill/>
                          </a:ln>
                          <a:solidFill>
                            <a:srgbClr val="000000"/>
                          </a:solidFill>
                          <a:effectLst/>
                          <a:latin typeface="Book Antiqua" panose="02040602050305030304" pitchFamily="18" charset="0"/>
                          <a:cs typeface="Arial" charset="0"/>
                        </a:rPr>
                        <a:t>اِرْحَمْنَا يَا اللهُ الآبُ ضَابِطُ الْكُلِّ، أَيُّهَا الثَّالُوثُ الْقُدُّوسُ اِرْحَمْنَا، أَيُّهَا الرَّبُّ إِلَهُ الْقُوَّاتِ كُنْ مَعَنَا، لأَنَّهُ لَيْسَ لَنَا مُعِينٌ فِي شَدَائِدِنَا </a:t>
                      </a:r>
                      <a:r>
                        <a:rPr kumimoji="0" lang="ar-EG" sz="4000" b="1" i="0" u="none" strike="noStrike" cap="none" normalizeH="0" baseline="0" dirty="0" err="1">
                          <a:ln>
                            <a:noFill/>
                          </a:ln>
                          <a:solidFill>
                            <a:srgbClr val="000000"/>
                          </a:solidFill>
                          <a:effectLst/>
                          <a:latin typeface="Book Antiqua" panose="02040602050305030304" pitchFamily="18" charset="0"/>
                          <a:cs typeface="Arial" charset="0"/>
                        </a:rPr>
                        <a:t>وَضِيقَاتِنَا</a:t>
                      </a:r>
                      <a:r>
                        <a:rPr kumimoji="0" lang="ar-EG" sz="4000" b="1" i="0" u="none" strike="noStrike" cap="none" normalizeH="0" baseline="0" dirty="0">
                          <a:ln>
                            <a:noFill/>
                          </a:ln>
                          <a:solidFill>
                            <a:srgbClr val="000000"/>
                          </a:solidFill>
                          <a:effectLst/>
                          <a:latin typeface="Book Antiqua" panose="02040602050305030304" pitchFamily="18" charset="0"/>
                          <a:cs typeface="Arial" charset="0"/>
                        </a:rPr>
                        <a:t> سِوَاكَ.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887967408"/>
                  </a:ext>
                </a:extLst>
              </a:tr>
            </a:tbl>
          </a:graphicData>
        </a:graphic>
      </p:graphicFrame>
    </p:spTree>
    <p:extLst>
      <p:ext uri="{BB962C8B-B14F-4D97-AF65-F5344CB8AC3E}">
        <p14:creationId xmlns:p14="http://schemas.microsoft.com/office/powerpoint/2010/main" val="554498616"/>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5AC50-DCF4-3583-4FD5-4329B7EB10A5}"/>
            </a:ext>
          </a:extLst>
        </p:cNvPr>
        <p:cNvGrpSpPr/>
        <p:nvPr/>
      </p:nvGrpSpPr>
      <p:grpSpPr>
        <a:xfrm>
          <a:off x="0" y="0"/>
          <a:ext cx="0" cy="0"/>
          <a:chOff x="0" y="0"/>
          <a:chExt cx="0" cy="0"/>
        </a:xfrm>
      </p:grpSpPr>
      <p:graphicFrame>
        <p:nvGraphicFramePr>
          <p:cNvPr id="4" name="Group 2">
            <a:extLst>
              <a:ext uri="{FF2B5EF4-FFF2-40B4-BE49-F238E27FC236}">
                <a16:creationId xmlns:a16="http://schemas.microsoft.com/office/drawing/2014/main" id="{30D545CB-D6F6-8E74-B363-260F6746627B}"/>
              </a:ext>
            </a:extLst>
          </p:cNvPr>
          <p:cNvGraphicFramePr>
            <a:graphicFrameLocks noGrp="1"/>
          </p:cNvGraphicFramePr>
          <p:nvPr>
            <p:ph/>
            <p:extLst>
              <p:ext uri="{D42A27DB-BD31-4B8C-83A1-F6EECF244321}">
                <p14:modId xmlns:p14="http://schemas.microsoft.com/office/powerpoint/2010/main" val="814075487"/>
              </p:ext>
            </p:extLst>
          </p:nvPr>
        </p:nvGraphicFramePr>
        <p:xfrm>
          <a:off x="425999" y="541176"/>
          <a:ext cx="11340001" cy="5796000"/>
        </p:xfrm>
        <a:graphic>
          <a:graphicData uri="http://schemas.openxmlformats.org/drawingml/2006/table">
            <a:tbl>
              <a:tblPr/>
              <a:tblGrid>
                <a:gridCol w="4229263">
                  <a:extLst>
                    <a:ext uri="{9D8B030D-6E8A-4147-A177-3AD203B41FA5}">
                      <a16:colId xmlns:a16="http://schemas.microsoft.com/office/drawing/2014/main" val="20000"/>
                    </a:ext>
                  </a:extLst>
                </a:gridCol>
                <a:gridCol w="3922526">
                  <a:extLst>
                    <a:ext uri="{9D8B030D-6E8A-4147-A177-3AD203B41FA5}">
                      <a16:colId xmlns:a16="http://schemas.microsoft.com/office/drawing/2014/main" val="20001"/>
                    </a:ext>
                  </a:extLst>
                </a:gridCol>
                <a:gridCol w="3188212">
                  <a:extLst>
                    <a:ext uri="{9D8B030D-6E8A-4147-A177-3AD203B41FA5}">
                      <a16:colId xmlns:a16="http://schemas.microsoft.com/office/drawing/2014/main" val="825199505"/>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300" b="1" i="0" kern="1200" dirty="0">
                          <a:solidFill>
                            <a:srgbClr val="000000"/>
                          </a:solidFill>
                          <a:effectLst/>
                          <a:latin typeface="Avva_Marcos" panose="04020500000000000000" pitchFamily="82" charset="0"/>
                          <a:ea typeface="+mn-ea"/>
                          <a:cs typeface="+mn-cs"/>
                        </a:rPr>
                        <a:t>G</a:t>
                      </a:r>
                      <a:r>
                        <a:rPr lang="fr-FR" sz="2300" b="1" i="0" kern="1200" dirty="0">
                          <a:solidFill>
                            <a:srgbClr val="000000"/>
                          </a:solidFill>
                          <a:effectLst/>
                          <a:latin typeface="CS Avva Shenouda" panose="020B7200000000000000" pitchFamily="34" charset="0"/>
                          <a:ea typeface="+mn-ea"/>
                          <a:cs typeface="+mn-cs"/>
                        </a:rPr>
                        <a:t>e </a:t>
                      </a:r>
                      <a:r>
                        <a:rPr lang="fr-FR" sz="2300" b="1" i="0" kern="1200" dirty="0" err="1">
                          <a:solidFill>
                            <a:srgbClr val="000000"/>
                          </a:solidFill>
                          <a:effectLst/>
                          <a:latin typeface="CS Avva Shenouda" panose="020B7200000000000000" pitchFamily="34" charset="0"/>
                          <a:ea typeface="+mn-ea"/>
                          <a:cs typeface="+mn-cs"/>
                        </a:rPr>
                        <a:t>penIwt</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nivyou`i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mareftoubo</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PekRan</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marec`i</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tekmetouro</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petehnak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marefswpi</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tve</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hijen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pikahi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penwik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a:t>
                      </a:r>
                      <a:r>
                        <a:rPr lang="fr-FR" sz="2300" b="1" i="0" kern="1200" dirty="0">
                          <a:solidFill>
                            <a:srgbClr val="000000"/>
                          </a:solidFill>
                          <a:effectLst/>
                          <a:latin typeface="CS Avva Shenouda" panose="020B7200000000000000" pitchFamily="34" charset="0"/>
                          <a:ea typeface="+mn-ea"/>
                          <a:cs typeface="+mn-cs"/>
                        </a:rPr>
                        <a:t> rac] </a:t>
                      </a:r>
                      <a:r>
                        <a:rPr lang="fr-FR" sz="2300" b="1" i="0" kern="1200" dirty="0" err="1">
                          <a:solidFill>
                            <a:srgbClr val="000000"/>
                          </a:solidFill>
                          <a:effectLst/>
                          <a:latin typeface="CS Avva Shenouda" panose="020B7200000000000000" pitchFamily="34" charset="0"/>
                          <a:ea typeface="+mn-ea"/>
                          <a:cs typeface="+mn-cs"/>
                        </a:rPr>
                        <a:t>myif</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mvoou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 </a:t>
                      </a:r>
                      <a:r>
                        <a:rPr lang="fr-FR" sz="2300" b="1" i="0" kern="1200" dirty="0" err="1">
                          <a:solidFill>
                            <a:srgbClr val="000000"/>
                          </a:solidFill>
                          <a:effectLst/>
                          <a:latin typeface="CS Avva Shenouda" panose="020B7200000000000000" pitchFamily="34" charset="0"/>
                          <a:ea typeface="+mn-ea"/>
                          <a:cs typeface="+mn-cs"/>
                        </a:rPr>
                        <a:t>ny`eteron</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hwn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nten,w</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nny`ete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ouon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ntan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erwou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mperenten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eqoun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epiracmoc</a:t>
                      </a:r>
                      <a:r>
                        <a:rPr lang="fr-FR" sz="2300" b="1" i="0" kern="1200" dirty="0">
                          <a:solidFill>
                            <a:srgbClr val="000000"/>
                          </a:solidFill>
                          <a:effectLst/>
                          <a:latin typeface="CS Avva Shenouda" panose="020B7200000000000000" pitchFamily="34" charset="0"/>
                          <a:ea typeface="+mn-ea"/>
                          <a:cs typeface="+mn-cs"/>
                        </a:rPr>
                        <a:t> @ alla </a:t>
                      </a:r>
                      <a:r>
                        <a:rPr lang="fr-FR" sz="2300" b="1" i="0" kern="1200" dirty="0" err="1">
                          <a:solidFill>
                            <a:srgbClr val="000000"/>
                          </a:solidFill>
                          <a:effectLst/>
                          <a:latin typeface="CS Avva Shenouda" panose="020B7200000000000000" pitchFamily="34" charset="0"/>
                          <a:ea typeface="+mn-ea"/>
                          <a:cs typeface="+mn-cs"/>
                        </a:rPr>
                        <a:t>nahmen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ebolha</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pipethwou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P=,=c I=y=c </a:t>
                      </a:r>
                      <a:r>
                        <a:rPr lang="fr-FR" sz="2300" b="1" i="0" kern="1200" dirty="0" err="1">
                          <a:solidFill>
                            <a:srgbClr val="000000"/>
                          </a:solidFill>
                          <a:effectLst/>
                          <a:latin typeface="CS Avva Shenouda" panose="020B7200000000000000" pitchFamily="34" charset="0"/>
                          <a:ea typeface="+mn-ea"/>
                          <a:cs typeface="+mn-cs"/>
                        </a:rPr>
                        <a:t>pen</a:t>
                      </a: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oic</a:t>
                      </a:r>
                      <a:r>
                        <a:rPr lang="fr-FR" sz="2300" b="1" i="0" kern="1200" dirty="0">
                          <a:solidFill>
                            <a:srgbClr val="000000"/>
                          </a:solidFill>
                          <a:effectLst/>
                          <a:latin typeface="CS Avva Shenouda" panose="020B7200000000000000" pitchFamily="34" charset="0"/>
                          <a:ea typeface="+mn-ea"/>
                          <a:cs typeface="+mn-cs"/>
                        </a:rPr>
                        <a:t> @ je ;</a:t>
                      </a:r>
                      <a:r>
                        <a:rPr lang="fr-FR" sz="2300" b="1" i="0" kern="1200" dirty="0" err="1">
                          <a:solidFill>
                            <a:srgbClr val="000000"/>
                          </a:solidFill>
                          <a:effectLst/>
                          <a:latin typeface="CS Avva Shenouda" panose="020B7200000000000000" pitchFamily="34" charset="0"/>
                          <a:ea typeface="+mn-ea"/>
                          <a:cs typeface="+mn-cs"/>
                        </a:rPr>
                        <a:t>wk</a:t>
                      </a:r>
                      <a:r>
                        <a:rPr lang="fr-FR" sz="2300" b="1" i="0" kern="1200" dirty="0">
                          <a:solidFill>
                            <a:srgbClr val="000000"/>
                          </a:solidFill>
                          <a:effectLst/>
                          <a:latin typeface="CS Avva Shenouda" panose="020B7200000000000000" pitchFamily="34" charset="0"/>
                          <a:ea typeface="+mn-ea"/>
                          <a:cs typeface="+mn-cs"/>
                        </a:rPr>
                        <a:t> te ]</a:t>
                      </a:r>
                      <a:r>
                        <a:rPr lang="fr-FR" sz="2300" b="1" i="0" kern="1200" dirty="0" err="1">
                          <a:solidFill>
                            <a:srgbClr val="000000"/>
                          </a:solidFill>
                          <a:effectLst/>
                          <a:latin typeface="CS Avva Shenouda" panose="020B7200000000000000" pitchFamily="34" charset="0"/>
                          <a:ea typeface="+mn-ea"/>
                          <a:cs typeface="+mn-cs"/>
                        </a:rPr>
                        <a:t>metouro</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jom</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pi`wou</a:t>
                      </a:r>
                      <a:r>
                        <a:rPr lang="fr-FR" sz="2300" b="1" i="0" kern="1200" dirty="0">
                          <a:solidFill>
                            <a:srgbClr val="000000"/>
                          </a:solidFill>
                          <a:effectLst/>
                          <a:latin typeface="CS Avva Shenouda" panose="020B7200000000000000" pitchFamily="34" charset="0"/>
                          <a:ea typeface="+mn-ea"/>
                          <a:cs typeface="+mn-cs"/>
                        </a:rPr>
                        <a:t> sa `</a:t>
                      </a:r>
                      <a:r>
                        <a:rPr lang="fr-FR" sz="2300" b="1" i="0" kern="1200" dirty="0" err="1">
                          <a:solidFill>
                            <a:srgbClr val="000000"/>
                          </a:solidFill>
                          <a:effectLst/>
                          <a:latin typeface="CS Avva Shenouda" panose="020B7200000000000000" pitchFamily="34" charset="0"/>
                          <a:ea typeface="+mn-ea"/>
                          <a:cs typeface="+mn-cs"/>
                        </a:rPr>
                        <a:t>eneh</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Amyn</a:t>
                      </a:r>
                      <a:r>
                        <a:rPr lang="fr-FR" sz="2300" b="1" i="0" kern="1200" dirty="0">
                          <a:solidFill>
                            <a:srgbClr val="000000"/>
                          </a:solidFill>
                          <a:effectLst/>
                          <a:latin typeface="CS Avva Shenouda" panose="020B7200000000000000" pitchFamily="34" charset="0"/>
                          <a:ea typeface="+mn-ea"/>
                          <a:cs typeface="+mn-cs"/>
                        </a:rPr>
                        <a:t>. </a:t>
                      </a: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par Le Christ Jésus notre Seigneur, car c’est à Toi qu’appartiennent le règne, la puissance et la gloire éternellement, </a:t>
                      </a:r>
                      <a:r>
                        <a:rPr kumimoji="0" lang="en-US"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Amen. </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أَبَانَا الَّذِي فِي السَّمَاوَاتِ، لِيَتَقَدَّسِ اسْمُكَ، </a:t>
                      </a:r>
                      <a:r>
                        <a:rPr kumimoji="0" lang="ar-SA" altLang="zh-CN" sz="2800" b="1" i="0" u="none" strike="noStrike" cap="none" normalizeH="0" baseline="0" dirty="0" err="1">
                          <a:ln>
                            <a:noFill/>
                          </a:ln>
                          <a:solidFill>
                            <a:srgbClr val="000000"/>
                          </a:solidFill>
                          <a:effectLst/>
                          <a:latin typeface="Book Antiqua" panose="02040602050305030304" pitchFamily="18" charset="0"/>
                          <a:cs typeface="Arial" charset="0"/>
                        </a:rPr>
                        <a:t>لِيَأْتِ</a:t>
                      </a: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 مَلَكُوتُكَ، لِتَكُنْ مَشِيئَتُكَ، كَمَا فِي السَّمَاءِ، كَذَلِكَ عَلَى الأَرْضِ، خُبْزَنَا الَّذِي لِلْغَدِ، أَعْطِنَا الْيَوْمَ، وَاغْفِرْ لَنَا ذُنُوبَنَا، كَمَا نَغْفِرُ نَحْنُ أَيْضاً لِلْمُذْنِبِينَ إِلَيْنَا، وَلا تُدْخِلْنَا فِي تَجْرِبَةٍ، لَكِنْ نَجِّنَا مِنَ الشِّرِّيرِ، بِالْمَسِيحِ يَسُوعَ رَبِّنَا، لأَنَّ لَكَ الْمُلْكَ وَالْقُوَّةَ وَالْمَجْدَ إِلَى الأَبَدِ، آمِينَ. </a:t>
                      </a:r>
                      <a:endParaRPr kumimoji="0" lang="en-CA"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36442707"/>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7253C-A573-CEFF-551C-5222116DB4E8}"/>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E7E7FB0F-B904-ADA1-67D9-039A246DF287}"/>
              </a:ext>
            </a:extLst>
          </p:cNvPr>
          <p:cNvGraphicFramePr>
            <a:graphicFrameLocks noGrp="1"/>
          </p:cNvGraphicFramePr>
          <p:nvPr/>
        </p:nvGraphicFramePr>
        <p:xfrm>
          <a:off x="425999" y="531001"/>
          <a:ext cx="11340001" cy="5795997"/>
        </p:xfrm>
        <a:graphic>
          <a:graphicData uri="http://schemas.openxmlformats.org/drawingml/2006/table">
            <a:tbl>
              <a:tblPr/>
              <a:tblGrid>
                <a:gridCol w="3892598">
                  <a:extLst>
                    <a:ext uri="{9D8B030D-6E8A-4147-A177-3AD203B41FA5}">
                      <a16:colId xmlns:a16="http://schemas.microsoft.com/office/drawing/2014/main" val="20000"/>
                    </a:ext>
                  </a:extLst>
                </a:gridCol>
                <a:gridCol w="4222339">
                  <a:extLst>
                    <a:ext uri="{9D8B030D-6E8A-4147-A177-3AD203B41FA5}">
                      <a16:colId xmlns:a16="http://schemas.microsoft.com/office/drawing/2014/main" val="20001"/>
                    </a:ext>
                  </a:extLst>
                </a:gridCol>
                <a:gridCol w="3225064">
                  <a:extLst>
                    <a:ext uri="{9D8B030D-6E8A-4147-A177-3AD203B41FA5}">
                      <a16:colId xmlns:a16="http://schemas.microsoft.com/office/drawing/2014/main" val="20002"/>
                    </a:ext>
                  </a:extLst>
                </a:gridCol>
              </a:tblGrid>
              <a:tr h="4690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132242"/>
                  </a:ext>
                </a:extLst>
              </a:tr>
              <a:tr h="96934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a:ln>
                            <a:noFill/>
                          </a:ln>
                          <a:solidFill>
                            <a:srgbClr val="000000"/>
                          </a:solidFill>
                          <a:effectLst/>
                          <a:latin typeface="Avva_Marcos" panose="04020500000000000000" pitchFamily="82" charset="0"/>
                          <a:cs typeface="Arial" charset="0"/>
                        </a:rPr>
                        <a:t>Q</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2800" b="1" i="0" u="none" strike="noStrike" cap="none" normalizeH="0" baseline="0">
                          <a:ln>
                            <a:noFill/>
                          </a:ln>
                          <a:solidFill>
                            <a:srgbClr val="000000"/>
                          </a:solidFill>
                          <a:effectLst/>
                          <a:latin typeface="CS Avva Shenouda" panose="020B7200000000000000" pitchFamily="34" charset="0"/>
                          <a:cs typeface="Arial" charset="0"/>
                        </a:rPr>
                        <a:t>c I=y=c </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pen{</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CA" sz="2800" b="1" i="0" u="none" strike="noStrike" cap="none" normalizeH="0" baseline="0" dirty="0">
                          <a:ln>
                            <a:noFill/>
                          </a:ln>
                          <a:solidFill>
                            <a:srgbClr val="000000"/>
                          </a:solidFill>
                          <a:effectLst/>
                          <a:latin typeface="Book Antiqua" panose="02040602050305030304" pitchFamily="18" charset="0"/>
                          <a:cs typeface="Arial" charset="0"/>
                        </a:rPr>
                        <a:t>Par le Christ Jésus </a:t>
                      </a:r>
                      <a:r>
                        <a:rPr kumimoji="0" lang="en-CA" sz="2800" b="1" i="0" u="none" strike="noStrike" cap="none" normalizeH="0" baseline="0" dirty="0" err="1">
                          <a:ln>
                            <a:noFill/>
                          </a:ln>
                          <a:solidFill>
                            <a:srgbClr val="000000"/>
                          </a:solidFill>
                          <a:effectLst/>
                          <a:latin typeface="Book Antiqua" panose="02040602050305030304" pitchFamily="18" charset="0"/>
                          <a:cs typeface="Arial" charset="0"/>
                        </a:rPr>
                        <a:t>notre</a:t>
                      </a:r>
                      <a:r>
                        <a:rPr kumimoji="0" lang="en-CA" sz="2800" b="1" i="0" u="none" strike="noStrike" cap="none" normalizeH="0" baseline="0" dirty="0">
                          <a:ln>
                            <a:noFill/>
                          </a:ln>
                          <a:solidFill>
                            <a:srgbClr val="000000"/>
                          </a:solidFill>
                          <a:effectLst/>
                          <a:latin typeface="Book Antiqua" panose="02040602050305030304" pitchFamily="18" charset="0"/>
                          <a:cs typeface="Arial" charset="0"/>
                        </a:rPr>
                        <a:t> Seigneur.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بِالْمَسِيحِ يَسُوعَ رَبُّنَا.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0058216"/>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Slyl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Prions.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صَلِّ.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4690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915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600" b="1" i="0" u="none" strike="noStrike" cap="none" normalizeH="0" baseline="0" dirty="0">
                          <a:ln>
                            <a:noFill/>
                          </a:ln>
                          <a:solidFill>
                            <a:srgbClr val="000000"/>
                          </a:solidFill>
                          <a:effectLst/>
                          <a:latin typeface="CS Avva Shenouda" panose="020B7200000000000000" pitchFamily="34" charset="0"/>
                          <a:cs typeface="Arial" charset="0"/>
                        </a:rPr>
                        <a:t>`Epi `</a:t>
                      </a:r>
                      <a:r>
                        <a:rPr kumimoji="0" lang="es-ES" sz="2600" b="1" i="0" u="none" strike="noStrike" cap="none" normalizeH="0" baseline="0" dirty="0" err="1">
                          <a:ln>
                            <a:noFill/>
                          </a:ln>
                          <a:solidFill>
                            <a:srgbClr val="000000"/>
                          </a:solidFill>
                          <a:effectLst/>
                          <a:latin typeface="CS Avva Shenouda" panose="020B7200000000000000" pitchFamily="34" charset="0"/>
                          <a:cs typeface="Arial" charset="0"/>
                        </a:rPr>
                        <a:t>proceu,y</a:t>
                      </a:r>
                      <a:r>
                        <a:rPr kumimoji="0" lang="es-ES" sz="2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s-ES" sz="2600" b="1" i="0" u="none" strike="noStrike" cap="none" normalizeH="0" baseline="0" dirty="0" err="1">
                          <a:ln>
                            <a:noFill/>
                          </a:ln>
                          <a:solidFill>
                            <a:srgbClr val="000000"/>
                          </a:solidFill>
                          <a:effectLst/>
                          <a:latin typeface="CS Avva Shenouda" panose="020B7200000000000000" pitchFamily="34" charset="0"/>
                          <a:cs typeface="Arial" charset="0"/>
                        </a:rPr>
                        <a:t>cta;yte</a:t>
                      </a:r>
                      <a:r>
                        <a:rPr kumimoji="0" lang="en-US" sz="26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500" b="1" i="0" u="none" strike="noStrike" cap="none" normalizeH="0" baseline="0" dirty="0">
                          <a:ln>
                            <a:noFill/>
                          </a:ln>
                          <a:solidFill>
                            <a:srgbClr val="000000"/>
                          </a:solidFill>
                          <a:effectLst/>
                          <a:latin typeface="Book Antiqua" panose="02040602050305030304" pitchFamily="18" charset="0"/>
                          <a:cs typeface="Arial" charset="0"/>
                        </a:rPr>
                        <a:t>Pour la prière levons-nous. </a:t>
                      </a:r>
                      <a:endParaRPr kumimoji="0" lang="en-US" sz="25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Iryny</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paci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Et avec votre esprit.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64073486"/>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C9CB1-2474-EB01-4167-21A9FEAC165C}"/>
            </a:ext>
          </a:extLst>
        </p:cNvPr>
        <p:cNvGrpSpPr/>
        <p:nvPr/>
      </p:nvGrpSpPr>
      <p:grpSpPr>
        <a:xfrm>
          <a:off x="0" y="0"/>
          <a:ext cx="0" cy="0"/>
          <a:chOff x="0" y="0"/>
          <a:chExt cx="0" cy="0"/>
        </a:xfrm>
      </p:grpSpPr>
      <p:graphicFrame>
        <p:nvGraphicFramePr>
          <p:cNvPr id="11782237" name="Group 93">
            <a:extLst>
              <a:ext uri="{FF2B5EF4-FFF2-40B4-BE49-F238E27FC236}">
                <a16:creationId xmlns:a16="http://schemas.microsoft.com/office/drawing/2014/main" id="{C3AD2250-B9AF-2A3B-4DF3-7E75D4EF7763}"/>
              </a:ext>
            </a:extLst>
          </p:cNvPr>
          <p:cNvGraphicFramePr>
            <a:graphicFrameLocks noGrp="1"/>
          </p:cNvGraphicFramePr>
          <p:nvPr>
            <p:ph sz="half" idx="1"/>
          </p:nvPr>
        </p:nvGraphicFramePr>
        <p:xfrm>
          <a:off x="425999" y="531000"/>
          <a:ext cx="11340000" cy="5796000"/>
        </p:xfrm>
        <a:graphic>
          <a:graphicData uri="http://schemas.openxmlformats.org/drawingml/2006/table">
            <a:tbl>
              <a:tblPr/>
              <a:tblGrid>
                <a:gridCol w="4213125">
                  <a:extLst>
                    <a:ext uri="{9D8B030D-6E8A-4147-A177-3AD203B41FA5}">
                      <a16:colId xmlns:a16="http://schemas.microsoft.com/office/drawing/2014/main" val="20000"/>
                    </a:ext>
                  </a:extLst>
                </a:gridCol>
                <a:gridCol w="3882375">
                  <a:extLst>
                    <a:ext uri="{9D8B030D-6E8A-4147-A177-3AD203B41FA5}">
                      <a16:colId xmlns:a16="http://schemas.microsoft.com/office/drawing/2014/main" val="20001"/>
                    </a:ext>
                  </a:extLst>
                </a:gridCol>
                <a:gridCol w="3244500">
                  <a:extLst>
                    <a:ext uri="{9D8B030D-6E8A-4147-A177-3AD203B41FA5}">
                      <a16:colId xmlns:a16="http://schemas.microsoft.com/office/drawing/2014/main" val="20002"/>
                    </a:ext>
                  </a:extLst>
                </a:gridCol>
              </a:tblGrid>
              <a:tr h="48129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31470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Avva_Marcos" panose="04020500000000000000" pitchFamily="82" charset="0"/>
                          <a:cs typeface="Arial" charset="0"/>
                        </a:rPr>
                        <a:t>P</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alin on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maren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]ho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e`V</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piPantokratwr</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vIwt</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mpen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penCwtyr</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I=y=c P=,=c.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Ten]ho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tentwbh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ntekmet`aga;oc</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piMairwmi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050" b="1" i="0" u="none" strike="noStrike" cap="none" normalizeH="0" baseline="0" dirty="0">
                          <a:ln>
                            <a:noFill/>
                          </a:ln>
                          <a:solidFill>
                            <a:srgbClr val="000000"/>
                          </a:solidFill>
                          <a:effectLst/>
                          <a:latin typeface="Book Antiqua" panose="02040602050305030304" pitchFamily="18" charset="0"/>
                          <a:cs typeface="Arial" charset="0"/>
                        </a:rPr>
                        <a:t>Implorons encore Dieu Tout-Puissant, Père de notre Seigneur, notre Dieu et notre Sauveur, Jésus-Christ.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050" b="1" i="0" u="none" strike="noStrike" cap="none" normalizeH="0" baseline="0" dirty="0">
                          <a:ln>
                            <a:noFill/>
                          </a:ln>
                          <a:solidFill>
                            <a:srgbClr val="000000"/>
                          </a:solidFill>
                          <a:effectLst/>
                          <a:latin typeface="Book Antiqua" panose="02040602050305030304" pitchFamily="18" charset="0"/>
                          <a:cs typeface="Arial" charset="0"/>
                        </a:rPr>
                        <a:t>Nous invoquons et nous supplions Ta bonté ô Ami du genre humain.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وَأَيْضاً فَلْنَسْأَلِ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ٱللّٰهَ</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ضَابِطَ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ٱلْكُلِّ</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أَبَا رَبِّنَا وَإِلٰهِنَا وَمُخَلِّصِنَا يَسُوعَ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ٱلْمَسِيحِ</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نَسْأَلُ وَنَطْلُبُ مِنْ صَلَاحِكَ يَا مُحِبَّ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ٱلْبَشَرِ</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218680174"/>
                  </a:ext>
                </a:extLst>
              </a:tr>
            </a:tbl>
          </a:graphicData>
        </a:graphic>
      </p:graphicFrame>
    </p:spTree>
    <p:extLst>
      <p:ext uri="{BB962C8B-B14F-4D97-AF65-F5344CB8AC3E}">
        <p14:creationId xmlns:p14="http://schemas.microsoft.com/office/powerpoint/2010/main" val="23266242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77442" name="Group 2"/>
          <p:cNvGraphicFramePr>
            <a:graphicFrameLocks noGrp="1"/>
          </p:cNvGraphicFramePr>
          <p:nvPr>
            <p:ph type="tbl" idx="1"/>
            <p:extLst>
              <p:ext uri="{D42A27DB-BD31-4B8C-83A1-F6EECF244321}">
                <p14:modId xmlns:p14="http://schemas.microsoft.com/office/powerpoint/2010/main" val="1726076414"/>
              </p:ext>
            </p:extLst>
          </p:nvPr>
        </p:nvGraphicFramePr>
        <p:xfrm>
          <a:off x="0" y="710681"/>
          <a:ext cx="12192000" cy="5257800"/>
        </p:xfrm>
        <a:graphic>
          <a:graphicData uri="http://schemas.openxmlformats.org/drawingml/2006/table">
            <a:tbl>
              <a:tblPr/>
              <a:tblGrid>
                <a:gridCol w="4297464">
                  <a:extLst>
                    <a:ext uri="{9D8B030D-6E8A-4147-A177-3AD203B41FA5}">
                      <a16:colId xmlns:a16="http://schemas.microsoft.com/office/drawing/2014/main" val="20000"/>
                    </a:ext>
                  </a:extLst>
                </a:gridCol>
                <a:gridCol w="4409872">
                  <a:extLst>
                    <a:ext uri="{9D8B030D-6E8A-4147-A177-3AD203B41FA5}">
                      <a16:colId xmlns:a16="http://schemas.microsoft.com/office/drawing/2014/main" val="20001"/>
                    </a:ext>
                  </a:extLst>
                </a:gridCol>
                <a:gridCol w="3484664">
                  <a:extLst>
                    <a:ext uri="{9D8B030D-6E8A-4147-A177-3AD203B41FA5}">
                      <a16:colId xmlns:a16="http://schemas.microsoft.com/office/drawing/2014/main" val="20002"/>
                    </a:ext>
                  </a:extLst>
                </a:gridCol>
              </a:tblGrid>
              <a:tr h="5257800">
                <a:tc>
                  <a:txBody>
                    <a:bodyPr/>
                    <a:lstStyle/>
                    <a:p>
                      <a:pPr algn="just"/>
                      <a:r>
                        <a:rPr lang="fr-FR" sz="3700" b="1" i="0" u="none" strike="noStrike" kern="1200" baseline="0" dirty="0" err="1">
                          <a:solidFill>
                            <a:srgbClr val="C00000"/>
                          </a:solidFill>
                          <a:latin typeface="CS Avva Shenouda" panose="020B7200000000000000" pitchFamily="34" charset="0"/>
                          <a:ea typeface="+mn-ea"/>
                          <a:cs typeface="+mn-cs"/>
                        </a:rPr>
                        <a:t>Piouyb</a:t>
                      </a:r>
                      <a:r>
                        <a:rPr lang="fr-FR" sz="3700" b="1" i="0" u="none" strike="noStrike" kern="1200" baseline="0" dirty="0">
                          <a:solidFill>
                            <a:srgbClr val="C00000"/>
                          </a:solidFill>
                          <a:latin typeface="CS Avva Shenouda" panose="020B7200000000000000" pitchFamily="34" charset="0"/>
                          <a:ea typeface="+mn-ea"/>
                          <a:cs typeface="+mn-cs"/>
                        </a:rPr>
                        <a:t> @ </a:t>
                      </a:r>
                    </a:p>
                    <a:p>
                      <a:pPr algn="just"/>
                      <a:r>
                        <a:rPr lang="fr-FR" sz="3200" b="1" i="0" u="none" strike="noStrike" kern="1200" baseline="0" dirty="0">
                          <a:solidFill>
                            <a:schemeClr val="tx1"/>
                          </a:solidFill>
                          <a:latin typeface="CS Avva Shenouda" panose="020B7200000000000000" pitchFamily="34" charset="0"/>
                          <a:ea typeface="+mn-ea"/>
                          <a:cs typeface="+mn-cs"/>
                        </a:rPr>
                        <a:t>`</a:t>
                      </a:r>
                      <a:r>
                        <a:rPr lang="fr-FR" sz="3200" b="1" i="0" u="none" strike="noStrike" kern="1200" baseline="0" dirty="0" err="1">
                          <a:solidFill>
                            <a:schemeClr val="tx1"/>
                          </a:solidFill>
                          <a:latin typeface="CS Avva Shenouda" panose="020B7200000000000000" pitchFamily="34" charset="0"/>
                          <a:ea typeface="+mn-ea"/>
                          <a:cs typeface="+mn-cs"/>
                        </a:rPr>
                        <a:t>Arikataxioin</a:t>
                      </a:r>
                      <a:r>
                        <a:rPr lang="fr-FR" sz="3200" b="1" i="0" u="none" strike="noStrike" kern="1200" baseline="0" dirty="0">
                          <a:solidFill>
                            <a:schemeClr val="tx1"/>
                          </a:solidFill>
                          <a:latin typeface="CS Avva Shenouda" panose="020B7200000000000000" pitchFamily="34" charset="0"/>
                          <a:ea typeface="+mn-ea"/>
                          <a:cs typeface="+mn-cs"/>
                        </a:rPr>
                        <a:t> `P¡ </a:t>
                      </a:r>
                      <a:r>
                        <a:rPr lang="fr-FR" sz="3200" b="1" i="0" u="none" strike="noStrike" kern="1200" baseline="0" dirty="0" err="1">
                          <a:solidFill>
                            <a:schemeClr val="tx1"/>
                          </a:solidFill>
                          <a:latin typeface="CS Avva Shenouda" panose="020B7200000000000000" pitchFamily="34" charset="0"/>
                          <a:ea typeface="+mn-ea"/>
                          <a:cs typeface="+mn-cs"/>
                        </a:rPr>
                        <a:t>ni`ayr</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nte</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tve</a:t>
                      </a:r>
                      <a:r>
                        <a:rPr lang="fr-FR" sz="3200" b="1" i="0" u="none" strike="noStrike" kern="1200" baseline="0" dirty="0">
                          <a:solidFill>
                            <a:schemeClr val="tx1"/>
                          </a:solidFill>
                          <a:latin typeface="CS Avva Shenouda" panose="020B7200000000000000" pitchFamily="34" charset="0"/>
                          <a:ea typeface="+mn-ea"/>
                          <a:cs typeface="+mn-cs"/>
                        </a:rPr>
                        <a:t> nem </a:t>
                      </a:r>
                      <a:r>
                        <a:rPr lang="fr-FR" sz="3200" b="1" i="0" u="none" strike="noStrike" kern="1200" baseline="0" dirty="0" err="1">
                          <a:solidFill>
                            <a:schemeClr val="tx1"/>
                          </a:solidFill>
                          <a:latin typeface="CS Avva Shenouda" panose="020B7200000000000000" pitchFamily="34" charset="0"/>
                          <a:ea typeface="+mn-ea"/>
                          <a:cs typeface="+mn-cs"/>
                        </a:rPr>
                        <a:t>nikarpoc</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nte</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pkahi</a:t>
                      </a:r>
                      <a:r>
                        <a:rPr lang="fr-FR" sz="3200" b="1" i="0" u="none" strike="noStrike" kern="1200" baseline="0" dirty="0">
                          <a:solidFill>
                            <a:schemeClr val="tx1"/>
                          </a:solidFill>
                          <a:latin typeface="CS Avva Shenouda" panose="020B7200000000000000" pitchFamily="34" charset="0"/>
                          <a:ea typeface="+mn-ea"/>
                          <a:cs typeface="+mn-cs"/>
                        </a:rPr>
                        <a:t> @ nem </a:t>
                      </a:r>
                      <a:r>
                        <a:rPr lang="fr-FR" sz="3200" b="1" i="0" u="none" strike="noStrike" kern="1200" baseline="0" dirty="0" err="1">
                          <a:solidFill>
                            <a:schemeClr val="tx1"/>
                          </a:solidFill>
                          <a:latin typeface="CS Avva Shenouda" panose="020B7200000000000000" pitchFamily="34" charset="0"/>
                          <a:ea typeface="+mn-ea"/>
                          <a:cs typeface="+mn-cs"/>
                        </a:rPr>
                        <a:t>nimwou</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nte</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viaro</a:t>
                      </a:r>
                      <a:r>
                        <a:rPr lang="fr-FR" sz="3200" b="1" i="0" u="none" strike="noStrike" kern="1200" baseline="0" dirty="0">
                          <a:solidFill>
                            <a:schemeClr val="tx1"/>
                          </a:solidFill>
                          <a:latin typeface="CS Avva Shenouda" panose="020B7200000000000000" pitchFamily="34" charset="0"/>
                          <a:ea typeface="+mn-ea"/>
                          <a:cs typeface="+mn-cs"/>
                        </a:rPr>
                        <a:t> nem </a:t>
                      </a:r>
                      <a:r>
                        <a:rPr lang="fr-FR" sz="3200" b="1" i="0" u="none" strike="noStrike" kern="1200" baseline="0" dirty="0" err="1">
                          <a:solidFill>
                            <a:schemeClr val="tx1"/>
                          </a:solidFill>
                          <a:latin typeface="CS Avva Shenouda" panose="020B7200000000000000" pitchFamily="34" charset="0"/>
                          <a:ea typeface="+mn-ea"/>
                          <a:cs typeface="+mn-cs"/>
                        </a:rPr>
                        <a:t>nici</a:t>
                      </a:r>
                      <a:r>
                        <a:rPr lang="fr-FR" sz="3200" b="1" i="0" u="none" strike="noStrike" kern="1200" baseline="0" dirty="0">
                          <a:solidFill>
                            <a:schemeClr val="tx1"/>
                          </a:solidFill>
                          <a:latin typeface="CS Avva Shenouda" panose="020B7200000000000000" pitchFamily="34" charset="0"/>
                          <a:ea typeface="+mn-ea"/>
                          <a:cs typeface="+mn-cs"/>
                        </a:rPr>
                        <a:t>] nem </a:t>
                      </a:r>
                      <a:r>
                        <a:rPr lang="fr-FR" sz="3200" b="1" i="0" u="none" strike="noStrike" kern="1200" baseline="0" dirty="0" err="1">
                          <a:solidFill>
                            <a:schemeClr val="tx1"/>
                          </a:solidFill>
                          <a:latin typeface="CS Avva Shenouda" panose="020B7200000000000000" pitchFamily="34" charset="0"/>
                          <a:ea typeface="+mn-ea"/>
                          <a:cs typeface="+mn-cs"/>
                        </a:rPr>
                        <a:t>nicim</a:t>
                      </a:r>
                      <a:r>
                        <a:rPr lang="fr-FR" sz="3200" b="1" i="0" u="none" strike="noStrike" kern="1200" baseline="0" dirty="0">
                          <a:solidFill>
                            <a:schemeClr val="tx1"/>
                          </a:solidFill>
                          <a:latin typeface="CS Avva Shenouda" panose="020B7200000000000000" pitchFamily="34" charset="0"/>
                          <a:ea typeface="+mn-ea"/>
                          <a:cs typeface="+mn-cs"/>
                        </a:rPr>
                        <a:t> nem </a:t>
                      </a:r>
                      <a:r>
                        <a:rPr lang="fr-FR" sz="3200" b="1" i="0" u="none" strike="noStrike" kern="1200" baseline="0" dirty="0" err="1">
                          <a:solidFill>
                            <a:schemeClr val="tx1"/>
                          </a:solidFill>
                          <a:latin typeface="CS Avva Shenouda" panose="020B7200000000000000" pitchFamily="34" charset="0"/>
                          <a:ea typeface="+mn-ea"/>
                          <a:cs typeface="+mn-cs"/>
                        </a:rPr>
                        <a:t>nirwt</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nte</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tkoi</a:t>
                      </a:r>
                      <a:r>
                        <a:rPr lang="fr-FR" sz="3200" b="1" i="0" u="none" strike="noStrike" kern="1200" baseline="0" dirty="0">
                          <a:solidFill>
                            <a:schemeClr val="tx1"/>
                          </a:solidFill>
                          <a:latin typeface="CS Avva Shenouda" panose="020B7200000000000000" pitchFamily="34" charset="0"/>
                          <a:ea typeface="+mn-ea"/>
                          <a:cs typeface="+mn-cs"/>
                        </a:rPr>
                        <a:t> @ </a:t>
                      </a:r>
                      <a:r>
                        <a:rPr lang="fr-FR" sz="3200" b="1" i="0" u="none" strike="noStrike" kern="1200" baseline="0" dirty="0" err="1">
                          <a:solidFill>
                            <a:schemeClr val="tx1"/>
                          </a:solidFill>
                          <a:latin typeface="CS Avva Shenouda" panose="020B7200000000000000" pitchFamily="34" charset="0"/>
                          <a:ea typeface="+mn-ea"/>
                          <a:cs typeface="+mn-cs"/>
                        </a:rPr>
                        <a:t>etqen</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tairompi</a:t>
                      </a:r>
                      <a:r>
                        <a:rPr lang="fr-FR" sz="3200" b="1" i="0" u="none" strike="noStrike" kern="1200" baseline="0" dirty="0">
                          <a:solidFill>
                            <a:schemeClr val="tx1"/>
                          </a:solidFill>
                          <a:latin typeface="CS Avva Shenouda" panose="020B7200000000000000" pitchFamily="34" charset="0"/>
                          <a:ea typeface="+mn-ea"/>
                          <a:cs typeface="+mn-cs"/>
                        </a:rPr>
                        <a:t> ;ai @ `</a:t>
                      </a:r>
                      <a:r>
                        <a:rPr lang="fr-FR" sz="3200" b="1" i="0" u="none" strike="noStrike" kern="1200" baseline="0" dirty="0" err="1">
                          <a:solidFill>
                            <a:schemeClr val="tx1"/>
                          </a:solidFill>
                          <a:latin typeface="CS Avva Shenouda" panose="020B7200000000000000" pitchFamily="34" charset="0"/>
                          <a:ea typeface="+mn-ea"/>
                          <a:cs typeface="+mn-cs"/>
                        </a:rPr>
                        <a:t>cmou</a:t>
                      </a:r>
                      <a:r>
                        <a:rPr lang="fr-FR" sz="3200" b="1" i="0" u="none" strike="noStrike" kern="1200" baseline="0" dirty="0">
                          <a:solidFill>
                            <a:schemeClr val="tx1"/>
                          </a:solidFill>
                          <a:latin typeface="CS Avva Shenouda" panose="020B7200000000000000" pitchFamily="34" charset="0"/>
                          <a:ea typeface="+mn-ea"/>
                          <a:cs typeface="+mn-cs"/>
                        </a:rPr>
                        <a:t> `</a:t>
                      </a:r>
                      <a:r>
                        <a:rPr lang="fr-FR" sz="3200" b="1" i="0" u="none" strike="noStrike" kern="1200" baseline="0" dirty="0" err="1">
                          <a:solidFill>
                            <a:schemeClr val="tx1"/>
                          </a:solidFill>
                          <a:latin typeface="CS Avva Shenouda" panose="020B7200000000000000" pitchFamily="34" charset="0"/>
                          <a:ea typeface="+mn-ea"/>
                          <a:cs typeface="+mn-cs"/>
                        </a:rPr>
                        <a:t>erwou</a:t>
                      </a:r>
                      <a:r>
                        <a:rPr lang="fr-FR" sz="3200" b="1" i="0" u="none" strike="noStrike" kern="1200" baseline="0" dirty="0">
                          <a:solidFill>
                            <a:schemeClr val="tx1"/>
                          </a:solidFill>
                          <a:latin typeface="CS Avva Shenouda" panose="020B7200000000000000" pitchFamily="34" charset="0"/>
                          <a:ea typeface="+mn-ea"/>
                          <a:cs typeface="+mn-cs"/>
                        </a:rPr>
                        <a:t>. </a:t>
                      </a:r>
                      <a:endParaRPr kumimoji="0" lang="en-US" sz="32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marT="60960" marB="6096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CA"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altLang="zh-CN" sz="32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Daigne, Seigneur bénir les vents du ciel, les fruits de la terre, les eaux des fleuves, les semences, les fourrages et les produits des champs en cette année. </a:t>
                      </a:r>
                      <a:endParaRPr kumimoji="0" lang="fr-CA"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chemeClr val="tx1"/>
                          </a:solidFill>
                          <a:effectLst/>
                          <a:latin typeface="Book Antiqua" panose="02040602050305030304" pitchFamily="18" charset="0"/>
                          <a:cs typeface="Arial" charset="0"/>
                        </a:rPr>
                        <a:t>تفضل يا رب أهوية السَّماء وثمرات </a:t>
                      </a:r>
                      <a:r>
                        <a:rPr kumimoji="0" lang="ar-SA" sz="4300" b="1" i="0" u="none" strike="noStrike" cap="none" normalizeH="0" baseline="0" dirty="0" err="1">
                          <a:ln>
                            <a:noFill/>
                          </a:ln>
                          <a:solidFill>
                            <a:schemeClr val="tx1"/>
                          </a:solidFill>
                          <a:effectLst/>
                          <a:latin typeface="Book Antiqua" panose="02040602050305030304" pitchFamily="18" charset="0"/>
                          <a:cs typeface="Arial" charset="0"/>
                        </a:rPr>
                        <a:t>اﻷرض</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 ومياه </a:t>
                      </a:r>
                      <a:r>
                        <a:rPr kumimoji="0" lang="ar-SA" sz="4300" b="1" i="0" u="none" strike="noStrike" cap="none" normalizeH="0" baseline="0" dirty="0" err="1">
                          <a:ln>
                            <a:noFill/>
                          </a:ln>
                          <a:solidFill>
                            <a:schemeClr val="tx1"/>
                          </a:solidFill>
                          <a:effectLst/>
                          <a:latin typeface="Book Antiqua" panose="02040602050305030304" pitchFamily="18" charset="0"/>
                          <a:cs typeface="Arial" charset="0"/>
                        </a:rPr>
                        <a:t>اﻷنهار</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 والزروع والعشب ونبات الحقل في هذه السنة باركها. </a:t>
                      </a:r>
                      <a:endParaRPr kumimoji="0" lang="fr-CA" sz="4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32551971"/>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57">
            <a:extLst>
              <a:ext uri="{FF2B5EF4-FFF2-40B4-BE49-F238E27FC236}">
                <a16:creationId xmlns:a16="http://schemas.microsoft.com/office/drawing/2014/main" id="{712BF163-48DB-44E1-AB5B-9605462A615C}"/>
              </a:ext>
            </a:extLst>
          </p:cNvPr>
          <p:cNvGraphicFramePr>
            <a:graphicFrameLocks/>
          </p:cNvGraphicFramePr>
          <p:nvPr>
            <p:extLst>
              <p:ext uri="{D42A27DB-BD31-4B8C-83A1-F6EECF244321}">
                <p14:modId xmlns:p14="http://schemas.microsoft.com/office/powerpoint/2010/main" val="4250131038"/>
              </p:ext>
            </p:extLst>
          </p:nvPr>
        </p:nvGraphicFramePr>
        <p:xfrm>
          <a:off x="-1" y="4860860"/>
          <a:ext cx="12188996" cy="1798320"/>
        </p:xfrm>
        <a:graphic>
          <a:graphicData uri="http://schemas.openxmlformats.org/drawingml/2006/table">
            <a:tbl>
              <a:tblPr/>
              <a:tblGrid>
                <a:gridCol w="4339413">
                  <a:extLst>
                    <a:ext uri="{9D8B030D-6E8A-4147-A177-3AD203B41FA5}">
                      <a16:colId xmlns:a16="http://schemas.microsoft.com/office/drawing/2014/main" val="20000"/>
                    </a:ext>
                  </a:extLst>
                </a:gridCol>
                <a:gridCol w="4802332">
                  <a:extLst>
                    <a:ext uri="{9D8B030D-6E8A-4147-A177-3AD203B41FA5}">
                      <a16:colId xmlns:a16="http://schemas.microsoft.com/office/drawing/2014/main" val="20001"/>
                    </a:ext>
                  </a:extLst>
                </a:gridCol>
                <a:gridCol w="3047251">
                  <a:extLst>
                    <a:ext uri="{9D8B030D-6E8A-4147-A177-3AD203B41FA5}">
                      <a16:colId xmlns:a16="http://schemas.microsoft.com/office/drawing/2014/main" val="20002"/>
                    </a:ext>
                  </a:extLst>
                </a:gridCol>
              </a:tblGrid>
              <a:tr h="1798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fr-FR" sz="2400" b="1" i="0" u="none" strike="noStrike" cap="none" normalizeH="0" baseline="0" dirty="0">
                          <a:ln>
                            <a:noFill/>
                          </a:ln>
                          <a:solidFill>
                            <a:srgbClr val="C00000"/>
                          </a:solidFill>
                          <a:effectLst/>
                          <a:latin typeface="CS Avva Shenouda" panose="020B7200000000000000" pitchFamily="34" charset="0"/>
                          <a:cs typeface="Arial" charset="0"/>
                        </a:rPr>
                        <a:t>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fr-FR" sz="2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2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fr-FR" sz="2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fr-FR" sz="24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fr-FR" sz="2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2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fr-FR" sz="2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fr-FR" sz="24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fr-FR" sz="2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2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fr-FR" sz="24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24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chemeClr val="tx1"/>
                          </a:solidFill>
                          <a:effectLst/>
                          <a:latin typeface="Book Antiqua" panose="02040602050305030304" pitchFamily="18" charset="0"/>
                          <a:cs typeface="Arial" charset="0"/>
                        </a:rPr>
                        <a:t>Pitié Seigneur, pitié Seigneur, pitié Seigneur. </a:t>
                      </a:r>
                      <a:endParaRPr kumimoji="0" lang="en-US"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chemeClr val="tx1"/>
                          </a:solidFill>
                          <a:effectLst/>
                          <a:latin typeface="Book Antiqua" panose="02040602050305030304" pitchFamily="18" charset="0"/>
                          <a:cs typeface="Arial" charset="0"/>
                        </a:rPr>
                        <a:t>يَا رَبُّ ارْحَمْ، يَا رَبُّ ارْحَمْ، يَا رَبُّ ارْحَمْ. </a:t>
                      </a:r>
                      <a:endParaRPr kumimoji="0" lang="en-US"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 name="Group 127">
            <a:extLst>
              <a:ext uri="{FF2B5EF4-FFF2-40B4-BE49-F238E27FC236}">
                <a16:creationId xmlns:a16="http://schemas.microsoft.com/office/drawing/2014/main" id="{381FA310-274F-45BC-B2D6-157C0E648C59}"/>
              </a:ext>
            </a:extLst>
          </p:cNvPr>
          <p:cNvGraphicFramePr>
            <a:graphicFrameLocks noGrp="1"/>
          </p:cNvGraphicFramePr>
          <p:nvPr>
            <p:ph/>
            <p:extLst>
              <p:ext uri="{D42A27DB-BD31-4B8C-83A1-F6EECF244321}">
                <p14:modId xmlns:p14="http://schemas.microsoft.com/office/powerpoint/2010/main" val="2817431814"/>
              </p:ext>
            </p:extLst>
          </p:nvPr>
        </p:nvGraphicFramePr>
        <p:xfrm>
          <a:off x="-1" y="552281"/>
          <a:ext cx="12188996" cy="4456176"/>
        </p:xfrm>
        <a:graphic>
          <a:graphicData uri="http://schemas.openxmlformats.org/drawingml/2006/table">
            <a:tbl>
              <a:tblPr/>
              <a:tblGrid>
                <a:gridCol w="4352600">
                  <a:extLst>
                    <a:ext uri="{9D8B030D-6E8A-4147-A177-3AD203B41FA5}">
                      <a16:colId xmlns:a16="http://schemas.microsoft.com/office/drawing/2014/main" val="20000"/>
                    </a:ext>
                  </a:extLst>
                </a:gridCol>
                <a:gridCol w="4407973">
                  <a:extLst>
                    <a:ext uri="{9D8B030D-6E8A-4147-A177-3AD203B41FA5}">
                      <a16:colId xmlns:a16="http://schemas.microsoft.com/office/drawing/2014/main" val="20001"/>
                    </a:ext>
                  </a:extLst>
                </a:gridCol>
                <a:gridCol w="3428423">
                  <a:extLst>
                    <a:ext uri="{9D8B030D-6E8A-4147-A177-3AD203B41FA5}">
                      <a16:colId xmlns:a16="http://schemas.microsoft.com/office/drawing/2014/main" val="20002"/>
                    </a:ext>
                  </a:extLst>
                </a:gridCol>
              </a:tblGrid>
              <a:tr h="4450702">
                <a:tc>
                  <a:txBody>
                    <a:bodyPr/>
                    <a:lstStyle/>
                    <a:p>
                      <a:pPr algn="just"/>
                      <a:r>
                        <a:rPr lang="fr-FR" sz="2000" b="1" i="0" u="none" strike="noStrike" kern="1200" baseline="0" dirty="0" err="1">
                          <a:solidFill>
                            <a:srgbClr val="C00000"/>
                          </a:solidFill>
                          <a:latin typeface="CS Avva Shenouda" panose="020B7200000000000000" pitchFamily="34" charset="0"/>
                          <a:ea typeface="+mn-ea"/>
                          <a:cs typeface="+mn-cs"/>
                        </a:rPr>
                        <a:t>Pidi`akwn</a:t>
                      </a:r>
                      <a:r>
                        <a:rPr lang="fr-FR" sz="2000" b="1" i="0" u="none" strike="noStrike" kern="1200" baseline="0" dirty="0">
                          <a:solidFill>
                            <a:srgbClr val="C00000"/>
                          </a:solidFill>
                          <a:latin typeface="CS Avva Shenouda" panose="020B7200000000000000" pitchFamily="34" charset="0"/>
                          <a:ea typeface="+mn-ea"/>
                          <a:cs typeface="+mn-cs"/>
                        </a:rPr>
                        <a:t> @ </a:t>
                      </a:r>
                    </a:p>
                    <a:p>
                      <a:pPr algn="just"/>
                      <a:r>
                        <a:rPr lang="fr-FR" sz="2400" b="1" i="0" u="none" strike="noStrike" kern="1200" baseline="0" dirty="0" err="1">
                          <a:solidFill>
                            <a:schemeClr val="tx1"/>
                          </a:solidFill>
                          <a:latin typeface="CS Avva Shenouda" panose="020B7200000000000000" pitchFamily="34" charset="0"/>
                          <a:ea typeface="+mn-ea"/>
                          <a:cs typeface="+mn-cs"/>
                        </a:rPr>
                        <a:t>Twbh</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ejen</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ni`ayr</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nte</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tve</a:t>
                      </a:r>
                      <a:r>
                        <a:rPr lang="fr-FR" sz="2400" b="1" i="0" u="none" strike="noStrike" kern="1200" baseline="0" dirty="0">
                          <a:solidFill>
                            <a:schemeClr val="tx1"/>
                          </a:solidFill>
                          <a:latin typeface="CS Avva Shenouda" panose="020B7200000000000000" pitchFamily="34" charset="0"/>
                          <a:ea typeface="+mn-ea"/>
                          <a:cs typeface="+mn-cs"/>
                        </a:rPr>
                        <a:t> nem </a:t>
                      </a:r>
                      <a:r>
                        <a:rPr lang="fr-FR" sz="2400" b="1" i="0" u="none" strike="noStrike" kern="1200" baseline="0" dirty="0" err="1">
                          <a:solidFill>
                            <a:schemeClr val="tx1"/>
                          </a:solidFill>
                          <a:latin typeface="CS Avva Shenouda" panose="020B7200000000000000" pitchFamily="34" charset="0"/>
                          <a:ea typeface="+mn-ea"/>
                          <a:cs typeface="+mn-cs"/>
                        </a:rPr>
                        <a:t>nikarpoc</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nte</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pkahi</a:t>
                      </a:r>
                      <a:r>
                        <a:rPr lang="fr-FR" sz="2400" b="1" i="0" u="none" strike="noStrike" kern="1200" baseline="0" dirty="0">
                          <a:solidFill>
                            <a:schemeClr val="tx1"/>
                          </a:solidFill>
                          <a:latin typeface="CS Avva Shenouda" panose="020B7200000000000000" pitchFamily="34" charset="0"/>
                          <a:ea typeface="+mn-ea"/>
                          <a:cs typeface="+mn-cs"/>
                        </a:rPr>
                        <a:t> @ `</a:t>
                      </a:r>
                      <a:r>
                        <a:rPr lang="fr-FR" sz="2400" b="1" i="0" u="none" strike="noStrike" kern="1200" baseline="0" dirty="0" err="1">
                          <a:solidFill>
                            <a:schemeClr val="tx1"/>
                          </a:solidFill>
                          <a:latin typeface="CS Avva Shenouda" panose="020B7200000000000000" pitchFamily="34" charset="0"/>
                          <a:ea typeface="+mn-ea"/>
                          <a:cs typeface="+mn-cs"/>
                        </a:rPr>
                        <a:t>pjinmosi</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e`pswi</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nte</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niiarwou</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mmwou</a:t>
                      </a:r>
                      <a:r>
                        <a:rPr lang="fr-FR" sz="2400" b="1" i="0" u="none" strike="noStrike" kern="1200" baseline="0" dirty="0">
                          <a:solidFill>
                            <a:schemeClr val="tx1"/>
                          </a:solidFill>
                          <a:latin typeface="CS Avva Shenouda" panose="020B7200000000000000" pitchFamily="34" charset="0"/>
                          <a:ea typeface="+mn-ea"/>
                          <a:cs typeface="+mn-cs"/>
                        </a:rPr>
                        <a:t> @ </a:t>
                      </a:r>
                      <a:r>
                        <a:rPr lang="fr-FR" sz="2400" b="1" i="0" u="none" strike="noStrike" kern="1200" baseline="0" dirty="0" err="1">
                          <a:solidFill>
                            <a:schemeClr val="tx1"/>
                          </a:solidFill>
                          <a:latin typeface="CS Avva Shenouda" panose="020B7200000000000000" pitchFamily="34" charset="0"/>
                          <a:ea typeface="+mn-ea"/>
                          <a:cs typeface="+mn-cs"/>
                        </a:rPr>
                        <a:t>nici</a:t>
                      </a:r>
                      <a:r>
                        <a:rPr lang="fr-FR" sz="2400" b="1" i="0" u="none" strike="noStrike" kern="1200" baseline="0" dirty="0">
                          <a:solidFill>
                            <a:schemeClr val="tx1"/>
                          </a:solidFill>
                          <a:latin typeface="CS Avva Shenouda" panose="020B7200000000000000" pitchFamily="34" charset="0"/>
                          <a:ea typeface="+mn-ea"/>
                          <a:cs typeface="+mn-cs"/>
                        </a:rPr>
                        <a:t>] nem </a:t>
                      </a:r>
                      <a:r>
                        <a:rPr lang="fr-FR" sz="2400" b="1" i="0" u="none" strike="noStrike" kern="1200" baseline="0" dirty="0" err="1">
                          <a:solidFill>
                            <a:schemeClr val="tx1"/>
                          </a:solidFill>
                          <a:latin typeface="CS Avva Shenouda" panose="020B7200000000000000" pitchFamily="34" charset="0"/>
                          <a:ea typeface="+mn-ea"/>
                          <a:cs typeface="+mn-cs"/>
                        </a:rPr>
                        <a:t>nicim</a:t>
                      </a:r>
                      <a:r>
                        <a:rPr lang="fr-FR" sz="2400" b="1" i="0" u="none" strike="noStrike" kern="1200" baseline="0" dirty="0">
                          <a:solidFill>
                            <a:schemeClr val="tx1"/>
                          </a:solidFill>
                          <a:latin typeface="CS Avva Shenouda" panose="020B7200000000000000" pitchFamily="34" charset="0"/>
                          <a:ea typeface="+mn-ea"/>
                          <a:cs typeface="+mn-cs"/>
                        </a:rPr>
                        <a:t> nem </a:t>
                      </a:r>
                      <a:r>
                        <a:rPr lang="fr-FR" sz="2400" b="1" i="0" u="none" strike="noStrike" kern="1200" baseline="0" dirty="0" err="1">
                          <a:solidFill>
                            <a:schemeClr val="tx1"/>
                          </a:solidFill>
                          <a:latin typeface="CS Avva Shenouda" panose="020B7200000000000000" pitchFamily="34" charset="0"/>
                          <a:ea typeface="+mn-ea"/>
                          <a:cs typeface="+mn-cs"/>
                        </a:rPr>
                        <a:t>nirwt</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nte</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tkoi</a:t>
                      </a:r>
                      <a:r>
                        <a:rPr lang="fr-FR" sz="2400" b="1" i="0" u="none" strike="noStrike" kern="1200" baseline="0" dirty="0">
                          <a:solidFill>
                            <a:schemeClr val="tx1"/>
                          </a:solidFill>
                          <a:latin typeface="CS Avva Shenouda" panose="020B7200000000000000" pitchFamily="34" charset="0"/>
                          <a:ea typeface="+mn-ea"/>
                          <a:cs typeface="+mn-cs"/>
                        </a:rPr>
                        <a:t> @ Hina `</a:t>
                      </a:r>
                      <a:r>
                        <a:rPr lang="fr-FR" sz="2400" b="1" i="0" u="none" strike="noStrike" kern="1200" baseline="0" dirty="0" err="1">
                          <a:solidFill>
                            <a:schemeClr val="tx1"/>
                          </a:solidFill>
                          <a:latin typeface="CS Avva Shenouda" panose="020B7200000000000000" pitchFamily="34" charset="0"/>
                          <a:ea typeface="+mn-ea"/>
                          <a:cs typeface="+mn-cs"/>
                        </a:rPr>
                        <a:t>nte</a:t>
                      </a:r>
                      <a:r>
                        <a:rPr lang="fr-FR" sz="2400" b="1" i="0" u="none" strike="noStrike" kern="1200" baseline="0" dirty="0">
                          <a:solidFill>
                            <a:schemeClr val="tx1"/>
                          </a:solidFill>
                          <a:latin typeface="CS Avva Shenouda" panose="020B7200000000000000" pitchFamily="34" charset="0"/>
                          <a:ea typeface="+mn-ea"/>
                          <a:cs typeface="+mn-cs"/>
                        </a:rPr>
                        <a:t> P=,=c </a:t>
                      </a:r>
                      <a:r>
                        <a:rPr lang="fr-FR" sz="2400" b="1" i="0" u="none" strike="noStrike" kern="1200" baseline="0" dirty="0" err="1">
                          <a:solidFill>
                            <a:schemeClr val="tx1"/>
                          </a:solidFill>
                          <a:latin typeface="CS Avva Shenouda" panose="020B7200000000000000" pitchFamily="34" charset="0"/>
                          <a:ea typeface="+mn-ea"/>
                          <a:cs typeface="+mn-cs"/>
                        </a:rPr>
                        <a:t>penNou</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cmou</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erwou</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ntefjokou</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ebol</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qen</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ouhiryny</a:t>
                      </a:r>
                      <a:r>
                        <a:rPr lang="fr-FR" sz="2400" b="1" i="0" u="none" strike="noStrike" kern="1200" baseline="0" dirty="0">
                          <a:solidFill>
                            <a:schemeClr val="tx1"/>
                          </a:solidFill>
                          <a:latin typeface="CS Avva Shenouda" panose="020B7200000000000000" pitchFamily="34" charset="0"/>
                          <a:ea typeface="+mn-ea"/>
                          <a:cs typeface="+mn-cs"/>
                        </a:rPr>
                        <a:t> a[ne `</a:t>
                      </a:r>
                      <a:r>
                        <a:rPr lang="fr-FR" sz="2400" b="1" i="0" u="none" strike="noStrike" kern="1200" baseline="0" dirty="0" err="1">
                          <a:solidFill>
                            <a:schemeClr val="tx1"/>
                          </a:solidFill>
                          <a:latin typeface="CS Avva Shenouda" panose="020B7200000000000000" pitchFamily="34" charset="0"/>
                          <a:ea typeface="+mn-ea"/>
                          <a:cs typeface="+mn-cs"/>
                        </a:rPr>
                        <a:t>mkah</a:t>
                      </a:r>
                      <a:r>
                        <a:rPr lang="fr-FR" sz="2400" b="1" i="0" u="none" strike="noStrike" kern="1200" baseline="0" dirty="0">
                          <a:solidFill>
                            <a:schemeClr val="tx1"/>
                          </a:solidFill>
                          <a:latin typeface="CS Avva Shenouda" panose="020B7200000000000000" pitchFamily="34" charset="0"/>
                          <a:ea typeface="+mn-ea"/>
                          <a:cs typeface="+mn-cs"/>
                        </a:rPr>
                        <a:t> @ `</a:t>
                      </a:r>
                      <a:r>
                        <a:rPr lang="fr-FR" sz="2400" b="1" i="0" u="none" strike="noStrike" kern="1200" baseline="0" dirty="0" err="1">
                          <a:solidFill>
                            <a:schemeClr val="tx1"/>
                          </a:solidFill>
                          <a:latin typeface="CS Avva Shenouda" panose="020B7200000000000000" pitchFamily="34" charset="0"/>
                          <a:ea typeface="+mn-ea"/>
                          <a:cs typeface="+mn-cs"/>
                        </a:rPr>
                        <a:t>ntef,a</a:t>
                      </a:r>
                      <a:r>
                        <a:rPr lang="fr-FR" sz="2400" b="1" i="0" u="none" strike="noStrike" kern="1200" baseline="0" dirty="0">
                          <a:solidFill>
                            <a:schemeClr val="tx1"/>
                          </a:solidFill>
                          <a:latin typeface="CS Avva Shenouda" panose="020B7200000000000000" pitchFamily="34" charset="0"/>
                          <a:ea typeface="+mn-ea"/>
                          <a:cs typeface="+mn-cs"/>
                        </a:rPr>
                        <a:t> </a:t>
                      </a:r>
                      <a:r>
                        <a:rPr lang="fr-FR" sz="2400" b="1" i="0" u="none" strike="noStrike" kern="1200" baseline="0" dirty="0" err="1">
                          <a:solidFill>
                            <a:schemeClr val="tx1"/>
                          </a:solidFill>
                          <a:latin typeface="CS Avva Shenouda" panose="020B7200000000000000" pitchFamily="34" charset="0"/>
                          <a:ea typeface="+mn-ea"/>
                          <a:cs typeface="+mn-cs"/>
                        </a:rPr>
                        <a:t>nennobi</a:t>
                      </a:r>
                      <a:r>
                        <a:rPr lang="fr-FR" sz="2400" b="1" i="0" u="none" strike="noStrike" kern="1200" baseline="0" dirty="0">
                          <a:solidFill>
                            <a:schemeClr val="tx1"/>
                          </a:solidFill>
                          <a:latin typeface="CS Avva Shenouda" panose="020B7200000000000000" pitchFamily="34" charset="0"/>
                          <a:ea typeface="+mn-ea"/>
                          <a:cs typeface="+mn-cs"/>
                        </a:rPr>
                        <a:t> nan `</a:t>
                      </a:r>
                      <a:r>
                        <a:rPr lang="fr-FR" sz="2400" b="1" i="0" u="none" strike="noStrike" kern="1200" baseline="0" dirty="0" err="1">
                          <a:solidFill>
                            <a:schemeClr val="tx1"/>
                          </a:solidFill>
                          <a:latin typeface="CS Avva Shenouda" panose="020B7200000000000000" pitchFamily="34" charset="0"/>
                          <a:ea typeface="+mn-ea"/>
                          <a:cs typeface="+mn-cs"/>
                        </a:rPr>
                        <a:t>ebol</a:t>
                      </a:r>
                      <a:r>
                        <a:rPr lang="fr-FR" sz="2400" b="1" i="0" u="none" strike="noStrike" kern="1200" baseline="0" dirty="0">
                          <a:solidFill>
                            <a:schemeClr val="tx1"/>
                          </a:solidFill>
                          <a:latin typeface="CS Avva Shenouda" panose="020B7200000000000000" pitchFamily="34" charset="0"/>
                          <a:ea typeface="+mn-ea"/>
                          <a:cs typeface="+mn-cs"/>
                        </a:rPr>
                        <a:t>. </a:t>
                      </a:r>
                      <a:endParaRPr kumimoji="0" lang="en-US" sz="24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p>
                    <a:p>
                      <a:pPr algn="just"/>
                      <a:r>
                        <a:rPr lang="fr-FR" sz="2400" b="1" u="none" kern="1200" baseline="0" dirty="0">
                          <a:solidFill>
                            <a:schemeClr val="tx1"/>
                          </a:solidFill>
                          <a:latin typeface="Book Antiqua" panose="02040602050305030304" pitchFamily="18" charset="0"/>
                          <a:ea typeface="+mn-ea"/>
                          <a:cs typeface="+mn-cs"/>
                        </a:rPr>
                        <a:t>Implorez pour les vents du ciel et les fruits de la terre, la montée des eaux des fleuves, les semences, les fourrages et les produits des champs. Que le Christ notre Dieu les bénisse, les amène à maturité sans dommage et nous pardonne nos péchés. </a:t>
                      </a:r>
                      <a:endParaRPr kumimoji="0" lang="fr-CA"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اطلبوا عن أهوية السَّماء وثمرات </a:t>
                      </a:r>
                      <a:r>
                        <a:rPr kumimoji="0" lang="ar-SA" sz="3200" b="1" i="0" u="none" strike="noStrike" cap="none" normalizeH="0" baseline="0" dirty="0" err="1">
                          <a:ln>
                            <a:noFill/>
                          </a:ln>
                          <a:solidFill>
                            <a:schemeClr val="tx1"/>
                          </a:solidFill>
                          <a:effectLst/>
                          <a:latin typeface="Book Antiqua" panose="02040602050305030304" pitchFamily="18" charset="0"/>
                          <a:cs typeface="Arial" charset="0"/>
                        </a:rPr>
                        <a:t>اﻷرض</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 وصعود مياه الأنهار والزروع والعشب ونبات الحقل</a:t>
                      </a:r>
                      <a:r>
                        <a:rPr kumimoji="0" lang="fr-FR"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لكي يباركها المسيح إلهنا ويكملها سالمة بغير آفة، ويغفر لنا خطايانا. </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07557282"/>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20038" name="Group 102"/>
          <p:cNvGraphicFramePr>
            <a:graphicFrameLocks noGrp="1"/>
          </p:cNvGraphicFramePr>
          <p:nvPr>
            <p:ph/>
            <p:extLst>
              <p:ext uri="{D42A27DB-BD31-4B8C-83A1-F6EECF244321}">
                <p14:modId xmlns:p14="http://schemas.microsoft.com/office/powerpoint/2010/main" val="1114148549"/>
              </p:ext>
            </p:extLst>
          </p:nvPr>
        </p:nvGraphicFramePr>
        <p:xfrm>
          <a:off x="0" y="587829"/>
          <a:ext cx="12191999" cy="5486400"/>
        </p:xfrm>
        <a:graphic>
          <a:graphicData uri="http://schemas.openxmlformats.org/drawingml/2006/table">
            <a:tbl>
              <a:tblPr/>
              <a:tblGrid>
                <a:gridCol w="4461933">
                  <a:extLst>
                    <a:ext uri="{9D8B030D-6E8A-4147-A177-3AD203B41FA5}">
                      <a16:colId xmlns:a16="http://schemas.microsoft.com/office/drawing/2014/main" val="20000"/>
                    </a:ext>
                  </a:extLst>
                </a:gridCol>
                <a:gridCol w="4207933">
                  <a:extLst>
                    <a:ext uri="{9D8B030D-6E8A-4147-A177-3AD203B41FA5}">
                      <a16:colId xmlns:a16="http://schemas.microsoft.com/office/drawing/2014/main" val="20001"/>
                    </a:ext>
                  </a:extLst>
                </a:gridCol>
                <a:gridCol w="3522133">
                  <a:extLst>
                    <a:ext uri="{9D8B030D-6E8A-4147-A177-3AD203B41FA5}">
                      <a16:colId xmlns:a16="http://schemas.microsoft.com/office/drawing/2014/main" val="20002"/>
                    </a:ext>
                  </a:extLst>
                </a:gridCol>
              </a:tblGrid>
              <a:tr h="54864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fr-FR" sz="2000" b="1" i="0" u="none" strike="noStrike" cap="none" normalizeH="0" baseline="0" dirty="0">
                          <a:ln>
                            <a:noFill/>
                          </a:ln>
                          <a:solidFill>
                            <a:srgbClr val="C00000"/>
                          </a:solidFill>
                          <a:effectLst/>
                          <a:latin typeface="CS Avva Shenouda" panose="020B7200000000000000" pitchFamily="34" charset="0"/>
                          <a:cs typeface="Arial" charset="0"/>
                        </a:rPr>
                        <a:t> @ </a:t>
                      </a:r>
                      <a:endParaRPr kumimoji="0" lang="ar-EG" sz="20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Anitou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e`pswi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kata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nousi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kata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vy`ete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vwk</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n`hmot</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ma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pounof</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m`pho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m`pkahi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marou;iqi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nje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nef</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lwm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marou`asai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nje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nefoutah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Cebtwtf</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eou`jroj</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ou`wmq</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arioikonomin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mpenjinwnq</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kata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peternofri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fr-CA"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chemeClr val="tx1"/>
                          </a:solidFill>
                          <a:effectLst/>
                          <a:latin typeface="Book Antiqua" panose="02040602050305030304" pitchFamily="18" charset="0"/>
                          <a:cs typeface="Arial" charset="0"/>
                        </a:rPr>
                        <a:t>Par ta grâce fais les parvenir à hauteur convenable. Réjouis la face de la terre, que ses sillons soient irrigués et ses fruits multipliés. Prépare-la aux semailles et à la moisson et conduit notre vie comme il convient.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اصعدها كمقدارها كنعمتك. </a:t>
                      </a:r>
                      <a:endParaRPr kumimoji="0" lang="ar-EG" sz="3600" b="1" i="0" u="none" strike="noStrike" cap="none" normalizeH="0" baseline="0" dirty="0">
                        <a:ln>
                          <a:noFill/>
                        </a:ln>
                        <a:solidFill>
                          <a:schemeClr val="tx1"/>
                        </a:solidFill>
                        <a:effectLst/>
                        <a:latin typeface="Book Antiqua" panose="02040602050305030304" pitchFamily="18"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فرّح وجه الأرض </a:t>
                      </a:r>
                      <a:r>
                        <a:rPr kumimoji="0" lang="ar-SA" sz="3600" b="1" i="0" u="none" strike="noStrike" cap="none" normalizeH="0" baseline="0" dirty="0" err="1">
                          <a:ln>
                            <a:noFill/>
                          </a:ln>
                          <a:solidFill>
                            <a:schemeClr val="tx1"/>
                          </a:solidFill>
                          <a:effectLst/>
                          <a:latin typeface="Book Antiqua" panose="02040602050305030304" pitchFamily="18" charset="0"/>
                          <a:cs typeface="Arial" pitchFamily="34" charset="0"/>
                        </a:rPr>
                        <a:t>ليُرو</a:t>
                      </a: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 حرثها ولتكثر أثمارها. </a:t>
                      </a:r>
                      <a:r>
                        <a:rPr kumimoji="0" lang="ar-EG" sz="3600" b="1" i="0" u="none" strike="noStrike" cap="none" normalizeH="0" baseline="0" dirty="0">
                          <a:ln>
                            <a:noFill/>
                          </a:ln>
                          <a:solidFill>
                            <a:schemeClr val="tx1"/>
                          </a:solidFill>
                          <a:effectLst/>
                          <a:latin typeface="Book Antiqua" panose="02040602050305030304" pitchFamily="18" charset="0"/>
                          <a:cs typeface="Arial" pitchFamily="34" charset="0"/>
                        </a:rPr>
                        <a:t>أعدها </a:t>
                      </a: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للزرع والحصاد</a:t>
                      </a:r>
                      <a:r>
                        <a:rPr kumimoji="0" lang="ar-EG" sz="3600" b="1" i="0" u="none" strike="noStrike" cap="none" normalizeH="0" baseline="0" dirty="0">
                          <a:ln>
                            <a:noFill/>
                          </a:ln>
                          <a:solidFill>
                            <a:schemeClr val="tx1"/>
                          </a:solidFill>
                          <a:effectLst/>
                          <a:latin typeface="Book Antiqua" panose="02040602050305030304" pitchFamily="18" charset="0"/>
                          <a:cs typeface="Arial" pitchFamily="34"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ودبّر حياتنا كما يليق. </a:t>
                      </a:r>
                      <a:endParaRPr kumimoji="0" lang="fr-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0225" name="Group 33"/>
          <p:cNvGraphicFramePr>
            <a:graphicFrameLocks noGrp="1"/>
          </p:cNvGraphicFramePr>
          <p:nvPr>
            <p:ph/>
            <p:extLst>
              <p:ext uri="{D42A27DB-BD31-4B8C-83A1-F6EECF244321}">
                <p14:modId xmlns:p14="http://schemas.microsoft.com/office/powerpoint/2010/main" val="686987988"/>
              </p:ext>
            </p:extLst>
          </p:nvPr>
        </p:nvGraphicFramePr>
        <p:xfrm>
          <a:off x="0" y="782586"/>
          <a:ext cx="12192000" cy="4974402"/>
        </p:xfrm>
        <a:graphic>
          <a:graphicData uri="http://schemas.openxmlformats.org/drawingml/2006/table">
            <a:tbl>
              <a:tblPr/>
              <a:tblGrid>
                <a:gridCol w="4359184">
                  <a:extLst>
                    <a:ext uri="{9D8B030D-6E8A-4147-A177-3AD203B41FA5}">
                      <a16:colId xmlns:a16="http://schemas.microsoft.com/office/drawing/2014/main" val="20000"/>
                    </a:ext>
                  </a:extLst>
                </a:gridCol>
                <a:gridCol w="4331660">
                  <a:extLst>
                    <a:ext uri="{9D8B030D-6E8A-4147-A177-3AD203B41FA5}">
                      <a16:colId xmlns:a16="http://schemas.microsoft.com/office/drawing/2014/main" val="20001"/>
                    </a:ext>
                  </a:extLst>
                </a:gridCol>
                <a:gridCol w="3501156">
                  <a:extLst>
                    <a:ext uri="{9D8B030D-6E8A-4147-A177-3AD203B41FA5}">
                      <a16:colId xmlns:a16="http://schemas.microsoft.com/office/drawing/2014/main" val="20002"/>
                    </a:ext>
                  </a:extLst>
                </a:gridCol>
              </a:tblGrid>
              <a:tr h="497440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Cmou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`epi`,</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lom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rompi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hiten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tekmet</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rictoc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e;be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nih;ki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peklaoc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e;be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yra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piorvanoc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pisemmo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pirem`njwili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e;byten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tyren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ny`eterhelpic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ettwbh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mPekRan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2800" b="1" dirty="0">
                          <a:solidFill>
                            <a:schemeClr val="tx1"/>
                          </a:solidFill>
                          <a:latin typeface="Book Antiqua" panose="02040602050305030304" pitchFamily="18" charset="0"/>
                        </a:rPr>
                        <a:t>Par Ta bonté, bénis le prémices de l’année, pour les pauvres de Ton peuple, de la veuve et de l’orphelin, de l’étranger et du voyageur, ainsi que pour nous tous qui mettons en Toi notre confiance et invoquons Ton Saint Nom. </a:t>
                      </a:r>
                      <a:endParaRPr kumimoji="0" lang="fr-CA"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بَارك إكليل السنة بصلاحك من أجل فقراءِ شعبك. من أجل الأرملة واليتيم والغريب والضيف. ومن أجلنا كلنا نحنُ الذينَ نرجوكَ ونطلب اسمِكَ القدوس</a:t>
                      </a:r>
                      <a:endParaRPr kumimoji="0" lang="fr-CA" sz="36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972534502"/>
              </p:ext>
            </p:extLst>
          </p:nvPr>
        </p:nvGraphicFramePr>
        <p:xfrm>
          <a:off x="426000" y="531845"/>
          <a:ext cx="11340000" cy="4680000"/>
        </p:xfrm>
        <a:graphic>
          <a:graphicData uri="http://schemas.openxmlformats.org/drawingml/2006/table">
            <a:tbl>
              <a:tblPr/>
              <a:tblGrid>
                <a:gridCol w="4190170">
                  <a:extLst>
                    <a:ext uri="{9D8B030D-6E8A-4147-A177-3AD203B41FA5}">
                      <a16:colId xmlns:a16="http://schemas.microsoft.com/office/drawing/2014/main" val="20000"/>
                    </a:ext>
                  </a:extLst>
                </a:gridCol>
                <a:gridCol w="4109745">
                  <a:extLst>
                    <a:ext uri="{9D8B030D-6E8A-4147-A177-3AD203B41FA5}">
                      <a16:colId xmlns:a16="http://schemas.microsoft.com/office/drawing/2014/main" val="20001"/>
                    </a:ext>
                  </a:extLst>
                </a:gridCol>
                <a:gridCol w="3040085">
                  <a:extLst>
                    <a:ext uri="{9D8B030D-6E8A-4147-A177-3AD203B41FA5}">
                      <a16:colId xmlns:a16="http://schemas.microsoft.com/office/drawing/2014/main" val="20002"/>
                    </a:ext>
                  </a:extLst>
                </a:gridCol>
              </a:tblGrid>
              <a:tr h="46800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Ny de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e;naneu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ny`eternofri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cahni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mmwou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nan @ je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N;ok</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pe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etak</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mpiersisi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nan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ehwmi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ejen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nihof</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ly</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ejen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jom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tyrc</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pijaji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rgbClr val="000000"/>
                          </a:solidFill>
                          <a:effectLst/>
                          <a:latin typeface="Book Antiqua" panose="02040602050305030304" pitchFamily="18" charset="0"/>
                          <a:cs typeface="Arial" charset="0"/>
                        </a:rPr>
                        <a:t>Comble-nous de tous les biens et de tous les dons convenables, car c’est Toi Qui nous as donné le pouvoir de fouler aux pieds les serpents, les scorpions, et toute la puissance de l’ennemi.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أَمَّا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ٱلصَّالِحَاتِ</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وَٱلنَّافِعَاتِ</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فَٱرْزُقْنَا</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إِيَّاهَا، لِأَنَّكَ أَنْتَ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ٱلَّذِي</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أَعْطَيْتَنَا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ٱلسُّلْطَانَ</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أَنْ نَدُوسَ عَلَى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ٱلْحَيَّاتِ</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وَٱلْعَقَارِبِ</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وَكُلِّ قُوَّةِ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ٱلْعَدُوِّ</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6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 name="Tableau 1">
            <a:extLst>
              <a:ext uri="{FF2B5EF4-FFF2-40B4-BE49-F238E27FC236}">
                <a16:creationId xmlns:a16="http://schemas.microsoft.com/office/drawing/2014/main" id="{C8008AE6-DB66-9D4A-335E-A8D06DA79D9F}"/>
              </a:ext>
            </a:extLst>
          </p:cNvPr>
          <p:cNvGraphicFramePr>
            <a:graphicFrameLocks noGrp="1"/>
          </p:cNvGraphicFramePr>
          <p:nvPr>
            <p:extLst>
              <p:ext uri="{D42A27DB-BD31-4B8C-83A1-F6EECF244321}">
                <p14:modId xmlns:p14="http://schemas.microsoft.com/office/powerpoint/2010/main" val="2501228032"/>
              </p:ext>
            </p:extLst>
          </p:nvPr>
        </p:nvGraphicFramePr>
        <p:xfrm>
          <a:off x="426000" y="5210155"/>
          <a:ext cx="11340000" cy="1116000"/>
        </p:xfrm>
        <a:graphic>
          <a:graphicData uri="http://schemas.openxmlformats.org/drawingml/2006/table">
            <a:tbl>
              <a:tblPr/>
              <a:tblGrid>
                <a:gridCol w="4228875">
                  <a:extLst>
                    <a:ext uri="{9D8B030D-6E8A-4147-A177-3AD203B41FA5}">
                      <a16:colId xmlns:a16="http://schemas.microsoft.com/office/drawing/2014/main" val="1701956325"/>
                    </a:ext>
                  </a:extLst>
                </a:gridCol>
                <a:gridCol w="4095000">
                  <a:extLst>
                    <a:ext uri="{9D8B030D-6E8A-4147-A177-3AD203B41FA5}">
                      <a16:colId xmlns:a16="http://schemas.microsoft.com/office/drawing/2014/main" val="273177331"/>
                    </a:ext>
                  </a:extLst>
                </a:gridCol>
                <a:gridCol w="3016125">
                  <a:extLst>
                    <a:ext uri="{9D8B030D-6E8A-4147-A177-3AD203B41FA5}">
                      <a16:colId xmlns:a16="http://schemas.microsoft.com/office/drawing/2014/main" val="2775883335"/>
                    </a:ext>
                  </a:extLst>
                </a:gridCol>
              </a:tblGrid>
              <a:tr h="54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7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1" i="0" u="none" strike="noStrike" kern="1200" cap="none" normalizeH="0" baseline="0" dirty="0">
                          <a:ln>
                            <a:noFill/>
                          </a:ln>
                          <a:solidFill>
                            <a:srgbClr val="C00000"/>
                          </a:solidFill>
                          <a:effectLst/>
                          <a:latin typeface="Book Antiqua" panose="02040602050305030304" pitchFamily="18" charset="0"/>
                          <a:ea typeface="+mn-ea"/>
                          <a:cs typeface="Arial" charset="0"/>
                        </a:rPr>
                        <a:t>Le peuple : </a:t>
                      </a:r>
                      <a:endParaRPr kumimoji="0" lang="en-US" sz="2700" b="1" i="0" u="none" strike="noStrike" kern="1200" cap="none" normalizeH="0" baseline="0" dirty="0">
                        <a:ln>
                          <a:noFill/>
                        </a:ln>
                        <a:solidFill>
                          <a:srgbClr val="C00000"/>
                        </a:solidFill>
                        <a:effectLst/>
                        <a:latin typeface="Book Antiqua" panose="02040602050305030304" pitchFamily="18" charset="0"/>
                        <a:ea typeface="+mn-ea"/>
                        <a:cs typeface="Arial" charset="0"/>
                      </a:endParaRP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700" b="1" i="0" u="none" strike="noStrike" kern="1200" cap="none" normalizeH="0" baseline="0" dirty="0">
                          <a:ln>
                            <a:noFill/>
                          </a:ln>
                          <a:solidFill>
                            <a:srgbClr val="C00000"/>
                          </a:solidFill>
                          <a:effectLst/>
                          <a:latin typeface="Book Antiqua" panose="02040602050305030304" pitchFamily="18" charset="0"/>
                          <a:ea typeface="+mn-ea"/>
                          <a:cs typeface="Arial" charset="0"/>
                        </a:rPr>
                        <a:t>الشَّعْبُ : </a:t>
                      </a:r>
                      <a:endParaRPr kumimoji="0" lang="en-US" sz="2700" b="1" i="0" u="none" strike="noStrike" kern="1200" cap="none" normalizeH="0" baseline="0" dirty="0">
                        <a:ln>
                          <a:noFill/>
                        </a:ln>
                        <a:solidFill>
                          <a:srgbClr val="C00000"/>
                        </a:solidFill>
                        <a:effectLst/>
                        <a:latin typeface="Book Antiqua" panose="02040602050305030304" pitchFamily="18"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2036411629"/>
                  </a:ext>
                </a:extLst>
              </a:tr>
              <a:tr h="573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1" i="0" u="none" strike="noStrike" kern="1200" cap="none" normalizeH="0" baseline="0" dirty="0" err="1">
                          <a:ln>
                            <a:noFill/>
                          </a:ln>
                          <a:solidFill>
                            <a:srgbClr val="000000"/>
                          </a:solidFill>
                          <a:effectLst/>
                          <a:latin typeface="CS Avva Shenouda" panose="020B7200000000000000" pitchFamily="34" charset="0"/>
                          <a:ea typeface="+mn-ea"/>
                          <a:cs typeface="Arial" charset="0"/>
                        </a:rPr>
                        <a:t>Kuri`e</a:t>
                      </a:r>
                      <a:r>
                        <a:rPr kumimoji="0" lang="en-US" sz="2900" b="1" i="0" u="none" strike="noStrike" kern="1200" cap="none" normalizeH="0" baseline="0" dirty="0">
                          <a:ln>
                            <a:noFill/>
                          </a:ln>
                          <a:solidFill>
                            <a:srgbClr val="000000"/>
                          </a:solidFill>
                          <a:effectLst/>
                          <a:latin typeface="CS Avva Shenouda" panose="020B7200000000000000" pitchFamily="34" charset="0"/>
                          <a:ea typeface="+mn-ea"/>
                          <a:cs typeface="Arial" charset="0"/>
                        </a:rPr>
                        <a:t> `</a:t>
                      </a:r>
                      <a:r>
                        <a:rPr kumimoji="0" lang="en-US" sz="2900" b="1" i="0" u="none" strike="noStrike" kern="1200" cap="none" normalizeH="0" baseline="0" dirty="0" err="1">
                          <a:ln>
                            <a:noFill/>
                          </a:ln>
                          <a:solidFill>
                            <a:srgbClr val="000000"/>
                          </a:solidFill>
                          <a:effectLst/>
                          <a:latin typeface="CS Avva Shenouda" panose="020B7200000000000000" pitchFamily="34" charset="0"/>
                          <a:ea typeface="+mn-ea"/>
                          <a:cs typeface="Arial" charset="0"/>
                        </a:rPr>
                        <a:t>ele`ycon</a:t>
                      </a:r>
                      <a:r>
                        <a:rPr kumimoji="0" lang="en-US" sz="2900" b="1" i="0" u="none" strike="noStrike" kern="1200" cap="none" normalizeH="0" baseline="0" dirty="0">
                          <a:ln>
                            <a:noFill/>
                          </a:ln>
                          <a:solidFill>
                            <a:srgbClr val="000000"/>
                          </a:solidFill>
                          <a:effectLst/>
                          <a:latin typeface="CS Avva Shenouda" panose="020B7200000000000000" pitchFamily="34" charset="0"/>
                          <a:ea typeface="+mn-ea"/>
                          <a:cs typeface="Arial" charset="0"/>
                        </a:rPr>
                        <a:t>.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1" i="0" u="none" strike="noStrike" kern="1200" cap="none" normalizeH="0" baseline="0" dirty="0" err="1">
                          <a:ln>
                            <a:noFill/>
                          </a:ln>
                          <a:solidFill>
                            <a:srgbClr val="000000"/>
                          </a:solidFill>
                          <a:effectLst/>
                          <a:latin typeface="Book Antiqua" panose="02040602050305030304" pitchFamily="18" charset="0"/>
                          <a:ea typeface="+mn-ea"/>
                          <a:cs typeface="Arial" charset="0"/>
                        </a:rPr>
                        <a:t>Pitié</a:t>
                      </a:r>
                      <a:r>
                        <a:rPr kumimoji="0" lang="en-US" sz="2900" b="1" i="0" u="none" strike="noStrike" kern="1200" cap="none" normalizeH="0" baseline="0" dirty="0">
                          <a:ln>
                            <a:noFill/>
                          </a:ln>
                          <a:solidFill>
                            <a:srgbClr val="000000"/>
                          </a:solidFill>
                          <a:effectLst/>
                          <a:latin typeface="Book Antiqua" panose="02040602050305030304" pitchFamily="18" charset="0"/>
                          <a:ea typeface="+mn-ea"/>
                          <a:cs typeface="Arial" charset="0"/>
                        </a:rPr>
                        <a:t> Seigneur.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900" b="1" i="0" u="none" strike="noStrike" kern="1200" cap="none" normalizeH="0" baseline="0" dirty="0">
                          <a:ln>
                            <a:noFill/>
                          </a:ln>
                          <a:solidFill>
                            <a:srgbClr val="000000"/>
                          </a:solidFill>
                          <a:effectLst/>
                          <a:latin typeface="Book Antiqua" panose="02040602050305030304" pitchFamily="18" charset="0"/>
                          <a:ea typeface="+mn-ea"/>
                          <a:cs typeface="Arial" charset="0"/>
                        </a:rPr>
                        <a:t>يَا رَبُّ ارْحَمْ. </a:t>
                      </a:r>
                      <a:endParaRPr kumimoji="0" lang="en-US" sz="2900" b="1" i="0" u="none" strike="noStrike" kern="1200" cap="none" normalizeH="0" baseline="0" dirty="0">
                        <a:ln>
                          <a:noFill/>
                        </a:ln>
                        <a:solidFill>
                          <a:srgbClr val="000000"/>
                        </a:solidFill>
                        <a:effectLst/>
                        <a:latin typeface="Book Antiqua" panose="02040602050305030304" pitchFamily="18"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3707370701"/>
                  </a:ext>
                </a:extLst>
              </a:tr>
            </a:tbl>
          </a:graphicData>
        </a:graphic>
      </p:graphicFrame>
    </p:spTree>
    <p:extLst>
      <p:ext uri="{BB962C8B-B14F-4D97-AF65-F5344CB8AC3E}">
        <p14:creationId xmlns:p14="http://schemas.microsoft.com/office/powerpoint/2010/main" val="5383257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2261" name="Group 21"/>
          <p:cNvGraphicFramePr>
            <a:graphicFrameLocks noGrp="1"/>
          </p:cNvGraphicFramePr>
          <p:nvPr>
            <p:ph/>
            <p:extLst>
              <p:ext uri="{D42A27DB-BD31-4B8C-83A1-F6EECF244321}">
                <p14:modId xmlns:p14="http://schemas.microsoft.com/office/powerpoint/2010/main" val="3818409887"/>
              </p:ext>
            </p:extLst>
          </p:nvPr>
        </p:nvGraphicFramePr>
        <p:xfrm>
          <a:off x="0" y="726603"/>
          <a:ext cx="12192000" cy="5812971"/>
        </p:xfrm>
        <a:graphic>
          <a:graphicData uri="http://schemas.openxmlformats.org/drawingml/2006/table">
            <a:tbl>
              <a:tblPr/>
              <a:tblGrid>
                <a:gridCol w="4334933">
                  <a:extLst>
                    <a:ext uri="{9D8B030D-6E8A-4147-A177-3AD203B41FA5}">
                      <a16:colId xmlns:a16="http://schemas.microsoft.com/office/drawing/2014/main" val="20000"/>
                    </a:ext>
                  </a:extLst>
                </a:gridCol>
                <a:gridCol w="4521200">
                  <a:extLst>
                    <a:ext uri="{9D8B030D-6E8A-4147-A177-3AD203B41FA5}">
                      <a16:colId xmlns:a16="http://schemas.microsoft.com/office/drawing/2014/main" val="20001"/>
                    </a:ext>
                  </a:extLst>
                </a:gridCol>
                <a:gridCol w="3335867">
                  <a:extLst>
                    <a:ext uri="{9D8B030D-6E8A-4147-A177-3AD203B41FA5}">
                      <a16:colId xmlns:a16="http://schemas.microsoft.com/office/drawing/2014/main" val="20002"/>
                    </a:ext>
                  </a:extLst>
                </a:gridCol>
              </a:tblGrid>
              <a:tr h="581297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Je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nenbal</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nouon</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ceerhelpic</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 je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n;ok</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et]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ntou`qre</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nwou</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oucyou</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enanef</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Ariou`i</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kata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tekmet`aga;oc</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vyet</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qre</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ncarx</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moh</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nnenhyt</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nrasi</a:t>
                      </a:r>
                      <a:r>
                        <a:rPr kumimoji="0" lang="fr-FR" sz="3200" b="1" i="0" u="none" strike="noStrike" cap="none" normalizeH="0" baseline="0" dirty="0">
                          <a:ln>
                            <a:noFill/>
                          </a:ln>
                          <a:solidFill>
                            <a:schemeClr val="tx1"/>
                          </a:solidFill>
                          <a:effectLst/>
                          <a:latin typeface="CS Avva Shenouda" panose="020B7200000000000000" pitchFamily="34" charset="0"/>
                          <a:cs typeface="Arial" charset="0"/>
                        </a:rPr>
                        <a:t> nem </a:t>
                      </a:r>
                      <a:r>
                        <a:rPr kumimoji="0" lang="fr-FR" sz="3200" b="1" i="0" u="none" strike="noStrike" cap="none" normalizeH="0" baseline="0" dirty="0" err="1">
                          <a:ln>
                            <a:noFill/>
                          </a:ln>
                          <a:solidFill>
                            <a:schemeClr val="tx1"/>
                          </a:solidFill>
                          <a:effectLst/>
                          <a:latin typeface="CS Avva Shenouda" panose="020B7200000000000000" pitchFamily="34" charset="0"/>
                          <a:cs typeface="Arial" charset="0"/>
                        </a:rPr>
                        <a:t>ouounof</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200" b="1" dirty="0">
                          <a:solidFill>
                            <a:schemeClr val="tx1"/>
                          </a:solidFill>
                          <a:latin typeface="Book Antiqua" panose="02040602050305030304" pitchFamily="18" charset="0"/>
                        </a:rPr>
                        <a:t>Car les yeux de tous sont fixés sur Toi et c’est Toi qui les nourris en temps convenable. Traite-nous selon Ta bonté, ô Toi qui nourris toute chair. Remplis nos cœurs de joie et d’allégresse, </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chemeClr val="tx1"/>
                          </a:solidFill>
                          <a:effectLst/>
                          <a:latin typeface="Book Antiqua" panose="02040602050305030304" pitchFamily="18" charset="0"/>
                          <a:cs typeface="Arial" pitchFamily="34" charset="0"/>
                        </a:rPr>
                        <a:t>لأن أعين الكل تترجاكَ</a:t>
                      </a:r>
                      <a:r>
                        <a:rPr kumimoji="0" lang="fr-CA" sz="4000" b="1" i="0" u="none" strike="noStrike" cap="none" normalizeH="0" baseline="0" dirty="0">
                          <a:ln>
                            <a:noFill/>
                          </a:ln>
                          <a:solidFill>
                            <a:schemeClr val="tx1"/>
                          </a:solidFill>
                          <a:effectLst/>
                          <a:latin typeface="Book Antiqua" panose="02040602050305030304" pitchFamily="18" charset="0"/>
                          <a:cs typeface="Arial" pitchFamily="34" charset="0"/>
                        </a:rPr>
                        <a:t> </a:t>
                      </a:r>
                      <a:r>
                        <a:rPr kumimoji="0" lang="ar-SA" sz="4000" b="1" i="0" u="none" strike="noStrike" cap="none" normalizeH="0" baseline="0" dirty="0">
                          <a:ln>
                            <a:noFill/>
                          </a:ln>
                          <a:solidFill>
                            <a:schemeClr val="tx1"/>
                          </a:solidFill>
                          <a:effectLst/>
                          <a:latin typeface="Book Antiqua" panose="02040602050305030304" pitchFamily="18" charset="0"/>
                          <a:cs typeface="Arial" pitchFamily="34" charset="0"/>
                        </a:rPr>
                        <a:t>لأنكَ أنتَ الذي تعطيهم طعامَهم في حين حسن. اصنع معنا حَسَب صلاحك يا معطياً طعاماً لكل جسد. املأ قلوبنا فرحاً ونعيماً</a:t>
                      </a:r>
                      <a:endParaRPr kumimoji="0" lang="fr-CA" sz="40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24526" name="Group 110"/>
          <p:cNvGraphicFramePr>
            <a:graphicFrameLocks noGrp="1"/>
          </p:cNvGraphicFramePr>
          <p:nvPr>
            <p:ph/>
            <p:extLst>
              <p:ext uri="{D42A27DB-BD31-4B8C-83A1-F6EECF244321}">
                <p14:modId xmlns:p14="http://schemas.microsoft.com/office/powerpoint/2010/main" val="2899072237"/>
              </p:ext>
            </p:extLst>
          </p:nvPr>
        </p:nvGraphicFramePr>
        <p:xfrm>
          <a:off x="0" y="537972"/>
          <a:ext cx="12192000" cy="5514392"/>
        </p:xfrm>
        <a:graphic>
          <a:graphicData uri="http://schemas.openxmlformats.org/drawingml/2006/table">
            <a:tbl>
              <a:tblPr/>
              <a:tblGrid>
                <a:gridCol w="4233333">
                  <a:extLst>
                    <a:ext uri="{9D8B030D-6E8A-4147-A177-3AD203B41FA5}">
                      <a16:colId xmlns:a16="http://schemas.microsoft.com/office/drawing/2014/main" val="20000"/>
                    </a:ext>
                  </a:extLst>
                </a:gridCol>
                <a:gridCol w="4682067">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5514392">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hina</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anon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hwn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ere</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vrwsi</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ntoten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hwb</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ncyou</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ntenerhou`o</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hwb</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`n`</a:t>
                      </a:r>
                      <a:r>
                        <a:rPr kumimoji="0" lang="fr-FR" sz="3600" b="1" i="0" u="none" strike="noStrike" cap="none" normalizeH="0" baseline="0" dirty="0" err="1">
                          <a:ln>
                            <a:noFill/>
                          </a:ln>
                          <a:solidFill>
                            <a:schemeClr val="tx1"/>
                          </a:solidFill>
                          <a:effectLst/>
                          <a:latin typeface="CS Avva Shenouda" panose="020B7200000000000000" pitchFamily="34" charset="0"/>
                          <a:cs typeface="Arial" charset="0"/>
                        </a:rPr>
                        <a:t>aga;on</a:t>
                      </a:r>
                      <a:r>
                        <a:rPr kumimoji="0" lang="fr-FR" sz="36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fr-FR" sz="3600" b="1" i="0" u="none" strike="noStrike" cap="none" normalizeH="0" baseline="0" dirty="0">
                        <a:ln>
                          <a:noFill/>
                        </a:ln>
                        <a:solidFill>
                          <a:schemeClr val="bg1"/>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endParaRPr kumimoji="0" lang="fr-FR" sz="3600" b="1" i="0" u="none" strike="noStrike" cap="none" normalizeH="0" baseline="0" dirty="0">
                        <a:ln>
                          <a:noFill/>
                        </a:ln>
                        <a:solidFill>
                          <a:schemeClr val="bg1"/>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800" b="1" i="0" u="none" strike="noStrike" cap="none" normalizeH="0" baseline="0" dirty="0">
                          <a:ln>
                            <a:noFill/>
                          </a:ln>
                          <a:solidFill>
                            <a:srgbClr val="C00000"/>
                          </a:solidFill>
                          <a:effectLst/>
                          <a:latin typeface="CS Avva Shenouda" panose="020B7200000000000000" pitchFamily="34" charset="0"/>
                          <a:cs typeface="Arial" charset="0"/>
                        </a:rPr>
                        <a:t>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6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600" b="1" u="none" dirty="0">
                          <a:solidFill>
                            <a:schemeClr val="tx1"/>
                          </a:solidFill>
                          <a:latin typeface="Book Antiqua" panose="02040602050305030304" pitchFamily="18" charset="0"/>
                        </a:rPr>
                        <a:t>afin que, pourvus du nécessaire en toute chose et en tout temps, nous abondions en toute œuvre bonne.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54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1" i="0" u="none" strike="noStrike" cap="none" normalizeH="0" baseline="0" dirty="0">
                          <a:ln>
                            <a:noFill/>
                          </a:ln>
                          <a:solidFill>
                            <a:schemeClr val="tx1"/>
                          </a:solidFill>
                          <a:effectLst/>
                          <a:latin typeface="Book Antiqua" panose="02040602050305030304" pitchFamily="18" charset="0"/>
                          <a:cs typeface="Arial" charset="0"/>
                        </a:rPr>
                        <a:t>Pitié Seigneur. </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لكي نحنُ أيضاً</a:t>
                      </a:r>
                      <a:r>
                        <a:rPr kumimoji="0" lang="fr-CA" sz="3600" b="1" i="0" u="none" strike="noStrike" cap="none" normalizeH="0" baseline="0" dirty="0">
                          <a:ln>
                            <a:noFill/>
                          </a:ln>
                          <a:solidFill>
                            <a:schemeClr val="tx1"/>
                          </a:solidFill>
                          <a:effectLst/>
                          <a:latin typeface="Book Antiqua" panose="02040602050305030304" pitchFamily="18" charset="0"/>
                          <a:cs typeface="Arial" pitchFamily="34"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إذ يكون لنا الكفافُ في كل </a:t>
                      </a:r>
                      <a:r>
                        <a:rPr kumimoji="0" lang="ar-SA" sz="3600" b="1" i="0" u="none" strike="noStrike" cap="none" normalizeH="0" baseline="0" dirty="0" err="1">
                          <a:ln>
                            <a:noFill/>
                          </a:ln>
                          <a:solidFill>
                            <a:schemeClr val="tx1"/>
                          </a:solidFill>
                          <a:effectLst/>
                          <a:latin typeface="Book Antiqua" panose="02040602050305030304" pitchFamily="18" charset="0"/>
                          <a:cs typeface="Arial" pitchFamily="34" charset="0"/>
                        </a:rPr>
                        <a:t>شىء</a:t>
                      </a: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a:t>
                      </a:r>
                      <a:r>
                        <a:rPr kumimoji="0" lang="ar-EG" sz="3600" b="1" i="0" u="none" strike="noStrike" cap="none" normalizeH="0" baseline="0" dirty="0">
                          <a:ln>
                            <a:noFill/>
                          </a:ln>
                          <a:solidFill>
                            <a:schemeClr val="tx1"/>
                          </a:solidFill>
                          <a:effectLst/>
                          <a:latin typeface="Book Antiqua" panose="02040602050305030304" pitchFamily="18" charset="0"/>
                          <a:cs typeface="Arial" pitchFamily="34"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كل حين نزدَادَ في كل عملٍ صالح. </a:t>
                      </a:r>
                      <a:endParaRPr kumimoji="0" lang="ar-EG" sz="4400" b="1" i="0" u="none" strike="noStrike" cap="none" normalizeH="0" baseline="0" dirty="0">
                        <a:ln>
                          <a:noFill/>
                        </a:ln>
                        <a:solidFill>
                          <a:schemeClr val="tx1"/>
                        </a:solidFill>
                        <a:effectLst/>
                        <a:latin typeface="Book Antiqua" panose="02040602050305030304" pitchFamily="18"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400" b="1" i="0" u="none" strike="noStrike" cap="none" normalizeH="0" baseline="0" dirty="0">
                        <a:ln>
                          <a:noFill/>
                        </a:ln>
                        <a:solidFill>
                          <a:schemeClr val="bg1"/>
                        </a:solidFill>
                        <a:effectLst/>
                        <a:latin typeface="Book Antiqua" panose="02040602050305030304" pitchFamily="18"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4400" b="1" i="0" u="none" strike="noStrike" cap="none" normalizeH="0" baseline="0" dirty="0">
                        <a:ln>
                          <a:noFill/>
                        </a:ln>
                        <a:solidFill>
                          <a:schemeClr val="bg1"/>
                        </a:solidFill>
                        <a:effectLst/>
                        <a:latin typeface="Book Antiqua" panose="02040602050305030304" pitchFamily="18"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bg1"/>
                        </a:solidFill>
                        <a:effectLst/>
                        <a:latin typeface="Book Antiqua" panose="02040602050305030304" pitchFamily="18"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Times New Roman" pitchFamily="18" charset="0"/>
                        </a:rPr>
                        <a:t>الشَّعْبُ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pitchFamily="34" charset="0"/>
                        </a:rPr>
                        <a:t>يَا رَبُّ ارْحَمْ. </a:t>
                      </a:r>
                      <a:endParaRPr kumimoji="0" lang="en-US"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8CCC05B-88A1-0564-8DB6-1FBB7F7FCC13}"/>
              </a:ext>
            </a:extLst>
          </p:cNvPr>
          <p:cNvGraphicFramePr>
            <a:graphicFrameLocks noGrp="1"/>
          </p:cNvGraphicFramePr>
          <p:nvPr>
            <p:extLst>
              <p:ext uri="{D42A27DB-BD31-4B8C-83A1-F6EECF244321}">
                <p14:modId xmlns:p14="http://schemas.microsoft.com/office/powerpoint/2010/main" val="3152525276"/>
              </p:ext>
            </p:extLst>
          </p:nvPr>
        </p:nvGraphicFramePr>
        <p:xfrm>
          <a:off x="381000" y="938892"/>
          <a:ext cx="11430000" cy="4980215"/>
        </p:xfrm>
        <a:graphic>
          <a:graphicData uri="http://schemas.openxmlformats.org/drawingml/2006/table">
            <a:tbl>
              <a:tblPr firstRow="1" bandRow="1">
                <a:tableStyleId>{2D5ABB26-0587-4C30-8999-92F81FD0307C}</a:tableStyleId>
              </a:tblPr>
              <a:tblGrid>
                <a:gridCol w="5954486">
                  <a:extLst>
                    <a:ext uri="{9D8B030D-6E8A-4147-A177-3AD203B41FA5}">
                      <a16:colId xmlns:a16="http://schemas.microsoft.com/office/drawing/2014/main" val="1070772005"/>
                    </a:ext>
                  </a:extLst>
                </a:gridCol>
                <a:gridCol w="5475514">
                  <a:extLst>
                    <a:ext uri="{9D8B030D-6E8A-4147-A177-3AD203B41FA5}">
                      <a16:colId xmlns:a16="http://schemas.microsoft.com/office/drawing/2014/main" val="298411175"/>
                    </a:ext>
                  </a:extLst>
                </a:gridCol>
              </a:tblGrid>
              <a:tr h="2694215">
                <a:tc>
                  <a:txBody>
                    <a:bodyPr/>
                    <a:lstStyle/>
                    <a:p>
                      <a:pPr algn="ctr"/>
                      <a:r>
                        <a:rPr lang="fr-FR" sz="3600" b="1" dirty="0" err="1">
                          <a:solidFill>
                            <a:schemeClr val="tx1"/>
                          </a:solidFill>
                          <a:latin typeface="CS Avva Shenouda" panose="020B7200000000000000" pitchFamily="34" charset="0"/>
                        </a:rPr>
                        <a:t>Tenouwst</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mmok</a:t>
                      </a:r>
                      <a:r>
                        <a:rPr lang="fr-FR" sz="3600" b="1" dirty="0">
                          <a:solidFill>
                            <a:schemeClr val="tx1"/>
                          </a:solidFill>
                          <a:latin typeface="CS Avva Shenouda" panose="020B7200000000000000" pitchFamily="34" charset="0"/>
                        </a:rPr>
                        <a:t> `w P=,=c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PekIwt</a:t>
                      </a:r>
                      <a:r>
                        <a:rPr lang="fr-FR" sz="3600" b="1" dirty="0">
                          <a:solidFill>
                            <a:schemeClr val="tx1"/>
                          </a:solidFill>
                          <a:latin typeface="CS Avva Shenouda" panose="020B7200000000000000" pitchFamily="34" charset="0"/>
                        </a:rPr>
                        <a:t> `n`</a:t>
                      </a:r>
                      <a:r>
                        <a:rPr lang="fr-FR" sz="3600" b="1" dirty="0" err="1">
                          <a:solidFill>
                            <a:schemeClr val="tx1"/>
                          </a:solidFill>
                          <a:latin typeface="CS Avva Shenouda" panose="020B7200000000000000" pitchFamily="34" charset="0"/>
                        </a:rPr>
                        <a:t>aga;oc</a:t>
                      </a:r>
                      <a:r>
                        <a:rPr lang="fr-FR" sz="3600" b="1" dirty="0">
                          <a:solidFill>
                            <a:schemeClr val="tx1"/>
                          </a:solidFill>
                          <a:latin typeface="CS Avva Shenouda" panose="020B7200000000000000" pitchFamily="34" charset="0"/>
                        </a:rPr>
                        <a:t>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Pi`Pneuma</a:t>
                      </a:r>
                      <a:r>
                        <a:rPr lang="fr-FR" sz="3600" b="1" dirty="0">
                          <a:solidFill>
                            <a:schemeClr val="tx1"/>
                          </a:solidFill>
                          <a:latin typeface="CS Avva Shenouda" panose="020B7200000000000000" pitchFamily="34" charset="0"/>
                        </a:rPr>
                        <a:t> =e=;=u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je </a:t>
                      </a:r>
                      <a:r>
                        <a:rPr lang="fr-FR" sz="3600" b="1" dirty="0" err="1">
                          <a:solidFill>
                            <a:schemeClr val="tx1"/>
                          </a:solidFill>
                          <a:latin typeface="CS Avva Shenouda" panose="020B7200000000000000" pitchFamily="34" charset="0"/>
                        </a:rPr>
                        <a:t>ak`i</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akcw</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mmon</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nai</a:t>
                      </a:r>
                      <a:r>
                        <a:rPr lang="fr-FR" sz="3600" b="1" dirty="0">
                          <a:solidFill>
                            <a:schemeClr val="tx1"/>
                          </a:solidFill>
                          <a:latin typeface="CS Avva Shenouda" panose="020B7200000000000000" pitchFamily="34" charset="0"/>
                        </a:rPr>
                        <a:t> nan. </a:t>
                      </a:r>
                    </a:p>
                  </a:txBody>
                  <a:tcPr/>
                </a:tc>
                <a:tc>
                  <a:txBody>
                    <a:bodyPr/>
                    <a:lstStyle/>
                    <a:p>
                      <a:pPr algn="ctr"/>
                      <a:r>
                        <a:rPr lang="ar-AE" sz="3600" b="1" dirty="0">
                          <a:solidFill>
                            <a:schemeClr val="tx1"/>
                          </a:solidFill>
                          <a:latin typeface="Book Antiqua" panose="02040602050305030304" pitchFamily="18" charset="0"/>
                        </a:rPr>
                        <a:t>نسجد لك ايها المسيح،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مع أبيك الصالح،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والروح القدس،</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لأنك أتيت وخلصتنا. </a:t>
                      </a:r>
                      <a:r>
                        <a:rPr lang="ar-AE" sz="3600" b="1" dirty="0" err="1">
                          <a:solidFill>
                            <a:schemeClr val="tx1"/>
                          </a:solidFill>
                          <a:latin typeface="Book Antiqua" panose="02040602050305030304" pitchFamily="18" charset="0"/>
                        </a:rPr>
                        <a:t>إرحمنا</a:t>
                      </a:r>
                      <a:r>
                        <a:rPr lang="ar-AE" sz="3600" b="1" dirty="0">
                          <a:solidFill>
                            <a:schemeClr val="tx1"/>
                          </a:solidFill>
                          <a:latin typeface="Book Antiqua" panose="02040602050305030304" pitchFamily="18" charset="0"/>
                        </a:rPr>
                        <a:t>. </a:t>
                      </a:r>
                    </a:p>
                  </a:txBody>
                  <a:tcPr/>
                </a:tc>
                <a:extLst>
                  <a:ext uri="{0D108BD9-81ED-4DB2-BD59-A6C34878D82A}">
                    <a16:rowId xmlns:a16="http://schemas.microsoft.com/office/drawing/2014/main" val="3623712637"/>
                  </a:ext>
                </a:extLst>
              </a:tr>
              <a:tr h="962279">
                <a:tc gridSpan="2">
                  <a:txBody>
                    <a:bodyPr/>
                    <a:lstStyle/>
                    <a:p>
                      <a:pPr algn="ctr"/>
                      <a:r>
                        <a:rPr lang="fr-FR" sz="3600" b="1" dirty="0">
                          <a:solidFill>
                            <a:schemeClr val="tx1"/>
                          </a:solidFill>
                          <a:latin typeface="Book Antiqua" panose="02040602050305030304" pitchFamily="18" charset="0"/>
                        </a:rPr>
                        <a:t>Nous T’adorons Ô Christ,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avec Ton Père bon,</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et L’Esprit Saint,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car Tu vins et nous </a:t>
                      </a:r>
                      <a:r>
                        <a:rPr lang="fr-FR" sz="3600" b="1">
                          <a:solidFill>
                            <a:schemeClr val="tx1"/>
                          </a:solidFill>
                          <a:latin typeface="Book Antiqua" panose="02040602050305030304" pitchFamily="18" charset="0"/>
                        </a:rPr>
                        <a:t>sauvas. Aie </a:t>
                      </a:r>
                      <a:r>
                        <a:rPr lang="fr-FR" sz="3600" b="1" dirty="0">
                          <a:solidFill>
                            <a:schemeClr val="tx1"/>
                          </a:solidFill>
                          <a:latin typeface="Book Antiqua" panose="02040602050305030304" pitchFamily="18" charset="0"/>
                        </a:rPr>
                        <a:t>pitié. </a:t>
                      </a:r>
                    </a:p>
                  </a:txBody>
                  <a:tcPr/>
                </a:tc>
                <a:tc hMerge="1">
                  <a:txBody>
                    <a:bodyPr/>
                    <a:lstStyle/>
                    <a:p>
                      <a:endParaRPr lang="fr-FR" dirty="0"/>
                    </a:p>
                  </a:txBody>
                  <a:tcPr/>
                </a:tc>
                <a:extLst>
                  <a:ext uri="{0D108BD9-81ED-4DB2-BD59-A6C34878D82A}">
                    <a16:rowId xmlns:a16="http://schemas.microsoft.com/office/drawing/2014/main" val="3846530362"/>
                  </a:ext>
                </a:extLst>
              </a:tr>
            </a:tbl>
          </a:graphicData>
        </a:graphic>
      </p:graphicFrame>
      <p:sp>
        <p:nvSpPr>
          <p:cNvPr id="4" name="Text Box 29">
            <a:hlinkClick r:id="rId2" action="ppaction://hlinksldjump"/>
            <a:extLst>
              <a:ext uri="{FF2B5EF4-FFF2-40B4-BE49-F238E27FC236}">
                <a16:creationId xmlns:a16="http://schemas.microsoft.com/office/drawing/2014/main" id="{B7296C2B-D1F5-19C9-40D9-A60CB4F9CBD3}"/>
              </a:ext>
            </a:extLst>
          </p:cNvPr>
          <p:cNvSpPr txBox="1">
            <a:spLocks noChangeArrowheads="1"/>
          </p:cNvSpPr>
          <p:nvPr/>
        </p:nvSpPr>
        <p:spPr bwMode="auto">
          <a:xfrm>
            <a:off x="0" y="6288541"/>
            <a:ext cx="2324986" cy="569459"/>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400" b="1" dirty="0">
                <a:solidFill>
                  <a:schemeClr val="tx1"/>
                </a:solidFill>
                <a:latin typeface="Book Antiqua" panose="02040602050305030304" pitchFamily="18" charset="0"/>
                <a:cs typeface="Arial" charset="0"/>
              </a:rPr>
              <a:t>En Présence de l’Évêque</a:t>
            </a:r>
          </a:p>
        </p:txBody>
      </p:sp>
    </p:spTree>
    <p:extLst>
      <p:ext uri="{BB962C8B-B14F-4D97-AF65-F5344CB8AC3E}">
        <p14:creationId xmlns:p14="http://schemas.microsoft.com/office/powerpoint/2010/main" val="369192018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434539006"/>
              </p:ext>
            </p:extLst>
          </p:nvPr>
        </p:nvGraphicFramePr>
        <p:xfrm>
          <a:off x="422987" y="531868"/>
          <a:ext cx="11346026" cy="5765023"/>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65023">
                <a:tc>
                  <a:txBody>
                    <a:bodyPr/>
                    <a:lstStyle/>
                    <a:p>
                      <a:pPr algn="just"/>
                      <a:r>
                        <a:rPr lang="pl-PL" sz="2400" b="1" u="sng" dirty="0">
                          <a:latin typeface="Book Antiqua" panose="02040602050305030304" pitchFamily="18" charset="0"/>
                        </a:rPr>
                        <a:t>1</a:t>
                      </a:r>
                      <a:r>
                        <a:rPr lang="fr-FR" sz="2400" b="1" u="sng" dirty="0">
                          <a:latin typeface="Book Antiqua" panose="02040602050305030304" pitchFamily="18" charset="0"/>
                        </a:rPr>
                        <a:t> Corinthiens</a:t>
                      </a:r>
                      <a:r>
                        <a:rPr lang="pl-PL" sz="2400" b="1" u="sng" dirty="0">
                          <a:latin typeface="Book Antiqua" panose="02040602050305030304" pitchFamily="18" charset="0"/>
                        </a:rPr>
                        <a:t> 12 : 28 – 13 : 8</a:t>
                      </a:r>
                      <a:endParaRPr lang="fr-FR" sz="2400" b="1" u="sng" dirty="0">
                        <a:latin typeface="Book Antiqua" panose="02040602050305030304" pitchFamily="18" charset="0"/>
                      </a:endParaRPr>
                    </a:p>
                    <a:p>
                      <a:pPr algn="just"/>
                      <a:r>
                        <a:rPr lang="fr-FR" sz="2800" b="1" kern="1200" baseline="30000" dirty="0">
                          <a:solidFill>
                            <a:schemeClr val="tx1"/>
                          </a:solidFill>
                          <a:effectLst/>
                          <a:latin typeface="Book Antiqua" panose="02040602050305030304" pitchFamily="18" charset="0"/>
                          <a:ea typeface="+mn-ea"/>
                          <a:cs typeface="+mn-cs"/>
                        </a:rPr>
                        <a:t>28</a:t>
                      </a:r>
                      <a:r>
                        <a:rPr lang="fr-FR" sz="2800" b="1" kern="1200" dirty="0">
                          <a:solidFill>
                            <a:schemeClr val="tx1"/>
                          </a:solidFill>
                          <a:effectLst/>
                          <a:latin typeface="Book Antiqua" panose="02040602050305030304" pitchFamily="18" charset="0"/>
                          <a:ea typeface="+mn-ea"/>
                          <a:cs typeface="+mn-cs"/>
                        </a:rPr>
                        <a:t> Ceux que Dieu a établis dans l’Eglise sont premièrement des apôtres, deuxièmement des prophètes, troisièmement ceux qui sont chargés d'enseigner, Puis il y a les miracles, puis les dons de guérisons, d'assistance, de gouvernement, les diversités de langues. </a:t>
                      </a:r>
                      <a:r>
                        <a:rPr lang="fr-FR" sz="2800" b="1" kern="1200" baseline="30000" dirty="0">
                          <a:solidFill>
                            <a:schemeClr val="tx1"/>
                          </a:solidFill>
                          <a:effectLst/>
                          <a:latin typeface="Book Antiqua" panose="02040602050305030304" pitchFamily="18" charset="0"/>
                          <a:ea typeface="+mn-ea"/>
                          <a:cs typeface="+mn-cs"/>
                        </a:rPr>
                        <a:t>29</a:t>
                      </a:r>
                      <a:r>
                        <a:rPr lang="fr-FR" sz="2800" b="1" kern="1200" dirty="0">
                          <a:solidFill>
                            <a:schemeClr val="tx1"/>
                          </a:solidFill>
                          <a:effectLst/>
                          <a:latin typeface="Book Antiqua" panose="02040602050305030304" pitchFamily="18" charset="0"/>
                          <a:ea typeface="+mn-ea"/>
                          <a:cs typeface="+mn-cs"/>
                        </a:rPr>
                        <a:t> Tous sont-ils apôtres, Tous sont-ils prophètes, Tous sont-ils chargés d'enseigner ; Tous font-ils des miracles,</a:t>
                      </a:r>
                      <a:endParaRPr lang="fr-FR" sz="2800" b="1" dirty="0">
                        <a:latin typeface="Book Antiqua" panose="02040602050305030304" pitchFamily="18" charset="0"/>
                      </a:endParaRPr>
                    </a:p>
                  </a:txBody>
                  <a:tcPr/>
                </a:tc>
                <a:tc>
                  <a:txBody>
                    <a:bodyPr/>
                    <a:lstStyle/>
                    <a:p>
                      <a:pPr algn="just" rtl="1"/>
                      <a:r>
                        <a:rPr lang="ar-AE" sz="2400" b="1" u="sng" dirty="0">
                          <a:latin typeface="Book Antiqua" panose="02040602050305030304" pitchFamily="18" charset="0"/>
                        </a:rPr>
                        <a:t>1 </a:t>
                      </a:r>
                      <a:r>
                        <a:rPr lang="ar-AE" sz="2400" b="1" u="sng" dirty="0" err="1">
                          <a:latin typeface="Book Antiqua" panose="02040602050305030304" pitchFamily="18" charset="0"/>
                        </a:rPr>
                        <a:t>كورنثوس</a:t>
                      </a:r>
                      <a:r>
                        <a:rPr lang="ar-AE" sz="2400" b="1" u="sng" dirty="0">
                          <a:latin typeface="Book Antiqua" panose="02040602050305030304" pitchFamily="18" charset="0"/>
                        </a:rPr>
                        <a:t> 12 : 28 - 13 : 8</a:t>
                      </a:r>
                      <a:endParaRPr lang="fr-FR" sz="2400" b="1" u="sng" dirty="0">
                        <a:latin typeface="Book Antiqua" panose="02040602050305030304" pitchFamily="18" charset="0"/>
                      </a:endParaRPr>
                    </a:p>
                    <a:p>
                      <a:pPr algn="just" rtl="1"/>
                      <a:r>
                        <a:rPr lang="ar-AE" sz="4800" b="1" dirty="0">
                          <a:latin typeface="Book Antiqua" panose="02040602050305030304" pitchFamily="18" charset="0"/>
                        </a:rPr>
                        <a:t>فوضع الله في الكنيسة أولا رسلا، ثانيا أنبياء، ثالثا معلمين، ثم قوات، وبعد ذلك مواهب شفاء، أعوانًا، تدابير، وأنواع السنة. </a:t>
                      </a:r>
                      <a:r>
                        <a:rPr lang="ar-AE" sz="4800" b="1" dirty="0" err="1"/>
                        <a:t>ألعل</a:t>
                      </a:r>
                      <a:r>
                        <a:rPr lang="ar-AE" sz="4800" b="1" dirty="0"/>
                        <a:t> الجميع رسل.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6415361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23C64-535E-BE7E-F783-472D15CE28EB}"/>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0784085-A1B8-730E-9145-35E3CA3A3465}"/>
              </a:ext>
            </a:extLst>
          </p:cNvPr>
          <p:cNvGraphicFramePr>
            <a:graphicFrameLocks noGrp="1"/>
          </p:cNvGraphicFramePr>
          <p:nvPr>
            <p:extLst>
              <p:ext uri="{D42A27DB-BD31-4B8C-83A1-F6EECF244321}">
                <p14:modId xmlns:p14="http://schemas.microsoft.com/office/powerpoint/2010/main" val="3806694329"/>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baseline="30000" dirty="0">
                          <a:solidFill>
                            <a:schemeClr val="tx1"/>
                          </a:solidFill>
                          <a:effectLst/>
                          <a:latin typeface="Book Antiqua" panose="02040602050305030304" pitchFamily="18" charset="0"/>
                          <a:ea typeface="+mn-ea"/>
                          <a:cs typeface="+mn-cs"/>
                        </a:rPr>
                        <a:t>30</a:t>
                      </a:r>
                      <a:r>
                        <a:rPr lang="fr-FR" sz="3200" b="1" kern="1200" dirty="0">
                          <a:solidFill>
                            <a:schemeClr val="tx1"/>
                          </a:solidFill>
                          <a:effectLst/>
                          <a:latin typeface="Book Antiqua" panose="02040602050305030304" pitchFamily="18" charset="0"/>
                          <a:ea typeface="+mn-ea"/>
                          <a:cs typeface="+mn-cs"/>
                        </a:rPr>
                        <a:t> Tous ont-ils les dons de guérir, de dire des paroles mystérieuses, ou de les interpréter. </a:t>
                      </a:r>
                      <a:r>
                        <a:rPr lang="fr-FR" sz="3200" b="1" kern="1200" baseline="30000" dirty="0">
                          <a:solidFill>
                            <a:schemeClr val="tx1"/>
                          </a:solidFill>
                          <a:effectLst/>
                          <a:latin typeface="Book Antiqua" panose="02040602050305030304" pitchFamily="18" charset="0"/>
                          <a:ea typeface="+mn-ea"/>
                          <a:cs typeface="+mn-cs"/>
                        </a:rPr>
                        <a:t>31</a:t>
                      </a:r>
                      <a:r>
                        <a:rPr lang="fr-FR" sz="3200" b="1" kern="1200" dirty="0">
                          <a:solidFill>
                            <a:schemeClr val="tx1"/>
                          </a:solidFill>
                          <a:effectLst/>
                          <a:latin typeface="Book Antiqua" panose="02040602050305030304" pitchFamily="18" charset="0"/>
                          <a:ea typeface="+mn-ea"/>
                          <a:cs typeface="+mn-cs"/>
                        </a:rPr>
                        <a:t> Parmi les dons de Dieu, cherchez à obtenir ce qu'il y a de meilleur. Eh bien, je vais vous indiquer une voie supérieure à toutes les autres. </a:t>
                      </a:r>
                      <a:endParaRPr lang="fr-FR" sz="3200" b="1" dirty="0">
                        <a:latin typeface="Book Antiqua" panose="02040602050305030304" pitchFamily="18" charset="0"/>
                      </a:endParaRPr>
                    </a:p>
                  </a:txBody>
                  <a:tcPr/>
                </a:tc>
                <a:tc>
                  <a:txBody>
                    <a:bodyPr/>
                    <a:lstStyle/>
                    <a:p>
                      <a:pPr algn="just" rtl="1"/>
                      <a:r>
                        <a:rPr lang="ar-AE" sz="4400" b="1" dirty="0" err="1">
                          <a:latin typeface="Book Antiqua" panose="02040602050305030304" pitchFamily="18" charset="0"/>
                        </a:rPr>
                        <a:t>ألعل</a:t>
                      </a:r>
                      <a:r>
                        <a:rPr lang="ar-AE" sz="4400" b="1" dirty="0"/>
                        <a:t> للجميع مواهب شفاء. </a:t>
                      </a:r>
                      <a:r>
                        <a:rPr lang="ar-AE" sz="4400" b="1" dirty="0" err="1"/>
                        <a:t>ألعل</a:t>
                      </a:r>
                      <a:r>
                        <a:rPr lang="ar-AE" sz="4400" b="1" dirty="0"/>
                        <a:t> الجميع يتكلمون بألسنة. </a:t>
                      </a:r>
                      <a:r>
                        <a:rPr lang="ar-AE" sz="4400" b="1" dirty="0" err="1"/>
                        <a:t>ألعل</a:t>
                      </a:r>
                      <a:r>
                        <a:rPr lang="ar-AE" sz="4400" b="1" dirty="0"/>
                        <a:t> الجميع يترجمون. لكن جدوا للمواهب الحسنى. وأيضا أريكم طريقا أفضل.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79079381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774952153"/>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700" b="1" i="1" kern="1200" dirty="0">
                          <a:solidFill>
                            <a:schemeClr val="tx1"/>
                          </a:solidFill>
                          <a:effectLst/>
                          <a:latin typeface="Book Antiqua" panose="02040602050305030304" pitchFamily="18" charset="0"/>
                          <a:ea typeface="+mn-ea"/>
                          <a:cs typeface="+mn-cs"/>
                        </a:rPr>
                        <a:t>13 </a:t>
                      </a:r>
                      <a:r>
                        <a:rPr lang="fr-FR" sz="2700" b="1" kern="1200" baseline="30000" dirty="0">
                          <a:solidFill>
                            <a:schemeClr val="tx1"/>
                          </a:solidFill>
                          <a:effectLst/>
                          <a:latin typeface="Book Antiqua" panose="02040602050305030304" pitchFamily="18" charset="0"/>
                          <a:ea typeface="+mn-ea"/>
                          <a:cs typeface="+mn-cs"/>
                        </a:rPr>
                        <a:t>1</a:t>
                      </a:r>
                      <a:r>
                        <a:rPr lang="fr-FR" sz="2700" b="1" kern="1200" dirty="0">
                          <a:solidFill>
                            <a:schemeClr val="tx1"/>
                          </a:solidFill>
                          <a:effectLst/>
                          <a:latin typeface="Book Antiqua" panose="02040602050305030304" pitchFamily="18" charset="0"/>
                          <a:ea typeface="+mn-ea"/>
                          <a:cs typeface="+mn-cs"/>
                        </a:rPr>
                        <a:t> J'aurais beau parler toutes les langues de la terre et du ciel, s'il me manque l'amour, je ne suis qu'un cuivre qui résonne, une cymbale retentissante. </a:t>
                      </a:r>
                      <a:r>
                        <a:rPr lang="fr-FR" sz="2700" b="1" kern="1200" baseline="30000" dirty="0">
                          <a:solidFill>
                            <a:schemeClr val="tx1"/>
                          </a:solidFill>
                          <a:effectLst/>
                          <a:latin typeface="Book Antiqua" panose="02040602050305030304" pitchFamily="18" charset="0"/>
                          <a:ea typeface="+mn-ea"/>
                          <a:cs typeface="+mn-cs"/>
                        </a:rPr>
                        <a:t>2</a:t>
                      </a:r>
                      <a:r>
                        <a:rPr lang="fr-FR" sz="2700" b="1" kern="1200" dirty="0">
                          <a:solidFill>
                            <a:schemeClr val="tx1"/>
                          </a:solidFill>
                          <a:effectLst/>
                          <a:latin typeface="Book Antiqua" panose="02040602050305030304" pitchFamily="18" charset="0"/>
                          <a:ea typeface="+mn-ea"/>
                          <a:cs typeface="+mn-cs"/>
                        </a:rPr>
                        <a:t> J'aurais beau être prophète, avoir toute la science des mystères et toute la connaissance de Dieu, et toute la foi jusqu'à transporter les montagnes, s'il me manque l'amour, je ne suis rien. </a:t>
                      </a:r>
                      <a:r>
                        <a:rPr lang="fr-FR" sz="2700" b="1" kern="1200" baseline="30000" dirty="0">
                          <a:solidFill>
                            <a:schemeClr val="tx1"/>
                          </a:solidFill>
                          <a:effectLst/>
                          <a:latin typeface="Book Antiqua" panose="02040602050305030304" pitchFamily="18" charset="0"/>
                          <a:ea typeface="+mn-ea"/>
                          <a:cs typeface="+mn-cs"/>
                        </a:rPr>
                        <a:t>3 </a:t>
                      </a:r>
                      <a:r>
                        <a:rPr lang="fr-FR" sz="2700" b="1" kern="1200" dirty="0">
                          <a:solidFill>
                            <a:schemeClr val="tx1"/>
                          </a:solidFill>
                          <a:effectLst/>
                          <a:latin typeface="Book Antiqua" panose="02040602050305030304" pitchFamily="18" charset="0"/>
                          <a:ea typeface="+mn-ea"/>
                          <a:cs typeface="+mn-cs"/>
                        </a:rPr>
                        <a:t>J'aurais beau distribuer toute ma fortune aux affamés, j'aurais beau me faire brûler vif, s'il me manque l'amour, cela ne me sert à rien. </a:t>
                      </a:r>
                    </a:p>
                  </a:txBody>
                  <a:tcPr/>
                </a:tc>
                <a:tc>
                  <a:txBody>
                    <a:bodyPr/>
                    <a:lstStyle/>
                    <a:p>
                      <a:pPr algn="just" rtl="1"/>
                      <a:r>
                        <a:rPr lang="ar-AE" sz="3600" b="1" dirty="0">
                          <a:latin typeface="Book Antiqua" panose="02040602050305030304" pitchFamily="18" charset="0"/>
                        </a:rPr>
                        <a:t>إن كنت أتكلم بألسنة الناس والملائكة وليس لي محبة فقد صرت نحاسا يطن أو صنجا يرن. وإن كنت لي نبوة وأعلم جميع الأسرار وكل العلم، وإن كان لي إيمان حتى أنقل الجبال، ولكن ليس لي محبة فلست شيئا. وإن أطعمت كل </a:t>
                      </a:r>
                      <a:r>
                        <a:rPr lang="ar-AE" sz="3600" b="1" dirty="0" err="1">
                          <a:latin typeface="Book Antiqua" panose="02040602050305030304" pitchFamily="18" charset="0"/>
                        </a:rPr>
                        <a:t>إموالي</a:t>
                      </a:r>
                      <a:r>
                        <a:rPr lang="ar-AE" sz="3600" b="1" dirty="0"/>
                        <a:t> وان سلمت جسدي حتى احترق، ولكن ليس لي محبة فلا أنتفع شيء.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417377566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363032373"/>
              </p:ext>
            </p:extLst>
          </p:nvPr>
        </p:nvGraphicFramePr>
        <p:xfrm>
          <a:off x="422987" y="531868"/>
          <a:ext cx="11346026" cy="5609159"/>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609159">
                <a:tc>
                  <a:txBody>
                    <a:bodyPr/>
                    <a:lstStyle/>
                    <a:p>
                      <a:pPr algn="just"/>
                      <a:r>
                        <a:rPr lang="fr-FR" sz="3600" b="1" kern="1200" baseline="30000" dirty="0">
                          <a:solidFill>
                            <a:schemeClr val="tx1"/>
                          </a:solidFill>
                          <a:effectLst/>
                          <a:latin typeface="Book Antiqua" panose="02040602050305030304" pitchFamily="18" charset="0"/>
                          <a:ea typeface="+mn-ea"/>
                          <a:cs typeface="+mn-cs"/>
                        </a:rPr>
                        <a:t>4</a:t>
                      </a:r>
                      <a:r>
                        <a:rPr lang="fr-FR" sz="3600" b="1" kern="1200" dirty="0">
                          <a:solidFill>
                            <a:schemeClr val="tx1"/>
                          </a:solidFill>
                          <a:effectLst/>
                          <a:latin typeface="Book Antiqua" panose="02040602050305030304" pitchFamily="18" charset="0"/>
                          <a:ea typeface="+mn-ea"/>
                          <a:cs typeface="+mn-cs"/>
                        </a:rPr>
                        <a:t> L'amour prend patience ; l'amour rend service ; l'amour ne jalouse pas ; il ne se vante pas, ne se gonfle pas d'orgueil ; </a:t>
                      </a:r>
                      <a:r>
                        <a:rPr lang="fr-FR" sz="3600" b="1" kern="1200" baseline="30000" dirty="0">
                          <a:solidFill>
                            <a:schemeClr val="tx1"/>
                          </a:solidFill>
                          <a:effectLst/>
                          <a:latin typeface="Book Antiqua" panose="02040602050305030304" pitchFamily="18" charset="0"/>
                          <a:ea typeface="+mn-ea"/>
                          <a:cs typeface="+mn-cs"/>
                        </a:rPr>
                        <a:t>5 </a:t>
                      </a:r>
                      <a:r>
                        <a:rPr lang="fr-FR" sz="3600" b="1" kern="1200" dirty="0">
                          <a:solidFill>
                            <a:schemeClr val="tx1"/>
                          </a:solidFill>
                          <a:effectLst/>
                          <a:latin typeface="Book Antiqua" panose="02040602050305030304" pitchFamily="18" charset="0"/>
                          <a:ea typeface="+mn-ea"/>
                          <a:cs typeface="+mn-cs"/>
                        </a:rPr>
                        <a:t>il ne fait rien de malhonnête ; il ne cherche pas son intérêt ; il ne s'emporte pas ; il n'entretient pas de rancune ;</a:t>
                      </a:r>
                      <a:endParaRPr lang="fr-FR" sz="3600" b="1" kern="1200" dirty="0">
                        <a:solidFill>
                          <a:srgbClr val="C00000"/>
                        </a:solidFill>
                        <a:effectLst/>
                        <a:latin typeface="Book Antiqua" panose="02040602050305030304" pitchFamily="18" charset="0"/>
                        <a:ea typeface="+mn-ea"/>
                        <a:cs typeface="+mn-cs"/>
                      </a:endParaRPr>
                    </a:p>
                  </a:txBody>
                  <a:tcPr/>
                </a:tc>
                <a:tc>
                  <a:txBody>
                    <a:bodyPr/>
                    <a:lstStyle/>
                    <a:p>
                      <a:pPr algn="just" rtl="1"/>
                      <a:r>
                        <a:rPr lang="ar-AE" sz="4800" b="1" dirty="0">
                          <a:latin typeface="Book Antiqua" panose="02040602050305030304" pitchFamily="18" charset="0"/>
                        </a:rPr>
                        <a:t>المحبة تتأنى وترفق. المحبة لا تحسد. المحبة لا تفتخر، ولا تنتفخ، ولا تقبح، ولا تطلب ما لنفسها، ولا تحتد، ولا تظن السوء</a:t>
                      </a:r>
                      <a:endParaRPr lang="ar-AE" sz="4800" b="1" dirty="0">
                        <a:solidFill>
                          <a:srgbClr val="C00000"/>
                        </a:solidFill>
                        <a:latin typeface="Book Antiqua" panose="02040602050305030304" pitchFamily="18" charset="0"/>
                      </a:endParaRP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47686108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5F3FB-265C-4F41-F9ED-C551DAA610A8}"/>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234621D-FDA1-1175-45B4-E4DE85317E03}"/>
              </a:ext>
            </a:extLst>
          </p:cNvPr>
          <p:cNvGraphicFramePr>
            <a:graphicFrameLocks noGrp="1"/>
          </p:cNvGraphicFramePr>
          <p:nvPr>
            <p:extLst>
              <p:ext uri="{D42A27DB-BD31-4B8C-83A1-F6EECF244321}">
                <p14:modId xmlns:p14="http://schemas.microsoft.com/office/powerpoint/2010/main" val="2615882813"/>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600" b="1" kern="1200" baseline="30000" dirty="0">
                          <a:solidFill>
                            <a:schemeClr val="tx1"/>
                          </a:solidFill>
                          <a:effectLst/>
                          <a:latin typeface="Book Antiqua" panose="02040602050305030304" pitchFamily="18" charset="0"/>
                          <a:ea typeface="+mn-ea"/>
                          <a:cs typeface="+mn-cs"/>
                        </a:rPr>
                        <a:t>6</a:t>
                      </a:r>
                      <a:r>
                        <a:rPr lang="fr-FR" sz="3600" b="1" kern="1200" dirty="0">
                          <a:solidFill>
                            <a:schemeClr val="tx1"/>
                          </a:solidFill>
                          <a:effectLst/>
                          <a:latin typeface="Book Antiqua" panose="02040602050305030304" pitchFamily="18" charset="0"/>
                          <a:ea typeface="+mn-ea"/>
                          <a:cs typeface="+mn-cs"/>
                        </a:rPr>
                        <a:t> il ne se réjouit pas de ce qui est mal, mais il trouve sa joie dans ce qui est vrai ; </a:t>
                      </a:r>
                      <a:r>
                        <a:rPr lang="fr-FR" sz="3600" b="1" kern="1200" baseline="30000" dirty="0">
                          <a:solidFill>
                            <a:schemeClr val="tx1"/>
                          </a:solidFill>
                          <a:effectLst/>
                          <a:latin typeface="Book Antiqua" panose="02040602050305030304" pitchFamily="18" charset="0"/>
                          <a:ea typeface="+mn-ea"/>
                          <a:cs typeface="+mn-cs"/>
                        </a:rPr>
                        <a:t>7</a:t>
                      </a:r>
                      <a:r>
                        <a:rPr lang="fr-FR" sz="3600" b="1" kern="1200" dirty="0">
                          <a:solidFill>
                            <a:schemeClr val="tx1"/>
                          </a:solidFill>
                          <a:effectLst/>
                          <a:latin typeface="Book Antiqua" panose="02040602050305030304" pitchFamily="18" charset="0"/>
                          <a:ea typeface="+mn-ea"/>
                          <a:cs typeface="+mn-cs"/>
                        </a:rPr>
                        <a:t> il supporte tout, il fait confiance en tout, il espère tout, il endure tout. </a:t>
                      </a:r>
                      <a:r>
                        <a:rPr lang="fr-FR" sz="3600" b="1" kern="1200" baseline="30000" dirty="0">
                          <a:solidFill>
                            <a:schemeClr val="tx1"/>
                          </a:solidFill>
                          <a:effectLst/>
                          <a:latin typeface="Book Antiqua" panose="02040602050305030304" pitchFamily="18" charset="0"/>
                          <a:ea typeface="+mn-ea"/>
                          <a:cs typeface="+mn-cs"/>
                        </a:rPr>
                        <a:t>8</a:t>
                      </a:r>
                      <a:r>
                        <a:rPr lang="fr-FR" sz="3600" b="1" kern="1200" dirty="0">
                          <a:solidFill>
                            <a:schemeClr val="tx1"/>
                          </a:solidFill>
                          <a:effectLst/>
                          <a:latin typeface="Book Antiqua" panose="02040602050305030304" pitchFamily="18" charset="0"/>
                          <a:ea typeface="+mn-ea"/>
                          <a:cs typeface="+mn-cs"/>
                        </a:rPr>
                        <a:t> L'amour ne passera jamais. </a:t>
                      </a:r>
                    </a:p>
                    <a:p>
                      <a:pPr algn="just"/>
                      <a:endParaRPr lang="fr-FR" sz="3600" b="1" kern="1200" dirty="0">
                        <a:solidFill>
                          <a:schemeClr val="tx1"/>
                        </a:solidFill>
                        <a:effectLst/>
                        <a:latin typeface="Book Antiqua" panose="02040602050305030304" pitchFamily="18" charset="0"/>
                        <a:ea typeface="+mn-ea"/>
                        <a:cs typeface="+mn-cs"/>
                      </a:endParaRPr>
                    </a:p>
                    <a:p>
                      <a:pPr algn="just"/>
                      <a:r>
                        <a:rPr lang="fr-FR" sz="3600" b="1" kern="1200" dirty="0">
                          <a:solidFill>
                            <a:srgbClr val="C00000"/>
                          </a:solidFill>
                          <a:effectLst/>
                          <a:latin typeface="Book Antiqua" panose="02040602050305030304" pitchFamily="18" charset="0"/>
                          <a:ea typeface="+mn-ea"/>
                          <a:cs typeface="+mn-cs"/>
                        </a:rPr>
                        <a:t>La grâce et la paix soient avec vous tous. Amen !</a:t>
                      </a:r>
                    </a:p>
                  </a:txBody>
                  <a:tcPr/>
                </a:tc>
                <a:tc>
                  <a:txBody>
                    <a:bodyPr/>
                    <a:lstStyle/>
                    <a:p>
                      <a:pPr algn="just" rtl="1"/>
                      <a:r>
                        <a:rPr lang="ar-AE" sz="4400" b="1" dirty="0">
                          <a:latin typeface="Book Antiqua" panose="02040602050305030304" pitchFamily="18" charset="0"/>
                        </a:rPr>
                        <a:t>ولا تفرح بالإثم بل تفرح بالحق: وتحتمل كل شيء، وتصدق كل شيء، وترجوا كل شيء، وتصبر على كل شيء، المحبة لا تسقط أبدا. </a:t>
                      </a:r>
                      <a:endParaRPr lang="fr-FR" sz="4400" b="1" dirty="0">
                        <a:latin typeface="Book Antiqua" panose="02040602050305030304" pitchFamily="18" charset="0"/>
                      </a:endParaRPr>
                    </a:p>
                    <a:p>
                      <a:pPr algn="just" rtl="1"/>
                      <a:endParaRPr lang="fr-FR" sz="4400" b="1" dirty="0">
                        <a:latin typeface="Book Antiqua" panose="02040602050305030304" pitchFamily="18" charset="0"/>
                      </a:endParaRPr>
                    </a:p>
                    <a:p>
                      <a:pPr algn="just" rtl="1"/>
                      <a:r>
                        <a:rPr lang="ar-AE" sz="4400" b="1" dirty="0">
                          <a:solidFill>
                            <a:srgbClr val="C00000"/>
                          </a:solidFill>
                          <a:latin typeface="Book Antiqua" panose="02040602050305030304" pitchFamily="18" charset="0"/>
                        </a:rPr>
                        <a:t>نعمة الله الآب تحل على جميعنا آمِينَ.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5855614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D0C73-E0FF-FA63-45F7-14CCEB6EABAB}"/>
            </a:ext>
          </a:extLst>
        </p:cNvPr>
        <p:cNvGrpSpPr/>
        <p:nvPr/>
      </p:nvGrpSpPr>
      <p:grpSpPr>
        <a:xfrm>
          <a:off x="0" y="0"/>
          <a:ext cx="0" cy="0"/>
          <a:chOff x="0" y="0"/>
          <a:chExt cx="0" cy="0"/>
        </a:xfrm>
      </p:grpSpPr>
      <p:sp>
        <p:nvSpPr>
          <p:cNvPr id="354312" name="Text Box 14">
            <a:extLst>
              <a:ext uri="{FF2B5EF4-FFF2-40B4-BE49-F238E27FC236}">
                <a16:creationId xmlns:a16="http://schemas.microsoft.com/office/drawing/2014/main" id="{FE21503D-8C18-D44D-94AD-447156D0D909}"/>
              </a:ext>
            </a:extLst>
          </p:cNvPr>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marL="0" marR="0" lvl="0" indent="0" algn="l" defTabSz="1219170" rtl="0" eaLnBrk="1" fontAlgn="base" latinLnBrk="0" hangingPunct="1">
              <a:lnSpc>
                <a:spcPct val="100000"/>
              </a:lnSpc>
              <a:spcBef>
                <a:spcPct val="5000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Book Antiqua" panose="02040602050305030304" pitchFamily="18" charset="0"/>
              <a:ea typeface="+mn-ea"/>
              <a:cs typeface="Arial" charset="0"/>
            </a:endParaRPr>
          </a:p>
        </p:txBody>
      </p:sp>
      <p:graphicFrame>
        <p:nvGraphicFramePr>
          <p:cNvPr id="7" name="Group 24">
            <a:extLst>
              <a:ext uri="{FF2B5EF4-FFF2-40B4-BE49-F238E27FC236}">
                <a16:creationId xmlns:a16="http://schemas.microsoft.com/office/drawing/2014/main" id="{67617C43-1696-AEF7-A64E-E5A76CCACA6B}"/>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400" b="1" i="0" u="none" strike="noStrike" kern="1200" cap="none" spc="0" normalizeH="0" baseline="0" noProof="0" dirty="0" err="1">
                          <a:ln>
                            <a:noFill/>
                          </a:ln>
                          <a:solidFill>
                            <a:srgbClr val="000000"/>
                          </a:solidFill>
                          <a:effectLst/>
                          <a:uLnTx/>
                          <a:uFillTx/>
                          <a:latin typeface="Avva_Marcos" panose="04020500000000000000" pitchFamily="82" charset="0"/>
                          <a:ea typeface="+mn-ea"/>
                          <a:cs typeface="Arial" charset="0"/>
                        </a:rPr>
                        <a:t>A</a:t>
                      </a:r>
                      <a:r>
                        <a:rPr kumimoji="0" lang="en-US" sz="44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gioc</a:t>
                      </a: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ek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Par;enou</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genne;yc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4000" b="1" i="0" u="none" strike="noStrike" cap="none" normalizeH="0" baseline="0" dirty="0">
                          <a:ln>
                            <a:noFill/>
                          </a:ln>
                          <a:solidFill>
                            <a:srgbClr val="000000"/>
                          </a:solidFill>
                          <a:effectLst/>
                          <a:latin typeface="Book Antiqua" panose="02040602050305030304" pitchFamily="18" charset="0"/>
                          <a:cs typeface="Arial" charset="0"/>
                        </a:rPr>
                      </a:b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Qui es né de la Vierge ;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a:t>
                      </a:r>
                      <a:r>
                        <a:rPr kumimoji="0" lang="fr-FR"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وُلِدَ مِنَ العَذْرَاءِ، اِرْحَمْنَا. </a:t>
                      </a:r>
                      <a:endParaRPr kumimoji="0" lang="en-US" sz="54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au 4">
            <a:extLst>
              <a:ext uri="{FF2B5EF4-FFF2-40B4-BE49-F238E27FC236}">
                <a16:creationId xmlns:a16="http://schemas.microsoft.com/office/drawing/2014/main" id="{F73948FE-4307-44AE-8B34-F6F1ED52F5D5}"/>
              </a:ext>
            </a:extLst>
          </p:cNvPr>
          <p:cNvGraphicFramePr>
            <a:graphicFrameLocks noGrp="1"/>
          </p:cNvGraphicFramePr>
          <p:nvPr/>
        </p:nvGraphicFramePr>
        <p:xfrm>
          <a:off x="2032000" y="-9000"/>
          <a:ext cx="8128000" cy="54000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334113069"/>
                    </a:ext>
                  </a:extLst>
                </a:gridCol>
              </a:tblGrid>
              <a:tr h="5400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2400" b="1" u="none" strike="noStrike" kern="1200" cap="none" spc="0" normalizeH="0" baseline="0" noProof="0" dirty="0">
                          <a:ln>
                            <a:noFill/>
                          </a:ln>
                          <a:solidFill>
                            <a:srgbClr val="000000"/>
                          </a:solidFill>
                          <a:effectLst/>
                          <a:uLnTx/>
                          <a:uFillTx/>
                          <a:latin typeface="Book Antiqua" panose="02040602050305030304" pitchFamily="18" charset="0"/>
                        </a:rPr>
                        <a:t>Le Trisagion - </a:t>
                      </a:r>
                      <a:r>
                        <a:rPr kumimoji="0" lang="fr-FR" sz="2400" b="1" u="none" strike="noStrike" kern="1200" cap="none" spc="0" normalizeH="0" baseline="0" noProof="0" dirty="0">
                          <a:ln>
                            <a:noFill/>
                          </a:ln>
                          <a:solidFill>
                            <a:srgbClr val="000000"/>
                          </a:solidFill>
                          <a:effectLst/>
                          <a:uLnTx/>
                          <a:uFillTx/>
                          <a:latin typeface="CS Avva Shenouda" panose="020B7200000000000000" pitchFamily="34" charset="0"/>
                        </a:rPr>
                        <a:t>`</a:t>
                      </a:r>
                      <a:r>
                        <a:rPr kumimoji="0" lang="en-US" sz="2400" b="1" u="none" strike="noStrike" kern="1200" cap="none" spc="0" normalizeH="0" baseline="0" noProof="0" dirty="0" err="1">
                          <a:ln>
                            <a:noFill/>
                          </a:ln>
                          <a:solidFill>
                            <a:srgbClr val="000000"/>
                          </a:solidFill>
                          <a:effectLst/>
                          <a:uLnTx/>
                          <a:uFillTx/>
                          <a:latin typeface="Avva_Marcos" panose="04020500000000000000" pitchFamily="82" charset="0"/>
                        </a:rPr>
                        <a:t>A</a:t>
                      </a:r>
                      <a:r>
                        <a:rPr kumimoji="0" lang="en-US" sz="2400" b="1" u="none" strike="noStrike" kern="1200" cap="none" spc="0" normalizeH="0" baseline="0" noProof="0" dirty="0" err="1">
                          <a:ln>
                            <a:noFill/>
                          </a:ln>
                          <a:solidFill>
                            <a:srgbClr val="000000"/>
                          </a:solidFill>
                          <a:effectLst/>
                          <a:uLnTx/>
                          <a:uFillTx/>
                          <a:latin typeface="CS Avva Shenouda" panose="020B7200000000000000" pitchFamily="34" charset="0"/>
                        </a:rPr>
                        <a:t>gioc</a:t>
                      </a:r>
                      <a:r>
                        <a:rPr kumimoji="0" lang="fr-FR" sz="2400" b="1" u="none" strike="noStrike" kern="1200" cap="none" spc="0" normalizeH="0" baseline="0" noProof="0" dirty="0">
                          <a:ln>
                            <a:noFill/>
                          </a:ln>
                          <a:solidFill>
                            <a:srgbClr val="000000"/>
                          </a:solidFill>
                          <a:effectLst/>
                          <a:uLnTx/>
                          <a:uFillTx/>
                          <a:latin typeface="Book Antiqua" panose="02040602050305030304" pitchFamily="18" charset="0"/>
                        </a:rPr>
                        <a:t> - </a:t>
                      </a:r>
                      <a:r>
                        <a:rPr kumimoji="0" lang="ar-EG" sz="2400" b="1" u="none" strike="noStrike" kern="1200" cap="none" spc="0" normalizeH="0" baseline="0" noProof="0" dirty="0">
                          <a:ln>
                            <a:noFill/>
                          </a:ln>
                          <a:solidFill>
                            <a:srgbClr val="000000"/>
                          </a:solidFill>
                          <a:effectLst/>
                          <a:uLnTx/>
                          <a:uFillTx/>
                          <a:latin typeface="Book Antiqua" panose="02040602050305030304" pitchFamily="18" charset="0"/>
                        </a:rPr>
                        <a:t>الثلاثة </a:t>
                      </a:r>
                      <a:r>
                        <a:rPr kumimoji="0" lang="ar-EG" sz="2400" b="1" u="none" strike="noStrike" kern="1200" cap="none" spc="0" normalizeH="0" baseline="0" noProof="0" dirty="0" err="1">
                          <a:ln>
                            <a:noFill/>
                          </a:ln>
                          <a:solidFill>
                            <a:srgbClr val="000000"/>
                          </a:solidFill>
                          <a:effectLst/>
                          <a:uLnTx/>
                          <a:uFillTx/>
                          <a:latin typeface="Book Antiqua" panose="02040602050305030304" pitchFamily="18" charset="0"/>
                        </a:rPr>
                        <a:t>تقديسات</a:t>
                      </a:r>
                      <a:endParaRPr kumimoji="0" lang="fr-FR" sz="24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81930"/>
                  </a:ext>
                </a:extLst>
              </a:tr>
            </a:tbl>
          </a:graphicData>
        </a:graphic>
      </p:graphicFrame>
    </p:spTree>
    <p:extLst>
      <p:ext uri="{BB962C8B-B14F-4D97-AF65-F5344CB8AC3E}">
        <p14:creationId xmlns:p14="http://schemas.microsoft.com/office/powerpoint/2010/main" val="2167234980"/>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5BCA5-A58C-3E51-DC78-24417D16DCAC}"/>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128B2DA2-56DE-05ED-EEE5-9172A4B9FA56}"/>
              </a:ext>
            </a:extLst>
          </p:cNvPr>
          <p:cNvSpPr txBox="1"/>
          <p:nvPr/>
        </p:nvSpPr>
        <p:spPr>
          <a:xfrm>
            <a:off x="11567886" y="6117771"/>
            <a:ext cx="544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2</a:t>
            </a:r>
          </a:p>
        </p:txBody>
      </p:sp>
      <p:graphicFrame>
        <p:nvGraphicFramePr>
          <p:cNvPr id="4" name="Group 24">
            <a:extLst>
              <a:ext uri="{FF2B5EF4-FFF2-40B4-BE49-F238E27FC236}">
                <a16:creationId xmlns:a16="http://schemas.microsoft.com/office/drawing/2014/main" id="{7679DC2D-3AC4-F1FC-0017-44037D4C1B72}"/>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4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Agioc</a:t>
                      </a: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ctaurw;ic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di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4000" b="1" i="0" u="none" strike="noStrike" cap="none" normalizeH="0" baseline="0" dirty="0">
                          <a:ln>
                            <a:noFill/>
                          </a:ln>
                          <a:solidFill>
                            <a:srgbClr val="000000"/>
                          </a:solidFill>
                          <a:effectLst/>
                          <a:latin typeface="Book Antiqua" panose="02040602050305030304" pitchFamily="18" charset="0"/>
                          <a:cs typeface="Arial" charset="0"/>
                        </a:rPr>
                      </a:b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Qui as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été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crucifié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pour nous ;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 صُلِبَ عَنَّا، اِرْحَمْنَا. </a:t>
                      </a:r>
                      <a:endParaRPr kumimoji="0" lang="en-US" sz="54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2602664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87720" name="Group 40"/>
          <p:cNvGraphicFramePr>
            <a:graphicFrameLocks noGrp="1"/>
          </p:cNvGraphicFramePr>
          <p:nvPr>
            <p:extLst>
              <p:ext uri="{D42A27DB-BD31-4B8C-83A1-F6EECF244321}">
                <p14:modId xmlns:p14="http://schemas.microsoft.com/office/powerpoint/2010/main" val="2067167933"/>
              </p:ext>
            </p:extLst>
          </p:nvPr>
        </p:nvGraphicFramePr>
        <p:xfrm>
          <a:off x="0" y="655941"/>
          <a:ext cx="12192000" cy="5865420"/>
        </p:xfrm>
        <a:graphic>
          <a:graphicData uri="http://schemas.openxmlformats.org/drawingml/2006/table">
            <a:tbl>
              <a:tblPr/>
              <a:tblGrid>
                <a:gridCol w="6578600">
                  <a:extLst>
                    <a:ext uri="{9D8B030D-6E8A-4147-A177-3AD203B41FA5}">
                      <a16:colId xmlns:a16="http://schemas.microsoft.com/office/drawing/2014/main" val="20000"/>
                    </a:ext>
                  </a:extLst>
                </a:gridCol>
                <a:gridCol w="5613400">
                  <a:extLst>
                    <a:ext uri="{9D8B030D-6E8A-4147-A177-3AD203B41FA5}">
                      <a16:colId xmlns:a16="http://schemas.microsoft.com/office/drawing/2014/main" val="349773013"/>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Nous adorons le Père, le Fils,</a:t>
                      </a:r>
                      <a:b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et le Saint-Esprit,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Trinité Sainte,</a:t>
                      </a:r>
                      <a:b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et consubstantielle. </a:t>
                      </a:r>
                      <a:endParaRPr kumimoji="0" lang="en-US" sz="32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نسجد للآب والابن</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والرُّوح القُدُس</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الثَّالوث القُدُّوس</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المساوي في الجوهر</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981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Avva_Marcos" panose="04020500000000000000" pitchFamily="82" charset="0"/>
                          <a:cs typeface="Arial" charset="0"/>
                        </a:rPr>
                        <a:t>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enouwst</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m`vIwt</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pSyri</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pi`Pneuma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n`omooucioc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2487717" name="Group 37"/>
          <p:cNvGraphicFramePr>
            <a:graphicFrameLocks noGrp="1"/>
          </p:cNvGraphicFramePr>
          <p:nvPr>
            <p:extLst>
              <p:ext uri="{D42A27DB-BD31-4B8C-83A1-F6EECF244321}">
                <p14:modId xmlns:p14="http://schemas.microsoft.com/office/powerpoint/2010/main" val="2147014129"/>
              </p:ext>
            </p:extLst>
          </p:nvPr>
        </p:nvGraphicFramePr>
        <p:xfrm>
          <a:off x="609600" y="0"/>
          <a:ext cx="10972800" cy="533400"/>
        </p:xfrm>
        <a:graphic>
          <a:graphicData uri="http://schemas.openxmlformats.org/drawingml/2006/table">
            <a:tbl>
              <a:tblPr/>
              <a:tblGrid>
                <a:gridCol w="10972800">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700" b="1" i="0" u="none" strike="noStrike" cap="none" normalizeH="0" baseline="0" dirty="0">
                          <a:ln>
                            <a:noFill/>
                          </a:ln>
                          <a:solidFill>
                            <a:schemeClr val="tx1"/>
                          </a:solidFill>
                          <a:effectLst/>
                          <a:latin typeface="Book Antiqua" panose="02040602050305030304" pitchFamily="18" charset="0"/>
                          <a:cs typeface="Arial" charset="0"/>
                        </a:rPr>
                        <a:t>Quatrains du carillon (Intro. </a:t>
                      </a:r>
                      <a:r>
                        <a:rPr kumimoji="0" lang="en-CA" sz="2700" b="1" i="0" u="none" strike="noStrike" cap="none" normalizeH="0" baseline="0" dirty="0" err="1">
                          <a:ln>
                            <a:noFill/>
                          </a:ln>
                          <a:solidFill>
                            <a:schemeClr val="tx1"/>
                          </a:solidFill>
                          <a:effectLst/>
                          <a:latin typeface="Book Antiqua" panose="02040602050305030304" pitchFamily="18" charset="0"/>
                          <a:cs typeface="Arial" charset="0"/>
                        </a:rPr>
                        <a:t>Watos</a:t>
                      </a:r>
                      <a:r>
                        <a:rPr kumimoji="0" lang="en-CA" sz="2700" b="1" i="0" u="none" strike="noStrike" cap="none" normalizeH="0" baseline="0" dirty="0">
                          <a:ln>
                            <a:noFill/>
                          </a:ln>
                          <a:solidFill>
                            <a:schemeClr val="tx1"/>
                          </a:solidFill>
                          <a:effectLst/>
                          <a:latin typeface="Book Antiqua" panose="02040602050305030304" pitchFamily="18" charset="0"/>
                          <a:cs typeface="Arial" charset="0"/>
                        </a:rPr>
                        <a:t>)</a:t>
                      </a:r>
                      <a:r>
                        <a:rPr kumimoji="0" lang="en-US" sz="2700" b="1" i="0" u="none" strike="noStrike" cap="none" normalizeH="0" baseline="0" dirty="0">
                          <a:ln>
                            <a:noFill/>
                          </a:ln>
                          <a:solidFill>
                            <a:schemeClr val="tx1"/>
                          </a:solidFill>
                          <a:effectLst/>
                          <a:latin typeface="Book Antiqua" panose="02040602050305030304" pitchFamily="18" charset="0"/>
                          <a:cs typeface="Arial" charset="0"/>
                        </a:rPr>
                        <a:t> - </a:t>
                      </a:r>
                      <a:r>
                        <a:rPr kumimoji="0" lang="ar-EG" sz="2700" b="1" i="0" u="none" strike="noStrike" cap="none" normalizeH="0" baseline="0" dirty="0">
                          <a:ln>
                            <a:noFill/>
                          </a:ln>
                          <a:solidFill>
                            <a:schemeClr val="tx1"/>
                          </a:solidFill>
                          <a:effectLst/>
                          <a:latin typeface="Book Antiqua" panose="02040602050305030304" pitchFamily="18" charset="0"/>
                          <a:cs typeface="Arial" charset="0"/>
                        </a:rPr>
                        <a:t>أرباع الناقوس (المقدمة </a:t>
                      </a:r>
                      <a:r>
                        <a:rPr kumimoji="0" lang="ar-EG" sz="2700" b="1" i="0" u="none" strike="noStrike" cap="none" normalizeH="0" baseline="0" dirty="0" err="1">
                          <a:ln>
                            <a:noFill/>
                          </a:ln>
                          <a:solidFill>
                            <a:schemeClr val="tx1"/>
                          </a:solidFill>
                          <a:effectLst/>
                          <a:latin typeface="Book Antiqua" panose="02040602050305030304" pitchFamily="18" charset="0"/>
                          <a:cs typeface="Arial" charset="0"/>
                        </a:rPr>
                        <a:t>الواطس</a:t>
                      </a:r>
                      <a:r>
                        <a:rPr kumimoji="0" lang="ar-EG" sz="2700" b="1" i="0" u="none" strike="noStrike" cap="none" normalizeH="0" baseline="0" dirty="0">
                          <a:ln>
                            <a:noFill/>
                          </a:ln>
                          <a:solidFill>
                            <a:schemeClr val="tx1"/>
                          </a:solidFill>
                          <a:effectLst/>
                          <a:latin typeface="Book Antiqua" panose="02040602050305030304" pitchFamily="18" charset="0"/>
                          <a:cs typeface="Arial" charset="0"/>
                        </a:rPr>
                        <a:t>)</a:t>
                      </a:r>
                      <a:endParaRPr kumimoji="0" lang="en-CA" sz="2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6E12A-6AD0-DE0D-E958-655F241F94FD}"/>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26055A33-6EB7-B8A1-9F26-26AD46F1B802}"/>
              </a:ext>
            </a:extLst>
          </p:cNvPr>
          <p:cNvSpPr txBox="1"/>
          <p:nvPr/>
        </p:nvSpPr>
        <p:spPr>
          <a:xfrm>
            <a:off x="11567886" y="6117771"/>
            <a:ext cx="544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2</a:t>
            </a:r>
          </a:p>
        </p:txBody>
      </p:sp>
      <p:graphicFrame>
        <p:nvGraphicFramePr>
          <p:cNvPr id="4" name="Group 24">
            <a:extLst>
              <a:ext uri="{FF2B5EF4-FFF2-40B4-BE49-F238E27FC236}">
                <a16:creationId xmlns:a16="http://schemas.microsoft.com/office/drawing/2014/main" id="{ADCBA8D6-15D2-DE38-5060-583AFF474126}"/>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0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Agioc</a:t>
                      </a:r>
                      <a:r>
                        <a:rPr kumimoji="0" lang="en-US" sz="40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``o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anactac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ek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nekrwn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anel;wn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ouranouc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3600" b="1" i="0" u="none" strike="noStrike" cap="none" normalizeH="0" baseline="0" dirty="0">
                          <a:ln>
                            <a:noFill/>
                          </a:ln>
                          <a:solidFill>
                            <a:srgbClr val="000000"/>
                          </a:solidFill>
                          <a:effectLst/>
                          <a:latin typeface="Book Antiqua" panose="02040602050305030304" pitchFamily="18" charset="0"/>
                          <a:cs typeface="Arial" charset="0"/>
                        </a:rPr>
                      </a:b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Qui </a:t>
                      </a:r>
                      <a:r>
                        <a:rPr kumimoji="0" lang="fr-FR" sz="3600" b="1" i="0" u="none" strike="noStrike" cap="none" normalizeH="0" baseline="0" dirty="0">
                          <a:ln>
                            <a:noFill/>
                          </a:ln>
                          <a:solidFill>
                            <a:srgbClr val="000000"/>
                          </a:solidFill>
                          <a:effectLst/>
                          <a:latin typeface="Book Antiqua" panose="02040602050305030304" pitchFamily="18" charset="0"/>
                          <a:cs typeface="Arial" charset="0"/>
                        </a:rPr>
                        <a:t>es Ressuscité d'entre les morts et monté aux </a:t>
                      </a:r>
                      <a:br>
                        <a:rPr kumimoji="0" lang="fr-FR" sz="3600" b="1" i="0" u="none" strike="noStrike" cap="none" normalizeH="0" baseline="0" dirty="0">
                          <a:ln>
                            <a:noFill/>
                          </a:ln>
                          <a:solidFill>
                            <a:srgbClr val="000000"/>
                          </a:solidFill>
                          <a:effectLst/>
                          <a:latin typeface="Book Antiqua" panose="02040602050305030304" pitchFamily="18" charset="0"/>
                          <a:cs typeface="Arial" charset="0"/>
                        </a:rPr>
                      </a:br>
                      <a:r>
                        <a:rPr kumimoji="0" lang="fr-FR" sz="3600" b="1" i="0" u="none" strike="noStrike" cap="none" normalizeH="0" baseline="0" dirty="0">
                          <a:ln>
                            <a:noFill/>
                          </a:ln>
                          <a:solidFill>
                            <a:srgbClr val="000000"/>
                          </a:solidFill>
                          <a:effectLst/>
                          <a:latin typeface="Book Antiqua" panose="02040602050305030304" pitchFamily="18" charset="0"/>
                          <a:cs typeface="Arial" charset="0"/>
                        </a:rPr>
                        <a:t>cieux</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 قَامَ مِنَ الأَمْوَاتِ وَصَعِدَ </a:t>
                      </a:r>
                      <a:r>
                        <a:rPr kumimoji="0" lang="ar-EG" sz="4000" b="1" i="0" u="none" strike="noStrike" cap="none" normalizeH="0" baseline="0">
                          <a:ln>
                            <a:noFill/>
                          </a:ln>
                          <a:solidFill>
                            <a:srgbClr val="000000"/>
                          </a:solidFill>
                          <a:effectLst/>
                          <a:latin typeface="CS Avva Shenouda" panose="020B7200000000000000" pitchFamily="34" charset="0"/>
                          <a:cs typeface="Arial" charset="0"/>
                        </a:rPr>
                        <a:t>إلَى السَّمَواتِ</a:t>
                      </a: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 اِرْحَمْنَا. </a:t>
                      </a:r>
                      <a:endParaRPr kumimoji="0" lang="en-US" sz="48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31118670"/>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90909-3DBB-EB8F-DB88-2F6ACAD14204}"/>
            </a:ext>
          </a:extLst>
        </p:cNvPr>
        <p:cNvGrpSpPr/>
        <p:nvPr/>
      </p:nvGrpSpPr>
      <p:grpSpPr>
        <a:xfrm>
          <a:off x="0" y="0"/>
          <a:ext cx="0" cy="0"/>
          <a:chOff x="0" y="0"/>
          <a:chExt cx="0" cy="0"/>
        </a:xfrm>
      </p:grpSpPr>
      <p:graphicFrame>
        <p:nvGraphicFramePr>
          <p:cNvPr id="13714448" name="Group 16">
            <a:extLst>
              <a:ext uri="{FF2B5EF4-FFF2-40B4-BE49-F238E27FC236}">
                <a16:creationId xmlns:a16="http://schemas.microsoft.com/office/drawing/2014/main" id="{3AE2BB7D-126A-3B59-05E9-36B52974F58E}"/>
              </a:ext>
            </a:extLst>
          </p:cNvPr>
          <p:cNvGraphicFramePr>
            <a:graphicFrameLocks noGrp="1"/>
          </p:cNvGraphicFramePr>
          <p:nvPr>
            <p:ph type="tbl" idx="1"/>
          </p:nvPr>
        </p:nvGraphicFramePr>
        <p:xfrm>
          <a:off x="425999" y="531000"/>
          <a:ext cx="11340001" cy="5796000"/>
        </p:xfrm>
        <a:graphic>
          <a:graphicData uri="http://schemas.openxmlformats.org/drawingml/2006/table">
            <a:tbl>
              <a:tblPr/>
              <a:tblGrid>
                <a:gridCol w="4228477">
                  <a:extLst>
                    <a:ext uri="{9D8B030D-6E8A-4147-A177-3AD203B41FA5}">
                      <a16:colId xmlns:a16="http://schemas.microsoft.com/office/drawing/2014/main" val="20000"/>
                    </a:ext>
                  </a:extLst>
                </a:gridCol>
                <a:gridCol w="4132372">
                  <a:extLst>
                    <a:ext uri="{9D8B030D-6E8A-4147-A177-3AD203B41FA5}">
                      <a16:colId xmlns:a16="http://schemas.microsoft.com/office/drawing/2014/main" val="20001"/>
                    </a:ext>
                  </a:extLst>
                </a:gridCol>
                <a:gridCol w="29791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Doxa Patri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Ui`w</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agi`w</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nun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e`wnac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e`wnwn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Amyn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Agi`a</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Triac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endParaRPr kumimoji="0" lang="en-US" sz="4000" b="1" i="1"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Gloire au Père, au Fils et au Saint Esprit,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maintenant</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toujours</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et dans les siècles des siècles. Amen.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Ô Sainte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Trinité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المَجْدُ لِلآبِ </a:t>
                      </a:r>
                      <a:r>
                        <a:rPr kumimoji="0" lang="ar-EG" sz="4000" b="1" i="0" u="none" strike="noStrike" cap="none" normalizeH="0" baseline="0" dirty="0" err="1">
                          <a:ln>
                            <a:noFill/>
                          </a:ln>
                          <a:solidFill>
                            <a:srgbClr val="000000"/>
                          </a:solidFill>
                          <a:effectLst/>
                          <a:latin typeface="CS Avva Shenouda" panose="020B7200000000000000" pitchFamily="34" charset="0"/>
                          <a:cs typeface="Arial" charset="0"/>
                        </a:rPr>
                        <a:t>وَالإِبْنِ</a:t>
                      </a: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 وَالرُّوحِ القُدُسِ، الآنَ وَكُلُّ أَوَانٍ وَإِلَى دَهْرِ الدُّهُورِ. آمِينَ. </a:t>
                      </a:r>
                      <a:endParaRPr kumimoji="0" lang="fr-FR" sz="4000" b="1" i="0" u="none" strike="noStrike" cap="none" normalizeH="0" baseline="0" dirty="0">
                        <a:ln>
                          <a:noFill/>
                        </a:ln>
                        <a:solidFill>
                          <a:srgbClr val="000000"/>
                        </a:solidFill>
                        <a:effectLst/>
                        <a:latin typeface="CS Avva Shenouda" panose="020B7200000000000000"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أَيُّهَا الثَّالُوثُ القُدُّوسُ، اِرْحَمْنَا.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28508042"/>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8AC78-6F72-DDBD-FC50-1E01B5D85EBB}"/>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5651553B-52A1-BD21-5510-DE29C6B8A3D9}"/>
              </a:ext>
            </a:extLst>
          </p:cNvPr>
          <p:cNvGraphicFramePr>
            <a:graphicFrameLocks noGrp="1"/>
          </p:cNvGraphicFramePr>
          <p:nvPr/>
        </p:nvGraphicFramePr>
        <p:xfrm>
          <a:off x="426000" y="531000"/>
          <a:ext cx="11340000" cy="5795999"/>
        </p:xfrm>
        <a:graphic>
          <a:graphicData uri="http://schemas.openxmlformats.org/drawingml/2006/table">
            <a:tbl>
              <a:tblPr/>
              <a:tblGrid>
                <a:gridCol w="3892595">
                  <a:extLst>
                    <a:ext uri="{9D8B030D-6E8A-4147-A177-3AD203B41FA5}">
                      <a16:colId xmlns:a16="http://schemas.microsoft.com/office/drawing/2014/main" val="20000"/>
                    </a:ext>
                  </a:extLst>
                </a:gridCol>
                <a:gridCol w="4222341">
                  <a:extLst>
                    <a:ext uri="{9D8B030D-6E8A-4147-A177-3AD203B41FA5}">
                      <a16:colId xmlns:a16="http://schemas.microsoft.com/office/drawing/2014/main" val="20001"/>
                    </a:ext>
                  </a:extLst>
                </a:gridCol>
                <a:gridCol w="3225064">
                  <a:extLst>
                    <a:ext uri="{9D8B030D-6E8A-4147-A177-3AD203B41FA5}">
                      <a16:colId xmlns:a16="http://schemas.microsoft.com/office/drawing/2014/main" val="20002"/>
                    </a:ext>
                  </a:extLst>
                </a:gridCol>
              </a:tblGrid>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8745">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Slyl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Prions.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صَلِّ.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1471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proceu,y</a:t>
                      </a: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b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cta;yte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Pour la prière levons-nous.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250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Iryny</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paci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Et avec votre esprit.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24194025"/>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217F-F881-B0E4-2410-FB149C2DB984}"/>
            </a:ext>
          </a:extLst>
        </p:cNvPr>
        <p:cNvGrpSpPr/>
        <p:nvPr/>
      </p:nvGrpSpPr>
      <p:grpSpPr>
        <a:xfrm>
          <a:off x="0" y="0"/>
          <a:ext cx="0" cy="0"/>
          <a:chOff x="0" y="0"/>
          <a:chExt cx="0" cy="0"/>
        </a:xfrm>
      </p:grpSpPr>
      <p:graphicFrame>
        <p:nvGraphicFramePr>
          <p:cNvPr id="12557314" name="Group 2">
            <a:extLst>
              <a:ext uri="{FF2B5EF4-FFF2-40B4-BE49-F238E27FC236}">
                <a16:creationId xmlns:a16="http://schemas.microsoft.com/office/drawing/2014/main" id="{4EF88511-2349-22E5-52DA-E8D48CAA9C08}"/>
              </a:ext>
            </a:extLst>
          </p:cNvPr>
          <p:cNvGraphicFramePr>
            <a:graphicFrameLocks noGrp="1"/>
          </p:cNvGraphicFramePr>
          <p:nvPr/>
        </p:nvGraphicFramePr>
        <p:xfrm>
          <a:off x="426000" y="531000"/>
          <a:ext cx="11340000" cy="5796000"/>
        </p:xfrm>
        <a:graphic>
          <a:graphicData uri="http://schemas.openxmlformats.org/drawingml/2006/table">
            <a:tbl>
              <a:tblPr/>
              <a:tblGrid>
                <a:gridCol w="4228474">
                  <a:extLst>
                    <a:ext uri="{9D8B030D-6E8A-4147-A177-3AD203B41FA5}">
                      <a16:colId xmlns:a16="http://schemas.microsoft.com/office/drawing/2014/main" val="20000"/>
                    </a:ext>
                  </a:extLst>
                </a:gridCol>
                <a:gridCol w="3997387">
                  <a:extLst>
                    <a:ext uri="{9D8B030D-6E8A-4147-A177-3AD203B41FA5}">
                      <a16:colId xmlns:a16="http://schemas.microsoft.com/office/drawing/2014/main" val="20001"/>
                    </a:ext>
                  </a:extLst>
                </a:gridCol>
                <a:gridCol w="3114139">
                  <a:extLst>
                    <a:ext uri="{9D8B030D-6E8A-4147-A177-3AD203B41FA5}">
                      <a16:colId xmlns:a16="http://schemas.microsoft.com/office/drawing/2014/main" val="20002"/>
                    </a:ext>
                  </a:extLst>
                </a:gridCol>
              </a:tblGrid>
              <a:tr h="505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2902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550" b="1" i="0" u="none" strike="noStrike" cap="none" normalizeH="0" baseline="0" dirty="0" err="1">
                          <a:ln>
                            <a:noFill/>
                          </a:ln>
                          <a:solidFill>
                            <a:srgbClr val="000000"/>
                          </a:solidFill>
                          <a:effectLst/>
                          <a:latin typeface="Avva_Marcos" panose="04020500000000000000" pitchFamily="82" charset="0"/>
                          <a:cs typeface="Arial" charset="0"/>
                        </a:rPr>
                        <a:t>F</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nyb</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I=y=c P=,=c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Vyetafjoc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nnef`agioc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ettai`yout</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mma;ytyc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n`apoctoloc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hanmys</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m`provytyc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han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myi</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auer`epi;umin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eny`etetennau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erwou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mpounau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eny`etetencwtem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erwou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mpoucwtem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50" b="1" i="0" u="none" strike="noStrike" cap="none" normalizeH="0" baseline="0" dirty="0">
                          <a:ln>
                            <a:noFill/>
                          </a:ln>
                          <a:solidFill>
                            <a:srgbClr val="000000"/>
                          </a:solidFill>
                          <a:effectLst/>
                          <a:latin typeface="Book Antiqua" panose="02040602050305030304" pitchFamily="18" charset="0"/>
                          <a:cs typeface="Arial" charset="0"/>
                        </a:rPr>
                        <a:t>Ô Maître, Seigneur Jésus-Christ, notre Dieu, Qui S'est adressé à Ses Saints disciples et apôtres bienheureux en disant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50" b="1" i="0" u="none" strike="noStrike" cap="none" normalizeH="0" baseline="0" dirty="0">
                          <a:ln>
                            <a:noFill/>
                          </a:ln>
                          <a:solidFill>
                            <a:srgbClr val="000000"/>
                          </a:solidFill>
                          <a:effectLst/>
                          <a:latin typeface="Book Antiqua" panose="02040602050305030304" pitchFamily="18" charset="0"/>
                          <a:cs typeface="Arial" charset="0"/>
                        </a:rPr>
                        <a:t>Que de nombreux prophètes et justes ont désiré voir ce que vous voyez et ne l’ont pas vu, et entendre ce que vous entendez, et ne l’ont pas entendu. </a:t>
                      </a:r>
                      <a:endParaRPr kumimoji="0" lang="en-US" sz="255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أَيُّهَا السَّيِّدُ الرَّبُّ يَسُوعُ الْمَسِيحُ إِلَهُنَا، الَّذِي</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خَاطَبَ تَلَامِيذِهِ الْقِدِّيسِينَ الْمُكَرَّمِينَ، وَرُسُلِهِ الْأَطْهَارِ</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قَائِلاً</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kumimoji="0" lang="en-US"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 name="Tableau 2">
            <a:extLst>
              <a:ext uri="{FF2B5EF4-FFF2-40B4-BE49-F238E27FC236}">
                <a16:creationId xmlns:a16="http://schemas.microsoft.com/office/drawing/2014/main" id="{62269756-50A9-5A18-A559-593852F20789}"/>
              </a:ext>
            </a:extLst>
          </p:cNvPr>
          <p:cNvGraphicFramePr>
            <a:graphicFrameLocks noGrp="1"/>
          </p:cNvGraphicFramePr>
          <p:nvPr/>
        </p:nvGraphicFramePr>
        <p:xfrm>
          <a:off x="2032000" y="-18331"/>
          <a:ext cx="8128000" cy="5400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611304311"/>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Oraison</a:t>
                      </a:r>
                      <a:r>
                        <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de </a:t>
                      </a:r>
                      <a:r>
                        <a:rPr kumimoji="0" lang="en-US"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l’Évangile</a:t>
                      </a:r>
                      <a:r>
                        <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 </a:t>
                      </a:r>
                      <a:r>
                        <a:rPr kumimoji="0" lang="ar-EG"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أوشية</a:t>
                      </a:r>
                      <a:r>
                        <a:rPr kumimoji="0" lang="ar-EG"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الإنجيل</a:t>
                      </a:r>
                      <a:endParaRPr kumimoji="0" lang="en-CA"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224470"/>
                  </a:ext>
                </a:extLst>
              </a:tr>
            </a:tbl>
          </a:graphicData>
        </a:graphic>
      </p:graphicFrame>
    </p:spTree>
    <p:extLst>
      <p:ext uri="{BB962C8B-B14F-4D97-AF65-F5344CB8AC3E}">
        <p14:creationId xmlns:p14="http://schemas.microsoft.com/office/powerpoint/2010/main" val="149007244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726A8-8D91-79FF-8C35-C226369472FE}"/>
            </a:ext>
          </a:extLst>
        </p:cNvPr>
        <p:cNvGrpSpPr/>
        <p:nvPr/>
      </p:nvGrpSpPr>
      <p:grpSpPr>
        <a:xfrm>
          <a:off x="0" y="0"/>
          <a:ext cx="0" cy="0"/>
          <a:chOff x="0" y="0"/>
          <a:chExt cx="0" cy="0"/>
        </a:xfrm>
      </p:grpSpPr>
      <p:graphicFrame>
        <p:nvGraphicFramePr>
          <p:cNvPr id="12558338" name="Group 2">
            <a:extLst>
              <a:ext uri="{FF2B5EF4-FFF2-40B4-BE49-F238E27FC236}">
                <a16:creationId xmlns:a16="http://schemas.microsoft.com/office/drawing/2014/main" id="{0DABC67B-798B-9393-CD39-4018CEC05FF2}"/>
              </a:ext>
            </a:extLst>
          </p:cNvPr>
          <p:cNvGraphicFramePr>
            <a:graphicFrameLocks noGrp="1"/>
          </p:cNvGraphicFramePr>
          <p:nvPr/>
        </p:nvGraphicFramePr>
        <p:xfrm>
          <a:off x="425999" y="531000"/>
          <a:ext cx="11340001" cy="5796000"/>
        </p:xfrm>
        <a:graphic>
          <a:graphicData uri="http://schemas.openxmlformats.org/drawingml/2006/table">
            <a:tbl>
              <a:tblPr/>
              <a:tblGrid>
                <a:gridCol w="4252500">
                  <a:extLst>
                    <a:ext uri="{9D8B030D-6E8A-4147-A177-3AD203B41FA5}">
                      <a16:colId xmlns:a16="http://schemas.microsoft.com/office/drawing/2014/main" val="20000"/>
                    </a:ext>
                  </a:extLst>
                </a:gridCol>
                <a:gridCol w="4158000">
                  <a:extLst>
                    <a:ext uri="{9D8B030D-6E8A-4147-A177-3AD203B41FA5}">
                      <a16:colId xmlns:a16="http://schemas.microsoft.com/office/drawing/2014/main" val="20001"/>
                    </a:ext>
                  </a:extLst>
                </a:gridCol>
                <a:gridCol w="292950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N;wten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de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wouni`atou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nnetenbal</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je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cenau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netenmasj</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je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cecwtem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Marener`pem`psa</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ncwtem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e`iri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nnekeuaggelion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nitwbh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ny</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ntak</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Quant à vous, heureux sont vos yeux parce qu’ils voient ; et</a:t>
                      </a:r>
                      <a:br>
                        <a:rPr kumimoji="0" lang="fr-CA" sz="3000" b="1" i="0" u="none" strike="noStrike" cap="none" normalizeH="0" baseline="0" dirty="0">
                          <a:ln>
                            <a:noFill/>
                          </a:ln>
                          <a:solidFill>
                            <a:srgbClr val="000000"/>
                          </a:solidFill>
                          <a:effectLst/>
                          <a:latin typeface="Book Antiqua" panose="02040602050305030304" pitchFamily="18" charset="0"/>
                          <a:cs typeface="Arial" charset="0"/>
                        </a:rPr>
                      </a:b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heureuses sont vos oreilles parce qu’elles entendent.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Rends-nous dignes d’écouter et de pratiquer Tes Saints Évangiles par les prières de Tes Saints. </a:t>
                      </a:r>
                      <a:endParaRPr kumimoji="0" lang="en-US" sz="3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أَمَّا أَنْتُمْ فَطُوبَى لأَعْيُنِكُمْ لِأَنَّهَا تَبْصُرُ، وَلِآذَانِكُمْ لِأَنَّهَا تَسْمَعُ. </a:t>
                      </a:r>
                      <a:endParaRPr kumimoji="0" lang="fr-FR" sz="3800" b="1" i="0" u="none" strike="noStrike" cap="none" normalizeH="0" baseline="0" dirty="0">
                        <a:ln>
                          <a:noFill/>
                        </a:ln>
                        <a:solidFill>
                          <a:srgbClr val="000000"/>
                        </a:solidFill>
                        <a:effectLst/>
                        <a:latin typeface="CS Avva Shenouda" panose="020B7200000000000000"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فَلْنَسْتَحِقَّ أَنْ نَسْمَعَ وَنَعْمَلَ </a:t>
                      </a:r>
                      <a:r>
                        <a:rPr kumimoji="0" lang="ar-EG" sz="3800" b="1" i="0" u="none" strike="noStrike" cap="none" normalizeH="0" baseline="0" dirty="0" err="1">
                          <a:ln>
                            <a:noFill/>
                          </a:ln>
                          <a:solidFill>
                            <a:srgbClr val="000000"/>
                          </a:solidFill>
                          <a:effectLst/>
                          <a:latin typeface="CS Avva Shenouda" panose="020B7200000000000000" pitchFamily="34" charset="0"/>
                          <a:cs typeface="Arial" charset="0"/>
                        </a:rPr>
                        <a:t>بِأَنْجِيلِكَ</a:t>
                      </a: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 الْمُقَدَّسَةِ، بِطَلَبَاتِ </a:t>
                      </a:r>
                      <a:r>
                        <a:rPr kumimoji="0" lang="ar-EG" sz="3800" b="1" i="0" u="none" strike="noStrike" cap="none" normalizeH="0" baseline="0" dirty="0" err="1">
                          <a:ln>
                            <a:noFill/>
                          </a:ln>
                          <a:solidFill>
                            <a:srgbClr val="000000"/>
                          </a:solidFill>
                          <a:effectLst/>
                          <a:latin typeface="CS Avva Shenouda" panose="020B7200000000000000" pitchFamily="34" charset="0"/>
                          <a:cs typeface="Arial" charset="0"/>
                        </a:rPr>
                        <a:t>قِدِّيسِيكَ</a:t>
                      </a: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 </a:t>
                      </a:r>
                      <a:endParaRPr kumimoji="0" lang="en-US" sz="38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8087499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F8547-9E90-CB3F-E794-E12A9E2153E4}"/>
            </a:ext>
          </a:extLst>
        </p:cNvPr>
        <p:cNvGrpSpPr/>
        <p:nvPr/>
      </p:nvGrpSpPr>
      <p:grpSpPr>
        <a:xfrm>
          <a:off x="0" y="0"/>
          <a:ext cx="0" cy="0"/>
          <a:chOff x="0" y="0"/>
          <a:chExt cx="0" cy="0"/>
        </a:xfrm>
      </p:grpSpPr>
      <p:graphicFrame>
        <p:nvGraphicFramePr>
          <p:cNvPr id="12559362" name="Group 2">
            <a:extLst>
              <a:ext uri="{FF2B5EF4-FFF2-40B4-BE49-F238E27FC236}">
                <a16:creationId xmlns:a16="http://schemas.microsoft.com/office/drawing/2014/main" id="{24BCAF02-7EF3-BE1A-DF1E-3F8DA3C19CF6}"/>
              </a:ext>
            </a:extLst>
          </p:cNvPr>
          <p:cNvGraphicFramePr>
            <a:graphicFrameLocks noGrp="1"/>
          </p:cNvGraphicFramePr>
          <p:nvPr>
            <p:extLst>
              <p:ext uri="{D42A27DB-BD31-4B8C-83A1-F6EECF244321}">
                <p14:modId xmlns:p14="http://schemas.microsoft.com/office/powerpoint/2010/main" val="434465775"/>
              </p:ext>
            </p:extLst>
          </p:nvPr>
        </p:nvGraphicFramePr>
        <p:xfrm>
          <a:off x="426000" y="531000"/>
          <a:ext cx="11340000" cy="5796000"/>
        </p:xfrm>
        <a:graphic>
          <a:graphicData uri="http://schemas.openxmlformats.org/drawingml/2006/table">
            <a:tbl>
              <a:tblPr/>
              <a:tblGrid>
                <a:gridCol w="4045405">
                  <a:extLst>
                    <a:ext uri="{9D8B030D-6E8A-4147-A177-3AD203B41FA5}">
                      <a16:colId xmlns:a16="http://schemas.microsoft.com/office/drawing/2014/main" val="20000"/>
                    </a:ext>
                  </a:extLst>
                </a:gridCol>
                <a:gridCol w="4236619">
                  <a:extLst>
                    <a:ext uri="{9D8B030D-6E8A-4147-A177-3AD203B41FA5}">
                      <a16:colId xmlns:a16="http://schemas.microsoft.com/office/drawing/2014/main" val="20001"/>
                    </a:ext>
                  </a:extLst>
                </a:gridCol>
                <a:gridCol w="3057976">
                  <a:extLst>
                    <a:ext uri="{9D8B030D-6E8A-4147-A177-3AD203B41FA5}">
                      <a16:colId xmlns:a16="http://schemas.microsoft.com/office/drawing/2014/main" val="20002"/>
                    </a:ext>
                  </a:extLst>
                </a:gridCol>
              </a:tblGrid>
              <a:tr h="58186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2408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Proceuxac;e</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uper</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tou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agiou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euaggeliou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1" i="0" u="none" strike="noStrike" cap="none" normalizeH="0" baseline="0" dirty="0">
                          <a:ln>
                            <a:noFill/>
                          </a:ln>
                          <a:solidFill>
                            <a:srgbClr val="000000"/>
                          </a:solidFill>
                          <a:effectLst/>
                          <a:latin typeface="Book Antiqua" panose="02040602050305030304" pitchFamily="18" charset="0"/>
                          <a:cs typeface="Arial" charset="0"/>
                        </a:rPr>
                        <a:t>Priez</a:t>
                      </a:r>
                      <a:r>
                        <a:rPr kumimoji="0" lang="en-CA" sz="4300" b="1" i="0" u="none" strike="noStrike" cap="none" normalizeH="0" baseline="0" dirty="0">
                          <a:ln>
                            <a:noFill/>
                          </a:ln>
                          <a:solidFill>
                            <a:srgbClr val="000000"/>
                          </a:solidFill>
                          <a:effectLst/>
                          <a:latin typeface="Book Antiqua" panose="02040602050305030304" pitchFamily="18" charset="0"/>
                          <a:cs typeface="Arial" charset="0"/>
                        </a:rPr>
                        <a:t> pour le saint </a:t>
                      </a:r>
                      <a:r>
                        <a:rPr kumimoji="0" lang="en-US" sz="4300" b="1" i="0" u="none" strike="noStrike" cap="none" normalizeH="0" baseline="0" dirty="0" err="1">
                          <a:ln>
                            <a:noFill/>
                          </a:ln>
                          <a:solidFill>
                            <a:srgbClr val="000000"/>
                          </a:solidFill>
                          <a:effectLst/>
                          <a:latin typeface="Book Antiqua" panose="02040602050305030304" pitchFamily="18" charset="0"/>
                          <a:cs typeface="Arial" charset="0"/>
                        </a:rPr>
                        <a:t>Évangile</a:t>
                      </a:r>
                      <a:r>
                        <a:rPr kumimoji="0" lang="en-CA" sz="4300" b="1" i="0" u="none" strike="noStrike" cap="none" normalizeH="0" baseline="0" dirty="0">
                          <a:ln>
                            <a:noFill/>
                          </a:ln>
                          <a:solidFill>
                            <a:srgbClr val="000000"/>
                          </a:solidFill>
                          <a:effectLst/>
                          <a:latin typeface="Book Antiqua" panose="02040602050305030304" pitchFamily="18"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rgbClr val="000000"/>
                          </a:solidFill>
                          <a:effectLst/>
                          <a:latin typeface="Book Antiqua" panose="02040602050305030304" pitchFamily="18" charset="0"/>
                          <a:cs typeface="Arial" charset="0"/>
                        </a:rPr>
                        <a:t>صَلُّوا مِنْ أَجْلِ الْإِنْجِيلِ الْمُقَدَّسِ.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742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6263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Kuri`e</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1" i="0" u="none" strike="noStrike" cap="none" normalizeH="0" baseline="0" dirty="0">
                          <a:ln>
                            <a:noFill/>
                          </a:ln>
                          <a:solidFill>
                            <a:srgbClr val="000000"/>
                          </a:solidFill>
                          <a:effectLst/>
                          <a:latin typeface="Book Antiqua" panose="02040602050305030304" pitchFamily="18" charset="0"/>
                          <a:cs typeface="Arial" charset="0"/>
                        </a:rPr>
                        <a:t>Pitié Seigneur.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rgbClr val="000000"/>
                          </a:solidFill>
                          <a:effectLst/>
                          <a:latin typeface="CS Avva Shenouda" panose="020B7200000000000000" pitchFamily="34" charset="0"/>
                          <a:cs typeface="Arial" charset="0"/>
                        </a:rPr>
                        <a:t>يَا رَبُّ ارْحَمْ. </a:t>
                      </a:r>
                      <a:endParaRPr kumimoji="0" lang="en-US" sz="43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7313204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15D13-70A6-54DF-B886-033D953A097D}"/>
            </a:ext>
          </a:extLst>
        </p:cNvPr>
        <p:cNvGrpSpPr/>
        <p:nvPr/>
      </p:nvGrpSpPr>
      <p:grpSpPr>
        <a:xfrm>
          <a:off x="0" y="0"/>
          <a:ext cx="0" cy="0"/>
          <a:chOff x="0" y="0"/>
          <a:chExt cx="0" cy="0"/>
        </a:xfrm>
      </p:grpSpPr>
      <p:graphicFrame>
        <p:nvGraphicFramePr>
          <p:cNvPr id="12560386" name="Group 2">
            <a:extLst>
              <a:ext uri="{FF2B5EF4-FFF2-40B4-BE49-F238E27FC236}">
                <a16:creationId xmlns:a16="http://schemas.microsoft.com/office/drawing/2014/main" id="{6A17F5A0-A3A6-1E12-1CD4-6E957B5BF7E6}"/>
              </a:ext>
            </a:extLst>
          </p:cNvPr>
          <p:cNvGraphicFramePr>
            <a:graphicFrameLocks noGrp="1"/>
          </p:cNvGraphicFramePr>
          <p:nvPr>
            <p:extLst>
              <p:ext uri="{D42A27DB-BD31-4B8C-83A1-F6EECF244321}">
                <p14:modId xmlns:p14="http://schemas.microsoft.com/office/powerpoint/2010/main" val="4113813957"/>
              </p:ext>
            </p:extLst>
          </p:nvPr>
        </p:nvGraphicFramePr>
        <p:xfrm>
          <a:off x="426000" y="530643"/>
          <a:ext cx="11340000" cy="5796713"/>
        </p:xfrm>
        <a:graphic>
          <a:graphicData uri="http://schemas.openxmlformats.org/drawingml/2006/table">
            <a:tbl>
              <a:tblPr/>
              <a:tblGrid>
                <a:gridCol w="3948894">
                  <a:extLst>
                    <a:ext uri="{9D8B030D-6E8A-4147-A177-3AD203B41FA5}">
                      <a16:colId xmlns:a16="http://schemas.microsoft.com/office/drawing/2014/main" val="20000"/>
                    </a:ext>
                  </a:extLst>
                </a:gridCol>
                <a:gridCol w="3964979">
                  <a:extLst>
                    <a:ext uri="{9D8B030D-6E8A-4147-A177-3AD203B41FA5}">
                      <a16:colId xmlns:a16="http://schemas.microsoft.com/office/drawing/2014/main" val="20001"/>
                    </a:ext>
                  </a:extLst>
                </a:gridCol>
                <a:gridCol w="3426127">
                  <a:extLst>
                    <a:ext uri="{9D8B030D-6E8A-4147-A177-3AD203B41FA5}">
                      <a16:colId xmlns:a16="http://schemas.microsoft.com/office/drawing/2014/main" val="20002"/>
                    </a:ext>
                  </a:extLst>
                </a:gridCol>
              </a:tblGrid>
              <a:tr h="45648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3395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Ari`vmeu`i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de on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penNyb</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nouon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niben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etauhonhen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nan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eerpoumeu`i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]ho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nentwbh</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eten`iri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mmwou</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e`pswi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harok</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Souviens-Toi encore, ô notre Maître, de tous ceux qui nous ont demandé de nous souvenir d’eux dans les prières et les supplications que nous T’adressons, Seigneur notre Dieu.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ٱذْكُرْ</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أَيْضاً يَا سَيِّدَنَا كُلَّ الَّذِينَ أَوْصُونَا أَنْ نَذْكُرَهُمْ فِي تَضَرُّعَاتِنَا وَطَلَبَاتِنَا الَّتِي نَرْفَعُهَا إِلَيْكَ يَا الرَّبُّ إِلَهَنَا.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4849148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DA6FF-63F0-5A92-D8E3-28094C8612A9}"/>
            </a:ext>
          </a:extLst>
        </p:cNvPr>
        <p:cNvGrpSpPr/>
        <p:nvPr/>
      </p:nvGrpSpPr>
      <p:grpSpPr>
        <a:xfrm>
          <a:off x="0" y="0"/>
          <a:ext cx="0" cy="0"/>
          <a:chOff x="0" y="0"/>
          <a:chExt cx="0" cy="0"/>
        </a:xfrm>
      </p:grpSpPr>
      <p:graphicFrame>
        <p:nvGraphicFramePr>
          <p:cNvPr id="12561429" name="Group 21">
            <a:extLst>
              <a:ext uri="{FF2B5EF4-FFF2-40B4-BE49-F238E27FC236}">
                <a16:creationId xmlns:a16="http://schemas.microsoft.com/office/drawing/2014/main" id="{B51AA64A-8C2B-4B93-F95D-CC2C74CDF9A1}"/>
              </a:ext>
            </a:extLst>
          </p:cNvPr>
          <p:cNvGraphicFramePr>
            <a:graphicFrameLocks noGrp="1"/>
          </p:cNvGraphicFramePr>
          <p:nvPr/>
        </p:nvGraphicFramePr>
        <p:xfrm>
          <a:off x="426000" y="531000"/>
          <a:ext cx="11340000" cy="5796000"/>
        </p:xfrm>
        <a:graphic>
          <a:graphicData uri="http://schemas.openxmlformats.org/drawingml/2006/table">
            <a:tbl>
              <a:tblPr/>
              <a:tblGrid>
                <a:gridCol w="4045405">
                  <a:extLst>
                    <a:ext uri="{9D8B030D-6E8A-4147-A177-3AD203B41FA5}">
                      <a16:colId xmlns:a16="http://schemas.microsoft.com/office/drawing/2014/main" val="20000"/>
                    </a:ext>
                  </a:extLst>
                </a:gridCol>
                <a:gridCol w="3924765">
                  <a:extLst>
                    <a:ext uri="{9D8B030D-6E8A-4147-A177-3AD203B41FA5}">
                      <a16:colId xmlns:a16="http://schemas.microsoft.com/office/drawing/2014/main" val="20001"/>
                    </a:ext>
                  </a:extLst>
                </a:gridCol>
                <a:gridCol w="3369830">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Ny`etauersorp</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nenkot</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ma`mton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nwou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nyetswni</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matal</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wou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N;ok</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gar pe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penwnq</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penoujai</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tenhelpic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pental</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ten`Anactacic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tyren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Ceux qui nous ont précédés et se sont endormis, donne-leur le repos, les malades guéris les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Car Tu es notre vie à tous, notre Salut à tous, notre espérance à tous, notre guérison à tous et notre Résurrection à tous.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ٱلَّذِينَ</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سَبَقُوا فَرَقَدُوا نِيحْهُمْ، </a:t>
                      </a: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ٱلْمَرْضَى</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ٱشْفِهِمْ</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altLang="zh-CN"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لِأَنَّكَ أَنْتَ هُوَ حَيَاتُنَا كُلَّنَا، وَخَلَاصُنَا كُلَّنَا، وَرَجَاءُنَا كُلَّنَا، وَشِفَاءُنَا كُلَّنَا، وَقِيَامَتُنَا كُلَّنَا.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2" action="ppaction://hlinksldjump"/>
            <a:extLst>
              <a:ext uri="{FF2B5EF4-FFF2-40B4-BE49-F238E27FC236}">
                <a16:creationId xmlns:a16="http://schemas.microsoft.com/office/drawing/2014/main" id="{3D80F7C6-15BD-0DFA-D7C3-360893ACE492}"/>
              </a:ext>
            </a:extLst>
          </p:cNvPr>
          <p:cNvSpPr/>
          <p:nvPr/>
        </p:nvSpPr>
        <p:spPr>
          <a:xfrm>
            <a:off x="9442581" y="6511582"/>
            <a:ext cx="1520890"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Marou</a:t>
            </a:r>
            <a:r>
              <a:rPr kumimoji="0" lang="fr-FR" sz="1800" b="0"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1800" b="0"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acf</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endParaRPr kumimoji="0" lang="fr-FR" sz="1800" b="1" i="0" u="none" strike="noStrike" kern="1200" cap="none" spc="0" normalizeH="0" baseline="0" noProof="0" dirty="0">
              <a:ln w="0"/>
              <a:solidFill>
                <a:prstClr val="black"/>
              </a:solidFill>
              <a:effectLst/>
              <a:uLnTx/>
              <a:uFillTx/>
              <a:latin typeface="Book Antiqua" panose="02040602050305030304" pitchFamily="18" charset="0"/>
              <a:ea typeface="+mn-ea"/>
              <a:cs typeface="+mn-cs"/>
            </a:endParaRPr>
          </a:p>
        </p:txBody>
      </p:sp>
      <p:sp>
        <p:nvSpPr>
          <p:cNvPr id="3" name="Rectangle 2">
            <a:hlinkClick r:id="rId3" action="ppaction://hlinksldjump"/>
            <a:extLst>
              <a:ext uri="{FF2B5EF4-FFF2-40B4-BE49-F238E27FC236}">
                <a16:creationId xmlns:a16="http://schemas.microsoft.com/office/drawing/2014/main" id="{FBF9C16A-3181-49B4-4D59-298AC39CA5E6}"/>
              </a:ext>
            </a:extLst>
          </p:cNvPr>
          <p:cNvSpPr/>
          <p:nvPr/>
        </p:nvSpPr>
        <p:spPr>
          <a:xfrm>
            <a:off x="7707089" y="6309320"/>
            <a:ext cx="1520890" cy="54868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w="0"/>
                <a:solidFill>
                  <a:prstClr val="black"/>
                </a:solidFill>
                <a:effectLst/>
                <a:uLnTx/>
                <a:uFillTx/>
                <a:latin typeface="Book Antiqua" panose="02040602050305030304" pitchFamily="18" charset="0"/>
                <a:ea typeface="+mn-ea"/>
                <a:cs typeface="+mn-cs"/>
              </a:rPr>
              <a:t>Répons du Psaume</a:t>
            </a:r>
          </a:p>
        </p:txBody>
      </p:sp>
    </p:spTree>
    <p:extLst>
      <p:ext uri="{BB962C8B-B14F-4D97-AF65-F5344CB8AC3E}">
        <p14:creationId xmlns:p14="http://schemas.microsoft.com/office/powerpoint/2010/main" val="315167015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C854B-6FE0-C5FA-0752-69F3C8B703C4}"/>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1E08C9F1-0FFA-0529-67AD-B986E68B5608}"/>
              </a:ext>
            </a:extLst>
          </p:cNvPr>
          <p:cNvGraphicFramePr>
            <a:graphicFrameLocks noGrp="1"/>
          </p:cNvGraphicFramePr>
          <p:nvPr/>
        </p:nvGraphicFramePr>
        <p:xfrm>
          <a:off x="2032000" y="12840"/>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800" b="1" dirty="0">
                          <a:latin typeface="Book Antiqua" panose="02040602050305030304" pitchFamily="18" charset="0"/>
                        </a:rPr>
                        <a:t>Répons du Psaume - </a:t>
                      </a:r>
                      <a:r>
                        <a:rPr lang="ar-EG" sz="2800" b="1" dirty="0">
                          <a:solidFill>
                            <a:schemeClr val="tx1"/>
                          </a:solidFill>
                          <a:latin typeface="Book Antiqua" panose="02040602050305030304" pitchFamily="18" charset="0"/>
                          <a:cs typeface="Arial" charset="0"/>
                        </a:rPr>
                        <a:t>مرد المزمور</a:t>
                      </a:r>
                      <a:endParaRPr lang="fr-FR" sz="2800" b="1" dirty="0">
                        <a:latin typeface="Book Antiqua" panose="02040602050305030304" pitchFamily="18" charset="0"/>
                      </a:endParaRPr>
                    </a:p>
                  </a:txBody>
                  <a:tcPr marL="121920" marR="12192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3" name="Group 88">
            <a:extLst>
              <a:ext uri="{FF2B5EF4-FFF2-40B4-BE49-F238E27FC236}">
                <a16:creationId xmlns:a16="http://schemas.microsoft.com/office/drawing/2014/main" id="{F11F6001-7555-59B3-92BD-E46051EA1088}"/>
              </a:ext>
            </a:extLst>
          </p:cNvPr>
          <p:cNvGraphicFramePr>
            <a:graphicFrameLocks/>
          </p:cNvGraphicFramePr>
          <p:nvPr/>
        </p:nvGraphicFramePr>
        <p:xfrm>
          <a:off x="425999" y="531000"/>
          <a:ext cx="11339999" cy="5796000"/>
        </p:xfrm>
        <a:graphic>
          <a:graphicData uri="http://schemas.openxmlformats.org/drawingml/2006/table">
            <a:tbl>
              <a:tblPr/>
              <a:tblGrid>
                <a:gridCol w="3777459">
                  <a:extLst>
                    <a:ext uri="{9D8B030D-6E8A-4147-A177-3AD203B41FA5}">
                      <a16:colId xmlns:a16="http://schemas.microsoft.com/office/drawing/2014/main" val="20000"/>
                    </a:ext>
                  </a:extLst>
                </a:gridCol>
                <a:gridCol w="4662339">
                  <a:extLst>
                    <a:ext uri="{9D8B030D-6E8A-4147-A177-3AD203B41FA5}">
                      <a16:colId xmlns:a16="http://schemas.microsoft.com/office/drawing/2014/main" val="20001"/>
                    </a:ext>
                  </a:extLst>
                </a:gridCol>
                <a:gridCol w="2900201">
                  <a:extLst>
                    <a:ext uri="{9D8B030D-6E8A-4147-A177-3AD203B41FA5}">
                      <a16:colId xmlns:a16="http://schemas.microsoft.com/office/drawing/2014/main" val="20002"/>
                    </a:ext>
                  </a:extLst>
                </a:gridCol>
              </a:tblGrid>
              <a:tr h="289800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28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800" b="1" i="0" u="none" strike="noStrike" cap="none" normalizeH="0" baseline="0" dirty="0">
                          <a:ln>
                            <a:noFill/>
                          </a:ln>
                          <a:solidFill>
                            <a:srgbClr val="C00000"/>
                          </a:solidFill>
                          <a:effectLst/>
                          <a:latin typeface="CS Avva Shenouda" panose="020B7200000000000000" pitchFamily="34" charset="0"/>
                          <a:cs typeface="Arial" charset="0"/>
                        </a:rPr>
                        <a:t> @ </a:t>
                      </a:r>
                    </a:p>
                  </a:txBody>
                  <a:tcPr marT="34290" marB="34290" anchor="b"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800" b="1" i="0" u="none" strike="noStrike" cap="none" normalizeH="0" baseline="0" dirty="0">
                          <a:ln>
                            <a:noFill/>
                          </a:ln>
                          <a:solidFill>
                            <a:srgbClr val="C00000"/>
                          </a:solidFill>
                          <a:effectLst/>
                          <a:latin typeface="Book Antiqua" panose="02040602050305030304" pitchFamily="18" charset="0"/>
                          <a:cs typeface="Arial" charset="0"/>
                        </a:rPr>
                        <a:t>Le peuple : </a:t>
                      </a:r>
                    </a:p>
                  </a:txBody>
                  <a:tcPr marT="34290" marB="34290" anchor="b"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8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b"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289800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Arial" charset="0"/>
                        </a:rPr>
                        <a:t>`</a:t>
                      </a:r>
                      <a:r>
                        <a:rPr kumimoji="0" lang="en-CA" sz="4000" b="1" i="0" u="none" strike="noStrike" kern="1200" cap="none" spc="0" normalizeH="0" baseline="0" noProof="0" dirty="0" err="1">
                          <a:ln>
                            <a:noFill/>
                          </a:ln>
                          <a:solidFill>
                            <a:prstClr val="black"/>
                          </a:solidFill>
                          <a:effectLst/>
                          <a:uLnTx/>
                          <a:uFillTx/>
                          <a:latin typeface="Avva_Marcos" panose="04020500000000000000" pitchFamily="82" charset="0"/>
                          <a:ea typeface="+mn-ea"/>
                          <a:cs typeface="Arial" charset="0"/>
                        </a:rPr>
                        <a:t>A</a:t>
                      </a:r>
                      <a:r>
                        <a:rPr kumimoji="0" lang="en-CA"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Arial" charset="0"/>
                        </a:rPr>
                        <a:t>llyloui`a</a:t>
                      </a:r>
                      <a:r>
                        <a:rPr kumimoji="0" lang="en-CA"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Arial" charset="0"/>
                        </a:rPr>
                        <a:t>. </a:t>
                      </a:r>
                      <a:endParaRPr kumimoji="0" lang="en-CA" sz="4000" b="1" i="0" u="none" strike="noStrike" kern="1200" cap="none" spc="0" normalizeH="0" baseline="0" noProof="0" dirty="0">
                        <a:ln>
                          <a:noFill/>
                        </a:ln>
                        <a:solidFill>
                          <a:srgbClr val="FF9900"/>
                        </a:solidFill>
                        <a:effectLst/>
                        <a:uLnTx/>
                        <a:uFillTx/>
                        <a:latin typeface="CS Avva Shenouda" panose="020B7200000000000000" pitchFamily="34" charset="0"/>
                        <a:ea typeface="+mn-ea"/>
                        <a:cs typeface="Arial" charset="0"/>
                      </a:endParaRPr>
                    </a:p>
                  </a:txBody>
                  <a:tcPr marT="34290" marB="3429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4000" b="1" i="0" u="none" strike="noStrike" kern="1200" cap="none" spc="0" normalizeH="0" baseline="0" noProof="0" dirty="0" err="1">
                          <a:ln>
                            <a:noFill/>
                          </a:ln>
                          <a:solidFill>
                            <a:prstClr val="black"/>
                          </a:solidFill>
                          <a:effectLst/>
                          <a:uLnTx/>
                          <a:uFillTx/>
                          <a:latin typeface="Book Antiqua" panose="02040602050305030304" pitchFamily="18" charset="0"/>
                          <a:ea typeface="+mn-ea"/>
                          <a:cs typeface="Arial" charset="0"/>
                        </a:rPr>
                        <a:t>Alléluia</a:t>
                      </a:r>
                      <a:r>
                        <a:rPr kumimoji="0" lang="en-CA" sz="4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charset="0"/>
                        </a:rPr>
                        <a:t>. </a:t>
                      </a:r>
                      <a:endParaRPr kumimoji="0" lang="en-US" sz="4000" b="1" i="0" u="sng" strike="noStrike" kern="1200" cap="none" spc="0" normalizeH="0" baseline="0" noProof="0" dirty="0">
                        <a:ln>
                          <a:noFill/>
                        </a:ln>
                        <a:solidFill>
                          <a:srgbClr val="FF9900"/>
                        </a:solidFill>
                        <a:effectLst/>
                        <a:uLnTx/>
                        <a:uFillTx/>
                        <a:latin typeface="Book Antiqua" panose="02040602050305030304" pitchFamily="18" charset="0"/>
                        <a:ea typeface="+mn-ea"/>
                        <a:cs typeface="Arial" charset="0"/>
                      </a:endParaRPr>
                    </a:p>
                  </a:txBody>
                  <a:tcPr marT="34290" marB="3429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هَلِّلُويَا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a:t>
                      </a:r>
                    </a:p>
                  </a:txBody>
                  <a:tcPr marT="34290" marB="3429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735969870"/>
                  </a:ext>
                </a:extLst>
              </a:tr>
            </a:tbl>
          </a:graphicData>
        </a:graphic>
      </p:graphicFrame>
    </p:spTree>
    <p:extLst>
      <p:ext uri="{BB962C8B-B14F-4D97-AF65-F5344CB8AC3E}">
        <p14:creationId xmlns:p14="http://schemas.microsoft.com/office/powerpoint/2010/main" val="240435032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2BC74-2875-2E94-3E51-146BB9097CAF}"/>
            </a:ext>
          </a:extLst>
        </p:cNvPr>
        <p:cNvGrpSpPr/>
        <p:nvPr/>
      </p:nvGrpSpPr>
      <p:grpSpPr>
        <a:xfrm>
          <a:off x="0" y="0"/>
          <a:ext cx="0" cy="0"/>
          <a:chOff x="0" y="0"/>
          <a:chExt cx="0" cy="0"/>
        </a:xfrm>
      </p:grpSpPr>
      <p:graphicFrame>
        <p:nvGraphicFramePr>
          <p:cNvPr id="13313060" name="Group 36">
            <a:extLst>
              <a:ext uri="{FF2B5EF4-FFF2-40B4-BE49-F238E27FC236}">
                <a16:creationId xmlns:a16="http://schemas.microsoft.com/office/drawing/2014/main" id="{F3152E8A-6AE9-97B3-B042-3575AC666A74}"/>
              </a:ext>
            </a:extLst>
          </p:cNvPr>
          <p:cNvGraphicFramePr>
            <a:graphicFrameLocks noGrp="1"/>
          </p:cNvGraphicFramePr>
          <p:nvPr/>
        </p:nvGraphicFramePr>
        <p:xfrm>
          <a:off x="426000" y="531000"/>
          <a:ext cx="11340000" cy="5796000"/>
        </p:xfrm>
        <a:graphic>
          <a:graphicData uri="http://schemas.openxmlformats.org/drawingml/2006/table">
            <a:tbl>
              <a:tblPr/>
              <a:tblGrid>
                <a:gridCol w="4092261">
                  <a:extLst>
                    <a:ext uri="{9D8B030D-6E8A-4147-A177-3AD203B41FA5}">
                      <a16:colId xmlns:a16="http://schemas.microsoft.com/office/drawing/2014/main" val="20000"/>
                    </a:ext>
                  </a:extLst>
                </a:gridCol>
                <a:gridCol w="3955006">
                  <a:extLst>
                    <a:ext uri="{9D8B030D-6E8A-4147-A177-3AD203B41FA5}">
                      <a16:colId xmlns:a16="http://schemas.microsoft.com/office/drawing/2014/main" val="20001"/>
                    </a:ext>
                  </a:extLst>
                </a:gridCol>
                <a:gridCol w="3292733">
                  <a:extLst>
                    <a:ext uri="{9D8B030D-6E8A-4147-A177-3AD203B41FA5}">
                      <a16:colId xmlns:a16="http://schemas.microsoft.com/office/drawing/2014/main" val="20002"/>
                    </a:ext>
                  </a:extLst>
                </a:gridCol>
              </a:tblGrid>
              <a:tr h="1044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charset="0"/>
                        </a:rPr>
                        <a:t>diacre</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الشَّمَّاسُ : </a:t>
                      </a:r>
                      <a:endParaRPr kumimoji="0" lang="en-US" sz="24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75122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Cta;yte</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meta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vobou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akoucwmen</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tou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agiou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euaggeliou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000" b="1" i="0" u="none" strike="noStrike" cap="none" normalizeH="0" baseline="0" dirty="0">
                          <a:ln>
                            <a:noFill/>
                          </a:ln>
                          <a:solidFill>
                            <a:schemeClr val="tx1"/>
                          </a:solidFill>
                          <a:effectLst/>
                          <a:latin typeface="Book Antiqua" panose="02040602050305030304" pitchFamily="18" charset="0"/>
                          <a:cs typeface="Arial" charset="0"/>
                        </a:rPr>
                        <a:t>Levez-vous dans la crainte de Dieu pour écouter le Saint Évangile.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قِفُوا بِخَوْفِ الله لِسَمَاعِ الْإِنْجِيلِ الْمُقَدَّسِ.</a:t>
                      </a:r>
                      <a:r>
                        <a:rPr kumimoji="0" lang="fr-FR"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3402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89784" name="Group 56"/>
          <p:cNvGraphicFramePr>
            <a:graphicFrameLocks noGrp="1"/>
          </p:cNvGraphicFramePr>
          <p:nvPr>
            <p:extLst>
              <p:ext uri="{D42A27DB-BD31-4B8C-83A1-F6EECF244321}">
                <p14:modId xmlns:p14="http://schemas.microsoft.com/office/powerpoint/2010/main" val="1972284568"/>
              </p:ext>
            </p:extLst>
          </p:nvPr>
        </p:nvGraphicFramePr>
        <p:xfrm>
          <a:off x="0" y="358506"/>
          <a:ext cx="12192000" cy="5786228"/>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830692522"/>
                    </a:ext>
                  </a:extLst>
                </a:gridCol>
              </a:tblGrid>
              <a:tr h="2443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Salut à l’Église,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la maison des anges. </a:t>
                      </a:r>
                      <a:b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Salut à la Vierge,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qui a enfanté notre Sauveur. </a:t>
                      </a:r>
                      <a:endParaRPr kumimoji="0" lang="en-US" sz="32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للكنيسة</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بيت الملائكة</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 السلام للعذراء</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التي وَلَدَتْ مُخَلِّصنا</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Ek`klyci`a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`pyi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niaggeloc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Par;enoc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53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etacmec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penCwtyr</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847122362"/>
              </p:ext>
            </p:extLst>
          </p:nvPr>
        </p:nvGraphicFramePr>
        <p:xfrm>
          <a:off x="422987" y="53882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Psaumes 37 : 1 - 2</a:t>
                      </a:r>
                    </a:p>
                    <a:p>
                      <a:pPr algn="just"/>
                      <a:r>
                        <a:rPr lang="fr-FR" sz="3600" b="1" dirty="0">
                          <a:latin typeface="Book Antiqua" panose="02040602050305030304" pitchFamily="18" charset="0"/>
                        </a:rPr>
                        <a:t>Seigneur, ne me reprends pas dans ta colère, et ne me châtie pas dans ton irritation. Car tes flèches m'ont percé, et tu as appesanti sur moi ta main. </a:t>
                      </a:r>
                    </a:p>
                    <a:p>
                      <a:pPr algn="just"/>
                      <a:endParaRPr lang="fr-FR" sz="3600" b="1" dirty="0">
                        <a:latin typeface="Book Antiqua" panose="02040602050305030304" pitchFamily="18" charset="0"/>
                      </a:endParaRPr>
                    </a:p>
                    <a:p>
                      <a:pPr algn="just"/>
                      <a:r>
                        <a:rPr lang="fr-FR" sz="3600" b="1" dirty="0">
                          <a:solidFill>
                            <a:srgbClr val="C00000"/>
                          </a:solidFill>
                          <a:latin typeface="Book Antiqua" panose="02040602050305030304" pitchFamily="18" charset="0"/>
                        </a:rPr>
                        <a:t>Alléluia !</a:t>
                      </a:r>
                    </a:p>
                  </a:txBody>
                  <a:tcPr/>
                </a:tc>
                <a:tc>
                  <a:txBody>
                    <a:bodyPr/>
                    <a:lstStyle/>
                    <a:p>
                      <a:pPr algn="just" rtl="1"/>
                      <a:r>
                        <a:rPr lang="ar-AE" sz="2400" b="1" u="sng" dirty="0">
                          <a:latin typeface="Book Antiqua" panose="02040602050305030304" pitchFamily="18" charset="0"/>
                        </a:rPr>
                        <a:t>مزامير 37 : 1 – 2</a:t>
                      </a:r>
                      <a:endParaRPr lang="fr-FR" sz="2400" b="1" u="sng" dirty="0">
                        <a:latin typeface="Book Antiqua" panose="02040602050305030304" pitchFamily="18" charset="0"/>
                      </a:endParaRPr>
                    </a:p>
                    <a:p>
                      <a:pPr algn="just" rtl="1"/>
                      <a:r>
                        <a:rPr lang="ar-AE" sz="4800" b="1" dirty="0" err="1">
                          <a:latin typeface="Book Antiqua" panose="02040602050305030304" pitchFamily="18" charset="0"/>
                        </a:rPr>
                        <a:t>يارب</a:t>
                      </a:r>
                      <a:r>
                        <a:rPr lang="ar-AE" sz="4800" b="1" dirty="0"/>
                        <a:t> لا تبكتني بغضبك</a:t>
                      </a:r>
                      <a:r>
                        <a:rPr lang="fr-FR" sz="4800" b="1" dirty="0"/>
                        <a:t> </a:t>
                      </a:r>
                      <a:r>
                        <a:rPr lang="ar-AE" sz="4800" b="1" dirty="0"/>
                        <a:t>ولا برجزك تؤدبني،</a:t>
                      </a:r>
                      <a:r>
                        <a:rPr lang="fr-FR" sz="4800" b="1" dirty="0"/>
                        <a:t> </a:t>
                      </a:r>
                      <a:r>
                        <a:rPr lang="ar-AE" sz="4800" b="1" dirty="0"/>
                        <a:t>لأن سهامك </a:t>
                      </a:r>
                      <a:r>
                        <a:rPr lang="ar-AE" sz="4800" b="1" dirty="0" err="1"/>
                        <a:t>إنغرست</a:t>
                      </a:r>
                      <a:r>
                        <a:rPr lang="ar-AE" sz="4800" b="1" dirty="0"/>
                        <a:t> في،</a:t>
                      </a:r>
                      <a:r>
                        <a:rPr lang="fr-FR" sz="4800" b="1" dirty="0"/>
                        <a:t> </a:t>
                      </a:r>
                      <a:r>
                        <a:rPr lang="ar-AE" sz="4800" b="1" dirty="0"/>
                        <a:t>وثقلت عليّ يدك. </a:t>
                      </a:r>
                      <a:endParaRPr lang="fr-FR" sz="4800" b="1" dirty="0"/>
                    </a:p>
                    <a:p>
                      <a:pPr algn="just" rtl="1"/>
                      <a:endParaRPr lang="fr-FR" sz="4800" b="1" dirty="0"/>
                    </a:p>
                    <a:p>
                      <a:pPr algn="just" rtl="1"/>
                      <a:r>
                        <a:rPr lang="ar-AE" sz="4800" b="1" dirty="0" err="1">
                          <a:solidFill>
                            <a:srgbClr val="C00000"/>
                          </a:solidFill>
                        </a:rPr>
                        <a:t>هَلِّلُويَا</a:t>
                      </a:r>
                      <a:r>
                        <a:rPr lang="ar-AE" sz="4800" b="1" dirty="0">
                          <a:solidFill>
                            <a:srgbClr val="C00000"/>
                          </a:solidFill>
                        </a:rPr>
                        <a:t>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56497405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826800544"/>
              </p:ext>
            </p:extLst>
          </p:nvPr>
        </p:nvGraphicFramePr>
        <p:xfrm>
          <a:off x="422987" y="533297"/>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Matthieu 10 : 1 - 8</a:t>
                      </a:r>
                    </a:p>
                    <a:p>
                      <a:pPr algn="just"/>
                      <a:r>
                        <a:rPr lang="fr-FR" sz="2750" b="1" kern="1200" baseline="30000" dirty="0">
                          <a:solidFill>
                            <a:schemeClr val="tx1"/>
                          </a:solidFill>
                          <a:effectLst/>
                          <a:latin typeface="Book Antiqua" panose="02040602050305030304" pitchFamily="18" charset="0"/>
                          <a:ea typeface="+mn-ea"/>
                          <a:cs typeface="+mn-cs"/>
                        </a:rPr>
                        <a:t>1</a:t>
                      </a:r>
                      <a:r>
                        <a:rPr lang="fr-FR" sz="2750" b="1" kern="1200" dirty="0">
                          <a:solidFill>
                            <a:schemeClr val="tx1"/>
                          </a:solidFill>
                          <a:effectLst/>
                          <a:latin typeface="Book Antiqua" panose="02040602050305030304" pitchFamily="18" charset="0"/>
                          <a:ea typeface="+mn-ea"/>
                          <a:cs typeface="+mn-cs"/>
                        </a:rPr>
                        <a:t> Alors Jésus appela ses douze disciples et leur donna le pouvoir d'expulser les esprits mauvais et de guérir toute maladie et toute infirmité. </a:t>
                      </a:r>
                      <a:r>
                        <a:rPr lang="fr-FR" sz="2750" b="1" kern="1200" baseline="30000" dirty="0">
                          <a:solidFill>
                            <a:schemeClr val="tx1"/>
                          </a:solidFill>
                          <a:effectLst/>
                          <a:latin typeface="Book Antiqua" panose="02040602050305030304" pitchFamily="18" charset="0"/>
                          <a:ea typeface="+mn-ea"/>
                          <a:cs typeface="+mn-cs"/>
                        </a:rPr>
                        <a:t>2</a:t>
                      </a:r>
                      <a:r>
                        <a:rPr lang="fr-FR" sz="2750" b="1" kern="1200" dirty="0">
                          <a:solidFill>
                            <a:schemeClr val="tx1"/>
                          </a:solidFill>
                          <a:effectLst/>
                          <a:latin typeface="Book Antiqua" panose="02040602050305030304" pitchFamily="18" charset="0"/>
                          <a:ea typeface="+mn-ea"/>
                          <a:cs typeface="+mn-cs"/>
                        </a:rPr>
                        <a:t> Voici les noms des douze Apôtres : le premier, Simon, appelé Pierre ; André son frère ; Jacques, fils de Zébédée, et Jean son frère ; </a:t>
                      </a:r>
                      <a:r>
                        <a:rPr lang="fr-FR" sz="2750" b="1" kern="1200" baseline="30000" dirty="0">
                          <a:solidFill>
                            <a:schemeClr val="tx1"/>
                          </a:solidFill>
                          <a:effectLst/>
                          <a:latin typeface="Book Antiqua" panose="02040602050305030304" pitchFamily="18" charset="0"/>
                          <a:ea typeface="+mn-ea"/>
                          <a:cs typeface="+mn-cs"/>
                        </a:rPr>
                        <a:t>3</a:t>
                      </a:r>
                      <a:r>
                        <a:rPr lang="fr-FR" sz="2750" b="1" kern="1200" dirty="0">
                          <a:solidFill>
                            <a:schemeClr val="tx1"/>
                          </a:solidFill>
                          <a:effectLst/>
                          <a:latin typeface="Book Antiqua" panose="02040602050305030304" pitchFamily="18" charset="0"/>
                          <a:ea typeface="+mn-ea"/>
                          <a:cs typeface="+mn-cs"/>
                        </a:rPr>
                        <a:t> Philippe et Barthélemy ; Thomas et Matthieu le publicain ; Jacques, fils d'Alphée, et Thaddée ; </a:t>
                      </a:r>
                      <a:r>
                        <a:rPr lang="fr-FR" sz="2750" b="1" kern="1200" baseline="30000" dirty="0">
                          <a:solidFill>
                            <a:schemeClr val="tx1"/>
                          </a:solidFill>
                          <a:effectLst/>
                          <a:latin typeface="Book Antiqua" panose="02040602050305030304" pitchFamily="18" charset="0"/>
                          <a:ea typeface="+mn-ea"/>
                          <a:cs typeface="+mn-cs"/>
                        </a:rPr>
                        <a:t>4 </a:t>
                      </a:r>
                      <a:r>
                        <a:rPr lang="fr-FR" sz="2750" b="1" kern="1200" dirty="0">
                          <a:solidFill>
                            <a:schemeClr val="tx1"/>
                          </a:solidFill>
                          <a:effectLst/>
                          <a:latin typeface="Book Antiqua" panose="02040602050305030304" pitchFamily="18" charset="0"/>
                          <a:ea typeface="+mn-ea"/>
                          <a:cs typeface="+mn-cs"/>
                        </a:rPr>
                        <a:t>Simon le Zélote et Judas Iscariote, celui-là même qui le livra. </a:t>
                      </a:r>
                      <a:endParaRPr lang="fr-FR" sz="2750" b="1" dirty="0">
                        <a:latin typeface="Book Antiqua" panose="02040602050305030304" pitchFamily="18" charset="0"/>
                      </a:endParaRPr>
                    </a:p>
                  </a:txBody>
                  <a:tcPr/>
                </a:tc>
                <a:tc>
                  <a:txBody>
                    <a:bodyPr/>
                    <a:lstStyle/>
                    <a:p>
                      <a:pPr algn="just" rtl="1"/>
                      <a:r>
                        <a:rPr lang="ar-AE" sz="2400" b="1" u="sng" dirty="0">
                          <a:latin typeface="Book Antiqua" panose="02040602050305030304" pitchFamily="18" charset="0"/>
                        </a:rPr>
                        <a:t>متى 10 : 1 – 8</a:t>
                      </a:r>
                      <a:endParaRPr lang="fr-FR" sz="2400" b="1" u="sng" dirty="0">
                        <a:latin typeface="Book Antiqua" panose="02040602050305030304" pitchFamily="18" charset="0"/>
                      </a:endParaRPr>
                    </a:p>
                    <a:p>
                      <a:pPr algn="just" rtl="1"/>
                      <a:r>
                        <a:rPr lang="ar-AE" sz="3200" b="1" dirty="0">
                          <a:latin typeface="Book Antiqua" panose="02040602050305030304" pitchFamily="18" charset="0"/>
                        </a:rPr>
                        <a:t>ثم دعا </a:t>
                      </a:r>
                      <a:r>
                        <a:rPr lang="ar-AE" sz="3200" b="1" dirty="0" err="1"/>
                        <a:t>الاثنى</a:t>
                      </a:r>
                      <a:r>
                        <a:rPr lang="ar-AE" sz="3200" b="1" dirty="0"/>
                        <a:t> عشر، وأعطاهم سلطانا على الأرواح النجسة لكي يخرجوها ويشفوا كل الأمراض وكل العلل. وهذه أسماء </a:t>
                      </a:r>
                      <a:r>
                        <a:rPr lang="ar-AE" sz="3200" b="1" dirty="0" err="1"/>
                        <a:t>الاثنى</a:t>
                      </a:r>
                      <a:r>
                        <a:rPr lang="ar-AE" sz="3200" b="1" dirty="0"/>
                        <a:t> عشر: الأول سمعان المسمى بطرس واندراوس أخوه ويعقوب بن زبدي ويوحنا أخوه، فيلبس وبرثولماوس. توما ومتى العشار. يعقوب بن حلفى وتداوس. سمعان القانوي ويهوذا </a:t>
                      </a:r>
                      <a:r>
                        <a:rPr lang="ar-AE" sz="3200" b="1" dirty="0" err="1"/>
                        <a:t>الاسخريوطي</a:t>
                      </a:r>
                      <a:r>
                        <a:rPr lang="ar-AE" sz="3200" b="1" dirty="0"/>
                        <a:t> الذي أسلمه.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64303080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069581681"/>
              </p:ext>
            </p:extLst>
          </p:nvPr>
        </p:nvGraphicFramePr>
        <p:xfrm>
          <a:off x="422987" y="492793"/>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400" b="1" kern="1200" baseline="30000" dirty="0">
                          <a:solidFill>
                            <a:schemeClr val="tx1"/>
                          </a:solidFill>
                          <a:effectLst/>
                          <a:latin typeface="Book Antiqua" panose="02040602050305030304" pitchFamily="18" charset="0"/>
                          <a:ea typeface="+mn-ea"/>
                          <a:cs typeface="+mn-cs"/>
                        </a:rPr>
                        <a:t>5</a:t>
                      </a:r>
                      <a:r>
                        <a:rPr lang="ar-SA" sz="3400" b="1" kern="1200" baseline="30000" dirty="0">
                          <a:solidFill>
                            <a:schemeClr val="tx1"/>
                          </a:solidFill>
                          <a:effectLst/>
                          <a:latin typeface="Book Antiqua" panose="02040602050305030304" pitchFamily="18" charset="0"/>
                          <a:ea typeface="+mn-ea"/>
                          <a:cs typeface="+mn-cs"/>
                        </a:rPr>
                        <a:t> </a:t>
                      </a:r>
                      <a:r>
                        <a:rPr lang="fr-FR" sz="3400" b="1" kern="1200" dirty="0">
                          <a:solidFill>
                            <a:schemeClr val="tx1"/>
                          </a:solidFill>
                          <a:effectLst/>
                          <a:latin typeface="Book Antiqua" panose="02040602050305030304" pitchFamily="18" charset="0"/>
                          <a:ea typeface="+mn-ea"/>
                          <a:cs typeface="+mn-cs"/>
                        </a:rPr>
                        <a:t>Ces douze, Jésus les envoya en mission avec les instructions suivantes : «</a:t>
                      </a:r>
                      <a:r>
                        <a:rPr lang="ar-SA" sz="3400" b="1" kern="1200" dirty="0">
                          <a:solidFill>
                            <a:schemeClr val="tx1"/>
                          </a:solidFill>
                          <a:effectLst/>
                          <a:latin typeface="Book Antiqua" panose="02040602050305030304" pitchFamily="18" charset="0"/>
                          <a:ea typeface="+mn-ea"/>
                          <a:cs typeface="+mn-cs"/>
                        </a:rPr>
                        <a:t> </a:t>
                      </a:r>
                      <a:r>
                        <a:rPr lang="fr-FR" sz="3400" b="1" kern="1200" dirty="0">
                          <a:solidFill>
                            <a:schemeClr val="tx1"/>
                          </a:solidFill>
                          <a:effectLst/>
                          <a:latin typeface="Book Antiqua" panose="02040602050305030304" pitchFamily="18" charset="0"/>
                          <a:ea typeface="+mn-ea"/>
                          <a:cs typeface="+mn-cs"/>
                        </a:rPr>
                        <a:t>N'allez pas chez les païens et n'entrez dans aucune ville des Samaritains. </a:t>
                      </a:r>
                      <a:r>
                        <a:rPr lang="fr-FR" sz="3400" b="1" kern="1200" baseline="30000" dirty="0">
                          <a:solidFill>
                            <a:schemeClr val="tx1"/>
                          </a:solidFill>
                          <a:effectLst/>
                          <a:latin typeface="Book Antiqua" panose="02040602050305030304" pitchFamily="18" charset="0"/>
                          <a:ea typeface="+mn-ea"/>
                          <a:cs typeface="+mn-cs"/>
                        </a:rPr>
                        <a:t>6</a:t>
                      </a:r>
                      <a:r>
                        <a:rPr lang="ar-SA" sz="3400" b="1" kern="1200" dirty="0">
                          <a:solidFill>
                            <a:schemeClr val="tx1"/>
                          </a:solidFill>
                          <a:effectLst/>
                          <a:latin typeface="Book Antiqua" panose="02040602050305030304" pitchFamily="18" charset="0"/>
                          <a:ea typeface="+mn-ea"/>
                          <a:cs typeface="+mn-cs"/>
                        </a:rPr>
                        <a:t> </a:t>
                      </a:r>
                      <a:r>
                        <a:rPr lang="fr-FR" sz="3400" b="1" kern="1200" dirty="0">
                          <a:solidFill>
                            <a:schemeClr val="tx1"/>
                          </a:solidFill>
                          <a:effectLst/>
                          <a:latin typeface="Book Antiqua" panose="02040602050305030304" pitchFamily="18" charset="0"/>
                          <a:ea typeface="+mn-ea"/>
                          <a:cs typeface="+mn-cs"/>
                        </a:rPr>
                        <a:t>Allez plutôt vers les brebis perdues de la maison d'Israël. </a:t>
                      </a:r>
                      <a:r>
                        <a:rPr lang="fr-FR" sz="3400" b="1" kern="1200" baseline="30000" dirty="0">
                          <a:solidFill>
                            <a:schemeClr val="tx1"/>
                          </a:solidFill>
                          <a:effectLst/>
                          <a:latin typeface="Book Antiqua" panose="02040602050305030304" pitchFamily="18" charset="0"/>
                          <a:ea typeface="+mn-ea"/>
                          <a:cs typeface="+mn-cs"/>
                        </a:rPr>
                        <a:t>7</a:t>
                      </a:r>
                      <a:r>
                        <a:rPr lang="ar-SA" sz="3400" b="1" kern="1200" baseline="30000" dirty="0">
                          <a:solidFill>
                            <a:schemeClr val="tx1"/>
                          </a:solidFill>
                          <a:effectLst/>
                          <a:latin typeface="Book Antiqua" panose="02040602050305030304" pitchFamily="18" charset="0"/>
                          <a:ea typeface="+mn-ea"/>
                          <a:cs typeface="+mn-cs"/>
                        </a:rPr>
                        <a:t> </a:t>
                      </a:r>
                      <a:r>
                        <a:rPr lang="fr-FR" sz="3400" b="1" kern="1200" dirty="0">
                          <a:solidFill>
                            <a:schemeClr val="tx1"/>
                          </a:solidFill>
                          <a:effectLst/>
                          <a:latin typeface="Book Antiqua" panose="02040602050305030304" pitchFamily="18" charset="0"/>
                          <a:ea typeface="+mn-ea"/>
                          <a:cs typeface="+mn-cs"/>
                        </a:rPr>
                        <a:t>Sur votre route, proclamez que le Royaume des cieux est tout proche. </a:t>
                      </a:r>
                    </a:p>
                  </a:txBody>
                  <a:tcPr/>
                </a:tc>
                <a:tc>
                  <a:txBody>
                    <a:bodyPr/>
                    <a:lstStyle/>
                    <a:p>
                      <a:pPr algn="just" rtl="1"/>
                      <a:r>
                        <a:rPr lang="ar-AE" sz="4000" b="1" dirty="0">
                          <a:latin typeface="Book Antiqua" panose="02040602050305030304" pitchFamily="18" charset="0"/>
                        </a:rPr>
                        <a:t>هؤلاء </a:t>
                      </a:r>
                      <a:r>
                        <a:rPr lang="ar-AE" sz="4000" b="1" dirty="0" err="1">
                          <a:latin typeface="Book Antiqua" panose="02040602050305030304" pitchFamily="18" charset="0"/>
                        </a:rPr>
                        <a:t>الاثنى</a:t>
                      </a:r>
                      <a:r>
                        <a:rPr lang="ar-AE" sz="4000" b="1" dirty="0">
                          <a:latin typeface="Book Antiqua" panose="02040602050305030304" pitchFamily="18" charset="0"/>
                        </a:rPr>
                        <a:t> عشر أرسلهم يسوع وأمرهم قائلا: لا تسلكوا طريق الأمم، ولا تدخلوا مدينة للسامريين. بل انطلقوا خاصة الى الخراف الضالة من بيت اسرائيل وفيما أنتم ذاهبون اكرزوا قائلين: انه قد اقترب منكم ملكوت السموات.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74892962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60D0F-9203-98A8-078C-AFE7B55227DD}"/>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24A4E80-1C9B-7E5F-3EC9-330D2D404275}"/>
              </a:ext>
            </a:extLst>
          </p:cNvPr>
          <p:cNvGraphicFramePr>
            <a:graphicFrameLocks noGrp="1"/>
          </p:cNvGraphicFramePr>
          <p:nvPr>
            <p:extLst>
              <p:ext uri="{D42A27DB-BD31-4B8C-83A1-F6EECF244321}">
                <p14:modId xmlns:p14="http://schemas.microsoft.com/office/powerpoint/2010/main" val="559376474"/>
              </p:ext>
            </p:extLst>
          </p:nvPr>
        </p:nvGraphicFramePr>
        <p:xfrm>
          <a:off x="422987" y="513575"/>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600" b="1" kern="1200" baseline="30000" dirty="0">
                          <a:solidFill>
                            <a:schemeClr val="tx1"/>
                          </a:solidFill>
                          <a:effectLst/>
                          <a:latin typeface="Book Antiqua" panose="02040602050305030304" pitchFamily="18" charset="0"/>
                          <a:ea typeface="+mn-ea"/>
                          <a:cs typeface="+mn-cs"/>
                        </a:rPr>
                        <a:t>8</a:t>
                      </a:r>
                      <a:r>
                        <a:rPr lang="ar-SA" sz="3600" b="1" kern="1200" dirty="0">
                          <a:solidFill>
                            <a:schemeClr val="tx1"/>
                          </a:solidFill>
                          <a:effectLst/>
                          <a:latin typeface="Book Antiqua" panose="02040602050305030304" pitchFamily="18" charset="0"/>
                          <a:ea typeface="+mn-ea"/>
                          <a:cs typeface="+mn-cs"/>
                        </a:rPr>
                        <a:t> </a:t>
                      </a:r>
                      <a:r>
                        <a:rPr lang="fr-FR" sz="3600" b="1" kern="1200" dirty="0">
                          <a:solidFill>
                            <a:schemeClr val="tx1"/>
                          </a:solidFill>
                          <a:effectLst/>
                          <a:latin typeface="Book Antiqua" panose="02040602050305030304" pitchFamily="18" charset="0"/>
                          <a:ea typeface="+mn-ea"/>
                          <a:cs typeface="+mn-cs"/>
                        </a:rPr>
                        <a:t>Guérissez les malades, ressuscitez les morts, purifiez les lépreux, chassez les démons. Vous avez reçu gratuitement : donnez gratuitement. »</a:t>
                      </a:r>
                    </a:p>
                    <a:p>
                      <a:pPr algn="just"/>
                      <a:endParaRPr lang="fr-FR" sz="3600" b="1" kern="1200" dirty="0">
                        <a:solidFill>
                          <a:schemeClr val="tx1"/>
                        </a:solidFill>
                        <a:effectLst/>
                        <a:latin typeface="Book Antiqua" panose="02040602050305030304" pitchFamily="18" charset="0"/>
                        <a:ea typeface="+mn-ea"/>
                        <a:cs typeface="+mn-cs"/>
                      </a:endParaRPr>
                    </a:p>
                    <a:p>
                      <a:pPr algn="just"/>
                      <a:r>
                        <a:rPr lang="fr-FR" sz="3600" b="1" kern="1200" dirty="0">
                          <a:solidFill>
                            <a:srgbClr val="C00000"/>
                          </a:solidFill>
                          <a:effectLst/>
                          <a:latin typeface="Book Antiqua" panose="02040602050305030304" pitchFamily="18" charset="0"/>
                          <a:ea typeface="+mn-ea"/>
                          <a:cs typeface="+mn-cs"/>
                        </a:rPr>
                        <a:t>Gloire à Dieu éternellement, amen !</a:t>
                      </a:r>
                    </a:p>
                  </a:txBody>
                  <a:tcPr/>
                </a:tc>
                <a:tc>
                  <a:txBody>
                    <a:bodyPr/>
                    <a:lstStyle/>
                    <a:p>
                      <a:pPr algn="just" rtl="1"/>
                      <a:r>
                        <a:rPr lang="ar-AE" sz="4400" b="1" dirty="0">
                          <a:latin typeface="Book Antiqua" panose="02040602050305030304" pitchFamily="18" charset="0"/>
                        </a:rPr>
                        <a:t>أشفوا المرضى طهروا البرص اقيموا الموتى اخرجوا الشياطين. مجانا أخذتم مجانا أعطوا. </a:t>
                      </a:r>
                      <a:endParaRPr lang="fr-FR" sz="4400" b="1" dirty="0"/>
                    </a:p>
                    <a:p>
                      <a:pPr algn="just" rtl="1"/>
                      <a:endParaRPr lang="fr-FR" sz="4400" b="1" dirty="0"/>
                    </a:p>
                    <a:p>
                      <a:pPr algn="just" rtl="1"/>
                      <a:r>
                        <a:rPr lang="ar-AE" sz="4400" b="1" dirty="0">
                          <a:solidFill>
                            <a:srgbClr val="C00000"/>
                          </a:solidFill>
                        </a:rPr>
                        <a:t>والمجد لله دائماً.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11146428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600947533"/>
              </p:ext>
            </p:extLst>
          </p:nvPr>
        </p:nvGraphicFramePr>
        <p:xfrm>
          <a:off x="422987" y="504488"/>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a:lnSpc>
                          <a:spcPct val="100000"/>
                        </a:lnSpc>
                      </a:pPr>
                      <a:r>
                        <a:rPr lang="fr-FR" sz="2400" b="1" kern="1200" dirty="0">
                          <a:solidFill>
                            <a:srgbClr val="C00000"/>
                          </a:solidFill>
                          <a:effectLst/>
                          <a:latin typeface="Book Antiqua" panose="02040602050305030304" pitchFamily="18" charset="0"/>
                          <a:ea typeface="+mn-ea"/>
                          <a:cs typeface="+mn-cs"/>
                        </a:rPr>
                        <a:t>Le prêtre : </a:t>
                      </a:r>
                    </a:p>
                    <a:p>
                      <a:pPr algn="just">
                        <a:lnSpc>
                          <a:spcPct val="100000"/>
                        </a:lnSpc>
                      </a:pPr>
                      <a:r>
                        <a:rPr lang="fr-FR" sz="3200" b="1" kern="1200" dirty="0">
                          <a:solidFill>
                            <a:schemeClr val="tx1"/>
                          </a:solidFill>
                          <a:effectLst/>
                          <a:latin typeface="Book Antiqua" panose="02040602050305030304" pitchFamily="18" charset="0"/>
                          <a:ea typeface="+mn-ea"/>
                          <a:cs typeface="+mn-cs"/>
                        </a:rPr>
                        <a:t>Tu es béni Seigneur notre Dieu médecin de nos cœurs. Par tes blessures tu nous as soignés. Tu as recherché l'agneau perdu ô bon Pasteur. Toi qui consoles les faibles, Tu as guéri la belle-mère de Simon de sa maladie et la femme souffrant d'hémorragies depuis douze ans.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 </a:t>
                      </a:r>
                      <a:endParaRPr lang="fr-FR" sz="2400" b="1" dirty="0">
                        <a:latin typeface="Book Antiqua" panose="02040602050305030304" pitchFamily="18" charset="0"/>
                      </a:endParaRPr>
                    </a:p>
                    <a:p>
                      <a:pPr algn="just" rtl="1"/>
                      <a:r>
                        <a:rPr lang="ar-AE" sz="3600" b="1" dirty="0">
                          <a:latin typeface="Book Antiqua" panose="02040602050305030304" pitchFamily="18" charset="0"/>
                        </a:rPr>
                        <a:t>تباركت أيها الرب إلهنا الصالح طبيب أنفسنا. بجراحتك اشفينا أيها الراعي الصالح الذي طلب الخروف الضال. يا معزى صغيري القلوب. الذي ابرأ حماة سمعان من حمتها الصعبة والنازفة الدم من مرضها القديم.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22505065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A89FA-C476-7899-A65C-173F7B8D41B9}"/>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273F6D2-C27E-9244-A7B5-0FEF2508F6AF}"/>
              </a:ext>
            </a:extLst>
          </p:cNvPr>
          <p:cNvGraphicFramePr>
            <a:graphicFrameLocks noGrp="1"/>
          </p:cNvGraphicFramePr>
          <p:nvPr>
            <p:extLst>
              <p:ext uri="{D42A27DB-BD31-4B8C-83A1-F6EECF244321}">
                <p14:modId xmlns:p14="http://schemas.microsoft.com/office/powerpoint/2010/main" val="2263477727"/>
              </p:ext>
            </p:extLst>
          </p:nvPr>
        </p:nvGraphicFramePr>
        <p:xfrm>
          <a:off x="422987" y="504488"/>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a:lnSpc>
                          <a:spcPct val="100000"/>
                        </a:lnSpc>
                      </a:pPr>
                      <a:r>
                        <a:rPr lang="fr-FR" sz="2800" b="1" kern="1200" dirty="0">
                          <a:solidFill>
                            <a:schemeClr val="tx1"/>
                          </a:solidFill>
                          <a:effectLst/>
                          <a:latin typeface="Book Antiqua" panose="02040602050305030304" pitchFamily="18" charset="0"/>
                          <a:ea typeface="+mn-ea"/>
                          <a:cs typeface="+mn-cs"/>
                        </a:rPr>
                        <a:t>Tu as libéré la fille de la Cananéenne du démon qui la tourmentait. Tu as laissé à l'endetté ce qu'il Te devait. Tu as remis les péchés de la femme adultère. Tu as justifié le publicain. Tu as accepté la confession du larron qui était à Ta droite à la fin de sa vie et lui a accordé d'entrer au paradis. Tu enlèves les péchés du monde. Tu as été cloué sur la croix par Ta propre volonté.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3600" b="1" dirty="0">
                          <a:latin typeface="Book Antiqua" panose="02040602050305030304" pitchFamily="18" charset="0"/>
                        </a:rPr>
                        <a:t>الذي عتق ابنة الكنعانية من الروح النجس الذي ترك للغريم الدين الذي علية الذي غفر للزانية خطاياها الذي برر العشار الذي قبل إلية اعتراف اللص في آخر حياته وانعم له بالفردوس. الذي حمل خطايا العالم الذي سمر على الصليب </a:t>
                      </a:r>
                      <a:r>
                        <a:rPr lang="ar-AE" sz="3600" b="1" dirty="0" err="1">
                          <a:latin typeface="Book Antiqua" panose="02040602050305030304" pitchFamily="18" charset="0"/>
                        </a:rPr>
                        <a:t>بارادتة</a:t>
                      </a:r>
                      <a:r>
                        <a:rPr lang="ar-AE" sz="3600" b="1" dirty="0">
                          <a:latin typeface="Book Antiqua" panose="02040602050305030304" pitchFamily="18" charset="0"/>
                        </a:rPr>
                        <a:t> وحده.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72539962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534452689"/>
              </p:ext>
            </p:extLst>
          </p:nvPr>
        </p:nvGraphicFramePr>
        <p:xfrm>
          <a:off x="356118" y="517479"/>
          <a:ext cx="11479764" cy="5859020"/>
        </p:xfrm>
        <a:graphic>
          <a:graphicData uri="http://schemas.openxmlformats.org/drawingml/2006/table">
            <a:tbl>
              <a:tblPr firstRow="1" bandRow="1">
                <a:tableStyleId>{2D5ABB26-0587-4C30-8999-92F81FD0307C}</a:tableStyleId>
              </a:tblPr>
              <a:tblGrid>
                <a:gridCol w="6359814">
                  <a:extLst>
                    <a:ext uri="{9D8B030D-6E8A-4147-A177-3AD203B41FA5}">
                      <a16:colId xmlns:a16="http://schemas.microsoft.com/office/drawing/2014/main" val="3058262086"/>
                    </a:ext>
                  </a:extLst>
                </a:gridCol>
                <a:gridCol w="5119950">
                  <a:extLst>
                    <a:ext uri="{9D8B030D-6E8A-4147-A177-3AD203B41FA5}">
                      <a16:colId xmlns:a16="http://schemas.microsoft.com/office/drawing/2014/main" val="3296207953"/>
                    </a:ext>
                  </a:extLst>
                </a:gridCol>
              </a:tblGrid>
              <a:tr h="5859020">
                <a:tc>
                  <a:txBody>
                    <a:bodyPr/>
                    <a:lstStyle/>
                    <a:p>
                      <a:pPr marL="0" algn="just" defTabSz="914400" rtl="0" eaLnBrk="1" latinLnBrk="0" hangingPunct="1">
                        <a:lnSpc>
                          <a:spcPct val="100000"/>
                        </a:lnSpc>
                      </a:pPr>
                      <a:r>
                        <a:rPr lang="fr-FR" sz="2800" b="1" kern="1200" dirty="0">
                          <a:solidFill>
                            <a:schemeClr val="tx1"/>
                          </a:solidFill>
                          <a:effectLst/>
                          <a:latin typeface="Book Antiqua" panose="02040602050305030304" pitchFamily="18" charset="0"/>
                          <a:ea typeface="+mn-ea"/>
                          <a:cs typeface="+mn-cs"/>
                        </a:rPr>
                        <a:t>Nous T'implorons et nous Te supplions d'absoudre Ton serviteur (servante) (s) (...), ainsi que nous tous qui sommes tes serviteurs, de tous nos péchés, ceux que nous avons commis volontairement ou involontairement, en connaissance ou par inadvertance, de jour comme de nuit, que nous avons provoqués ou qui se sont imposés à nous, par pensée ou par action, émanant du corps ou de l'esprit, car Tu es un Dieu bon et ami du genre humain. </a:t>
                      </a:r>
                    </a:p>
                  </a:txBody>
                  <a:tcPr/>
                </a:tc>
                <a:tc>
                  <a:txBody>
                    <a:bodyPr/>
                    <a:lstStyle/>
                    <a:p>
                      <a:pPr algn="just" rtl="1"/>
                      <a:r>
                        <a:rPr lang="ar-AE" sz="3200" b="1" dirty="0">
                          <a:latin typeface="Book Antiqua" panose="02040602050305030304" pitchFamily="18" charset="0"/>
                        </a:rPr>
                        <a:t>نسأل ونطلب إليك ونتضرع نحوك لكي تغفر لعبدك... ولنا نحن عبيدك جميع آثامنا الذاتية وغير الذاتية. إن كان بمعرفة أو بغير معرفة. الليلية والنهارية التي أتت منا والتي وردت علينا من آخرين التي من الحواس الظاهرة أو الضمائر المخفية. التي من حركات الروح أو الجسد. لأنك إله صالح محب للبشر.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26968892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501795591"/>
              </p:ext>
            </p:extLst>
          </p:nvPr>
        </p:nvGraphicFramePr>
        <p:xfrm>
          <a:off x="355800" y="532067"/>
          <a:ext cx="11480400" cy="5806388"/>
        </p:xfrm>
        <a:graphic>
          <a:graphicData uri="http://schemas.openxmlformats.org/drawingml/2006/table">
            <a:tbl>
              <a:tblPr firstRow="1" bandRow="1">
                <a:tableStyleId>{2D5ABB26-0587-4C30-8999-92F81FD0307C}</a:tableStyleId>
              </a:tblPr>
              <a:tblGrid>
                <a:gridCol w="6370110">
                  <a:extLst>
                    <a:ext uri="{9D8B030D-6E8A-4147-A177-3AD203B41FA5}">
                      <a16:colId xmlns:a16="http://schemas.microsoft.com/office/drawing/2014/main" val="3058262086"/>
                    </a:ext>
                  </a:extLst>
                </a:gridCol>
                <a:gridCol w="5110290">
                  <a:extLst>
                    <a:ext uri="{9D8B030D-6E8A-4147-A177-3AD203B41FA5}">
                      <a16:colId xmlns:a16="http://schemas.microsoft.com/office/drawing/2014/main" val="3296207953"/>
                    </a:ext>
                  </a:extLst>
                </a:gridCol>
              </a:tblGrid>
              <a:tr h="5806388">
                <a:tc>
                  <a:txBody>
                    <a:bodyPr/>
                    <a:lstStyle/>
                    <a:p>
                      <a:pPr algn="just"/>
                      <a:r>
                        <a:rPr lang="fr-FR" sz="2800" b="1" kern="1200" dirty="0">
                          <a:solidFill>
                            <a:schemeClr val="tx1"/>
                          </a:solidFill>
                          <a:effectLst/>
                          <a:latin typeface="Book Antiqua" panose="02040602050305030304" pitchFamily="18" charset="0"/>
                          <a:ea typeface="+mn-ea"/>
                          <a:cs typeface="+mn-cs"/>
                        </a:rPr>
                        <a:t>Purifie-nous de toutes nos iniquités. Aide-nous et conduis-nous dans le chemin de la vie éternelle. Eloigne-nous de celui qui pourrait nous mener vers la mort éternelle. Oui, Seigneur, pardonne (...) de toutes ses fautes. Fais qu'il (elle) te loue en permanence. Qu'il (elle) agisse selon Tes commandements. Prépare-le (la, les) pour suivre le chemin du salut, protège son corps et son âme par Ta force</a:t>
                      </a:r>
                      <a:r>
                        <a:rPr lang="fr-FR" sz="3600" b="1" kern="1200" baseline="30000" dirty="0">
                          <a:solidFill>
                            <a:schemeClr val="tx1"/>
                          </a:solidFill>
                          <a:effectLst/>
                          <a:latin typeface="Book Antiqua" panose="02040602050305030304" pitchFamily="18" charset="0"/>
                          <a:ea typeface="+mn-ea"/>
                          <a:cs typeface="+mn-cs"/>
                        </a:rPr>
                        <a:t>. </a:t>
                      </a:r>
                      <a:endParaRPr lang="fr-FR" sz="4400" b="1" dirty="0">
                        <a:latin typeface="Book Antiqua" panose="02040602050305030304" pitchFamily="18" charset="0"/>
                      </a:endParaRPr>
                    </a:p>
                  </a:txBody>
                  <a:tcPr/>
                </a:tc>
                <a:tc>
                  <a:txBody>
                    <a:bodyPr/>
                    <a:lstStyle/>
                    <a:p>
                      <a:pPr algn="just" rtl="1"/>
                      <a:r>
                        <a:rPr lang="ar-AE" sz="3600" b="1" dirty="0">
                          <a:latin typeface="Book Antiqua" panose="02040602050305030304" pitchFamily="18" charset="0"/>
                        </a:rPr>
                        <a:t>طهرنا من كل زلاتنا وأهدنا وساعدنا لكي نسألك في طريق الحياة الأبدية لا طريق الموت الدهر. نعم يا رب سامح عبدك... بجميع زلاته. واملا فاه من سبحتك. وابسط يديه إلى فعل وصاياك. وهيئ </a:t>
                      </a:r>
                      <a:r>
                        <a:rPr lang="ar-AE" sz="3600" b="1" dirty="0" err="1">
                          <a:latin typeface="Book Antiqua" panose="02040602050305030304" pitchFamily="18" charset="0"/>
                        </a:rPr>
                        <a:t>اقدامة</a:t>
                      </a:r>
                      <a:r>
                        <a:rPr lang="ar-AE" sz="3600" b="1" dirty="0">
                          <a:latin typeface="Book Antiqua" panose="02040602050305030304" pitchFamily="18" charset="0"/>
                        </a:rPr>
                        <a:t> إلى سبيل الخلاص. وحصن أعضاءه وأفكاره بقوتك.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83110427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4024538201"/>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2800" b="1" kern="1200" dirty="0">
                          <a:solidFill>
                            <a:schemeClr val="tx1"/>
                          </a:solidFill>
                          <a:effectLst/>
                          <a:latin typeface="Book Antiqua" panose="02040602050305030304" pitchFamily="18" charset="0"/>
                          <a:ea typeface="+mn-ea"/>
                          <a:cs typeface="+mn-cs"/>
                        </a:rPr>
                        <a:t>Seigneur, Tu nous as dit par l'intermédiaire de tes saints apôtres : « tout ce que vous lierez sur la terre sera lié dans les cieux et tout ce que vous délierez sur la terre sera délié dans les cieux. » Tu as dit aussi : « ceux à qui vous remettrez les péchés, ils leurs seront remis. » Toi, qui n’as pas refusé à Ezéchiel la demande qu’il T’a faite à sa dernière heure,</a:t>
                      </a:r>
                    </a:p>
                  </a:txBody>
                  <a:tcPr/>
                </a:tc>
                <a:tc>
                  <a:txBody>
                    <a:bodyPr/>
                    <a:lstStyle/>
                    <a:p>
                      <a:pPr algn="just" rtl="1"/>
                      <a:r>
                        <a:rPr lang="ar-AE" sz="3600" b="1" dirty="0">
                          <a:latin typeface="Book Antiqua" panose="02040602050305030304" pitchFamily="18" charset="0"/>
                        </a:rPr>
                        <a:t>أنت قلت لنا على </a:t>
                      </a:r>
                      <a:r>
                        <a:rPr lang="ar-AE" sz="3600" b="1" dirty="0" err="1">
                          <a:latin typeface="Book Antiqua" panose="02040602050305030304" pitchFamily="18" charset="0"/>
                        </a:rPr>
                        <a:t>ايدى</a:t>
                      </a:r>
                      <a:r>
                        <a:rPr lang="ar-AE" sz="3600" b="1" dirty="0">
                          <a:latin typeface="Book Antiqua" panose="02040602050305030304" pitchFamily="18" charset="0"/>
                        </a:rPr>
                        <a:t> رسلك الأطهار: إن كل ما تربطونه على الأرض يكون مربوطا في السماوات. وما تحلونه على الأرض يكون محلولا في السماوات. وأيضا قلت إن من غفرتم له خطاياه غفرت له. وكما سمعت لحز قيا عند ضيقة نفسه في ساعة موته ولم تعرض عن طلبته.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63621158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09DAB-5ED8-B8C4-AFEC-69EA1FC97C23}"/>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0F768490-A14C-6BF5-CC40-F89C0E818BA8}"/>
              </a:ext>
            </a:extLst>
          </p:cNvPr>
          <p:cNvGraphicFramePr>
            <a:graphicFrameLocks noGrp="1"/>
          </p:cNvGraphicFramePr>
          <p:nvPr>
            <p:extLst>
              <p:ext uri="{D42A27DB-BD31-4B8C-83A1-F6EECF244321}">
                <p14:modId xmlns:p14="http://schemas.microsoft.com/office/powerpoint/2010/main" val="1394689479"/>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2800" b="1" kern="1200" dirty="0">
                          <a:solidFill>
                            <a:schemeClr val="tx1"/>
                          </a:solidFill>
                          <a:effectLst/>
                          <a:latin typeface="Book Antiqua" panose="02040602050305030304" pitchFamily="18" charset="0"/>
                          <a:ea typeface="+mn-ea"/>
                          <a:cs typeface="+mn-cs"/>
                        </a:rPr>
                        <a:t>aie pitié de Ton serviteur (Ta servante) (tes serviteurs), même si ses (leurs) péchés se sont multipliés car Tu as ordonné de pardonner sept fois soixante dix fois. Nous Te rendons grâce pour Ta miséricorde et Ta grandeur, à Toi la gloire avec Ton Père très bon et Ton Esprit Saint vivifiant, maintenant et toujours et pour les siècles des siècles. Amen !</a:t>
                      </a:r>
                    </a:p>
                  </a:txBody>
                  <a:tcPr/>
                </a:tc>
                <a:tc>
                  <a:txBody>
                    <a:bodyPr/>
                    <a:lstStyle/>
                    <a:p>
                      <a:pPr algn="just" rtl="1"/>
                      <a:r>
                        <a:rPr lang="ar-AE" sz="3200" b="1" dirty="0">
                          <a:latin typeface="Book Antiqua" panose="02040602050305030304" pitchFamily="18" charset="0"/>
                        </a:rPr>
                        <a:t>كذلك أيضا اسمعني إنا عبدك المسكين في هذه الساعة. وارحم عبدك... وإن كانت خطاياه قد كثرت جدا لأنك أمرت بالغفران سبعين مرة سبع مرات. ونرسل الشكر لمراحمك ولعظمتك ولك المجد مع أبيك الصالح غير المبتدئ وروحك القدوس </a:t>
                      </a:r>
                      <a:r>
                        <a:rPr lang="ar-AE" sz="3200" b="1" dirty="0" err="1">
                          <a:latin typeface="Book Antiqua" panose="02040602050305030304" pitchFamily="18" charset="0"/>
                        </a:rPr>
                        <a:t>المحيى</a:t>
                      </a:r>
                      <a:r>
                        <a:rPr lang="ar-AE" sz="3200" b="1" dirty="0">
                          <a:latin typeface="Book Antiqua" panose="02040602050305030304" pitchFamily="18" charset="0"/>
                        </a:rPr>
                        <a:t>. الآن وكل أوان وإلى دهر الدهور آمِينَ.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4286231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85327" name="Group 15"/>
          <p:cNvGraphicFramePr>
            <a:graphicFrameLocks noGrp="1"/>
          </p:cNvGraphicFramePr>
          <p:nvPr>
            <p:extLst>
              <p:ext uri="{D42A27DB-BD31-4B8C-83A1-F6EECF244321}">
                <p14:modId xmlns:p14="http://schemas.microsoft.com/office/powerpoint/2010/main" val="71654269"/>
              </p:ext>
            </p:extLst>
          </p:nvPr>
        </p:nvGraphicFramePr>
        <p:xfrm>
          <a:off x="0" y="464758"/>
          <a:ext cx="12192000" cy="5824076"/>
        </p:xfrm>
        <a:graphic>
          <a:graphicData uri="http://schemas.openxmlformats.org/drawingml/2006/table">
            <a:tbl>
              <a:tblPr/>
              <a:tblGrid>
                <a:gridCol w="7232543">
                  <a:extLst>
                    <a:ext uri="{9D8B030D-6E8A-4147-A177-3AD203B41FA5}">
                      <a16:colId xmlns:a16="http://schemas.microsoft.com/office/drawing/2014/main" val="20000"/>
                    </a:ext>
                  </a:extLst>
                </a:gridCol>
                <a:gridCol w="4959457">
                  <a:extLst>
                    <a:ext uri="{9D8B030D-6E8A-4147-A177-3AD203B41FA5}">
                      <a16:colId xmlns:a16="http://schemas.microsoft.com/office/drawing/2014/main" val="20001"/>
                    </a:ext>
                  </a:extLst>
                </a:gridCol>
              </a:tblGrid>
              <a:tr h="2453668">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Notre Seigneur Jésus Christ,</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a jeûné pour nous,</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quarante jours et quarante nuits,</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afin de nous sauver de nos péchés. </a:t>
                      </a:r>
                      <a:endParaRPr kumimoji="0" lang="fr-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44000" marR="144000" marT="0" marB="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1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ربنا يسوع المسيح،</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صام عنا،</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أربعين يوماً وأربعين ليلة،</a:t>
                      </a:r>
                      <a:endParaRPr kumimoji="0" lang="ar-EG"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ct val="1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لكي يُخَلِّصنا</a:t>
                      </a:r>
                      <a:r>
                        <a:rPr kumimoji="0" lang="fr-FR"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من خطايانا. </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44000" marR="144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70408">
                <a:tc gridSpan="2">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a:ln>
                            <a:noFill/>
                          </a:ln>
                          <a:solidFill>
                            <a:schemeClr val="tx1"/>
                          </a:solidFill>
                          <a:effectLst/>
                          <a:latin typeface="Avva_Marcos" panose="04020500000000000000" pitchFamily="82" charset="0"/>
                          <a:cs typeface="Arial" charset="0"/>
                        </a:rPr>
                        <a:t>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pen{</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I=y=c P=,=c @</a:t>
                      </a:r>
                    </a:p>
                    <a:p>
                      <a:pPr marL="0" marR="0" lvl="0" indent="0" algn="ctr" defTabSz="914400" rtl="0" eaLnBrk="1" fontAlgn="base" latinLnBrk="0" hangingPunct="1">
                        <a:lnSpc>
                          <a:spcPct val="100000"/>
                        </a:lnSpc>
                        <a:spcBef>
                          <a:spcPts val="30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ernycteuin</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e`hryi</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ejwn</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30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n`hme</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n`ehoou</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hme</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n`ejwrh</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30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sa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ntefcotten</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nennobi</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2" name="Tableau 1">
            <a:extLst>
              <a:ext uri="{FF2B5EF4-FFF2-40B4-BE49-F238E27FC236}">
                <a16:creationId xmlns:a16="http://schemas.microsoft.com/office/drawing/2014/main" id="{9B0FCA05-CEF8-CD79-EEA3-2141BAB1840A}"/>
              </a:ext>
            </a:extLst>
          </p:cNvPr>
          <p:cNvGraphicFramePr>
            <a:graphicFrameLocks noGrp="1"/>
          </p:cNvGraphicFramePr>
          <p:nvPr>
            <p:extLst>
              <p:ext uri="{D42A27DB-BD31-4B8C-83A1-F6EECF244321}">
                <p14:modId xmlns:p14="http://schemas.microsoft.com/office/powerpoint/2010/main" val="3885118589"/>
              </p:ext>
            </p:extLst>
          </p:nvPr>
        </p:nvGraphicFramePr>
        <p:xfrm>
          <a:off x="2032000" y="39091"/>
          <a:ext cx="8128000" cy="47548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405529306"/>
                    </a:ext>
                  </a:extLst>
                </a:gridCol>
              </a:tblGrid>
              <a:tr h="464758">
                <a:tc>
                  <a:txBody>
                    <a:bodyPr/>
                    <a:lstStyle/>
                    <a:p>
                      <a:pPr algn="ctr">
                        <a:lnSpc>
                          <a:spcPct val="90000"/>
                        </a:lnSpc>
                        <a:spcBef>
                          <a:spcPct val="0"/>
                        </a:spcBef>
                      </a:pPr>
                      <a:r>
                        <a:rPr lang="fr-CA" sz="2800" b="1" dirty="0">
                          <a:solidFill>
                            <a:schemeClr val="tx1"/>
                          </a:solidFill>
                          <a:latin typeface="Book Antiqua" panose="02040602050305030304" pitchFamily="18" charset="0"/>
                        </a:rPr>
                        <a:t>Le grand Carême</a:t>
                      </a:r>
                      <a:r>
                        <a:rPr lang="en-CA" sz="2800" b="1" dirty="0">
                          <a:solidFill>
                            <a:schemeClr val="tx1"/>
                          </a:solidFill>
                          <a:latin typeface="Book Antiqua" panose="02040602050305030304" pitchFamily="18" charset="0"/>
                        </a:rPr>
                        <a:t> – </a:t>
                      </a:r>
                      <a:r>
                        <a:rPr lang="ar-EG" sz="2800" b="1" dirty="0">
                          <a:solidFill>
                            <a:schemeClr val="tx1"/>
                          </a:solidFill>
                        </a:rPr>
                        <a:t>الصوم الكبير</a:t>
                      </a:r>
                      <a:endParaRPr lang="fr-CA" sz="2800" b="1" dirty="0">
                        <a:solidFill>
                          <a:schemeClr val="tx1"/>
                        </a:solidFill>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303385"/>
                  </a:ext>
                </a:extLst>
              </a:tr>
            </a:tbl>
          </a:graphicData>
        </a:graphic>
      </p:graphicFrame>
    </p:spTree>
    <p:extLst>
      <p:ext uri="{BB962C8B-B14F-4D97-AF65-F5344CB8AC3E}">
        <p14:creationId xmlns:p14="http://schemas.microsoft.com/office/powerpoint/2010/main" val="402621936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A8B033-D3CE-4D9E-81CE-76148E15E42A}"/>
              </a:ext>
            </a:extLst>
          </p:cNvPr>
          <p:cNvSpPr>
            <a:spLocks noGrp="1"/>
          </p:cNvSpPr>
          <p:nvPr>
            <p:ph type="title"/>
          </p:nvPr>
        </p:nvSpPr>
        <p:spPr>
          <a:xfrm>
            <a:off x="0" y="544683"/>
            <a:ext cx="12192000" cy="5793772"/>
          </a:xfrm>
        </p:spPr>
        <p:txBody>
          <a:bodyPr>
            <a:noAutofit/>
          </a:bodyPr>
          <a:lstStyle/>
          <a:p>
            <a: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Quatrième prière - </a:t>
            </a:r>
            <a:r>
              <a:rPr lang="ar-AE" sz="4800" b="1" dirty="0">
                <a:ln w="19050">
                  <a:solidFill>
                    <a:schemeClr val="tx1"/>
                  </a:solidFill>
                </a:ln>
                <a:solidFill>
                  <a:schemeClr val="bg1"/>
                </a:solidFill>
                <a:effectLst>
                  <a:outerShdw blurRad="38100" dist="38100" dir="2700000" algn="tl">
                    <a:srgbClr val="000000">
                      <a:alpha val="43137"/>
                    </a:srgbClr>
                  </a:outerShdw>
                </a:effectLst>
                <a:cs typeface="Arial" panose="020B0604020202020204" pitchFamily="34" charset="0"/>
              </a:rPr>
              <a:t>الصلاة الرابعة</a:t>
            </a:r>
            <a:b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br>
            <a:br>
              <a:rPr lang="fr-FR" sz="4800" b="1" dirty="0">
                <a:ln w="19050">
                  <a:solidFill>
                    <a:schemeClr val="tx1"/>
                  </a:solidFill>
                </a:ln>
                <a:solidFill>
                  <a:schemeClr val="bg1"/>
                </a:solidFill>
                <a:effectLst>
                  <a:outerShdw blurRad="38100" dist="38100" dir="2700000" algn="tl">
                    <a:srgbClr val="000000">
                      <a:alpha val="43137"/>
                    </a:srgbClr>
                  </a:outerShdw>
                </a:effectLst>
              </a:rPr>
            </a:br>
            <a:r>
              <a:rPr lang="fr-FR" sz="4800" dirty="0" err="1">
                <a:ln w="19050">
                  <a:solidFill>
                    <a:schemeClr val="tx1"/>
                  </a:solidFill>
                </a:ln>
                <a:solidFill>
                  <a:schemeClr val="bg1"/>
                </a:solidFill>
                <a:effectLst>
                  <a:outerShdw blurRad="38100" dist="38100" dir="2700000" algn="tl">
                    <a:srgbClr val="000000">
                      <a:alpha val="43137"/>
                    </a:srgbClr>
                  </a:outerShdw>
                </a:effectLst>
                <a:latin typeface="Avva_Marcos" panose="04020500000000000000" pitchFamily="82" charset="0"/>
              </a:rPr>
              <a:t>P</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imah</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ftou</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`n`</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slyl</a:t>
            </a:r>
            <a:endParaRPr lang="fr-FR" sz="4800" b="1" dirty="0">
              <a:ln w="19050">
                <a:solidFill>
                  <a:schemeClr val="tx1"/>
                </a:solidFill>
              </a:ln>
              <a:solidFill>
                <a:schemeClr val="bg1"/>
              </a:solidFill>
              <a:effectLst>
                <a:outerShdw blurRad="38100" dist="38100" dir="2700000" algn="tl">
                  <a:srgbClr val="000000">
                    <a:alpha val="43137"/>
                  </a:srgbClr>
                </a:outerShdw>
              </a:effectLst>
            </a:endParaRPr>
          </a:p>
        </p:txBody>
      </p:sp>
      <p:sp>
        <p:nvSpPr>
          <p:cNvPr id="12" name="Rectangle 74">
            <a:extLst>
              <a:ext uri="{FF2B5EF4-FFF2-40B4-BE49-F238E27FC236}">
                <a16:creationId xmlns:a16="http://schemas.microsoft.com/office/drawing/2014/main" id="{3EF44594-EC83-4E81-801E-0696255F1E04}"/>
              </a:ext>
            </a:extLst>
          </p:cNvPr>
          <p:cNvSpPr>
            <a:spLocks noChangeArrowheads="1"/>
          </p:cNvSpPr>
          <p:nvPr/>
        </p:nvSpPr>
        <p:spPr bwMode="auto">
          <a:xfrm>
            <a:off x="6943060" y="53414"/>
            <a:ext cx="5057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Arial" panose="020B0604020202020204" pitchFamily="34" charset="0"/>
              </a:rPr>
              <a:t> </a:t>
            </a:r>
          </a:p>
        </p:txBody>
      </p:sp>
    </p:spTree>
    <p:extLst>
      <p:ext uri="{BB962C8B-B14F-4D97-AF65-F5344CB8AC3E}">
        <p14:creationId xmlns:p14="http://schemas.microsoft.com/office/powerpoint/2010/main" val="227111741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B0B51-A87C-9F90-714D-03140D64E23A}"/>
            </a:ext>
          </a:extLst>
        </p:cNvPr>
        <p:cNvGrpSpPr/>
        <p:nvPr/>
      </p:nvGrpSpPr>
      <p:grpSpPr>
        <a:xfrm>
          <a:off x="0" y="0"/>
          <a:ext cx="0" cy="0"/>
          <a:chOff x="0" y="0"/>
          <a:chExt cx="0" cy="0"/>
        </a:xfrm>
      </p:grpSpPr>
      <p:graphicFrame>
        <p:nvGraphicFramePr>
          <p:cNvPr id="11723816" name="Group 40">
            <a:extLst>
              <a:ext uri="{FF2B5EF4-FFF2-40B4-BE49-F238E27FC236}">
                <a16:creationId xmlns:a16="http://schemas.microsoft.com/office/drawing/2014/main" id="{4E1638C9-A0CA-06E0-948E-FFD782AC740A}"/>
              </a:ext>
            </a:extLst>
          </p:cNvPr>
          <p:cNvGraphicFramePr>
            <a:graphicFrameLocks noGrp="1"/>
          </p:cNvGraphicFramePr>
          <p:nvPr>
            <p:ph/>
          </p:nvPr>
        </p:nvGraphicFramePr>
        <p:xfrm>
          <a:off x="426000" y="543058"/>
          <a:ext cx="11340000" cy="5796000"/>
        </p:xfrm>
        <a:graphic>
          <a:graphicData uri="http://schemas.openxmlformats.org/drawingml/2006/table">
            <a:tbl>
              <a:tblPr/>
              <a:tblGrid>
                <a:gridCol w="4141915">
                  <a:extLst>
                    <a:ext uri="{9D8B030D-6E8A-4147-A177-3AD203B41FA5}">
                      <a16:colId xmlns:a16="http://schemas.microsoft.com/office/drawing/2014/main" val="20000"/>
                    </a:ext>
                  </a:extLst>
                </a:gridCol>
                <a:gridCol w="4079585">
                  <a:extLst>
                    <a:ext uri="{9D8B030D-6E8A-4147-A177-3AD203B41FA5}">
                      <a16:colId xmlns:a16="http://schemas.microsoft.com/office/drawing/2014/main" val="20001"/>
                    </a:ext>
                  </a:extLst>
                </a:gridCol>
                <a:gridCol w="3118500">
                  <a:extLst>
                    <a:ext uri="{9D8B030D-6E8A-4147-A177-3AD203B41FA5}">
                      <a16:colId xmlns:a16="http://schemas.microsoft.com/office/drawing/2014/main" val="20002"/>
                    </a:ext>
                  </a:extLst>
                </a:gridCol>
              </a:tblGrid>
              <a:tr h="482542">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r h="5313458">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defRPr/>
                      </a:pP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Avva_Marcos" panose="04020500000000000000" pitchFamily="82" charset="0"/>
                          <a:cs typeface="Arial" charset="0"/>
                        </a:rPr>
                        <a:t>E</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le`ycon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Patyr</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Pantokratwr</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Pan`agi`a</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`P¡ `V}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nijom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swpi</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je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ntan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noubo`y;oc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li'ic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nenhojhej</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ebyl</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900" b="1" i="0" u="none" strike="noStrike" cap="none" normalizeH="0" baseline="0" dirty="0">
                          <a:ln>
                            <a:noFill/>
                          </a:ln>
                          <a:solidFill>
                            <a:srgbClr val="000000"/>
                          </a:solidFill>
                          <a:effectLst/>
                          <a:latin typeface="Book Antiqua" panose="02040602050305030304" pitchFamily="18" charset="0"/>
                          <a:cs typeface="Arial" charset="0"/>
                        </a:rPr>
                        <a:t>Aie pitié de nous Dieu, le Père Tout-Puissant, Ô Trinité toute Sainte, aie pitié de nous, Ô Seigneur, Dieu des puissances sois avec nous, car nous n’avons d’autre secours que de Toi dans nos difficultés et nos angoisses. </a:t>
                      </a: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defRPr/>
                      </a:pPr>
                      <a:r>
                        <a:rPr kumimoji="0" lang="ar-EG" sz="4000" b="1" i="0" u="none" strike="noStrike" cap="none" normalizeH="0" baseline="0" dirty="0">
                          <a:ln>
                            <a:noFill/>
                          </a:ln>
                          <a:solidFill>
                            <a:srgbClr val="000000"/>
                          </a:solidFill>
                          <a:effectLst/>
                          <a:latin typeface="Book Antiqua" panose="02040602050305030304" pitchFamily="18" charset="0"/>
                          <a:cs typeface="Arial" charset="0"/>
                        </a:rPr>
                        <a:t>اِرْحَمْنَا يَا اللهُ الآبُ ضَابِطُ الْكُلِّ، أَيُّهَا الثَّالُوثُ الْقُدُّوسُ اِرْحَمْنَا، أَيُّهَا الرَّبُّ إِلَهُ الْقُوَّاتِ كُنْ مَعَنَا، لأَنَّهُ لَيْسَ لَنَا مُعِينٌ فِي شَدَائِدِنَا </a:t>
                      </a:r>
                      <a:r>
                        <a:rPr kumimoji="0" lang="ar-EG" sz="4000" b="1" i="0" u="none" strike="noStrike" cap="none" normalizeH="0" baseline="0" dirty="0" err="1">
                          <a:ln>
                            <a:noFill/>
                          </a:ln>
                          <a:solidFill>
                            <a:srgbClr val="000000"/>
                          </a:solidFill>
                          <a:effectLst/>
                          <a:latin typeface="Book Antiqua" panose="02040602050305030304" pitchFamily="18" charset="0"/>
                          <a:cs typeface="Arial" charset="0"/>
                        </a:rPr>
                        <a:t>وَضِيقَاتِنَا</a:t>
                      </a:r>
                      <a:r>
                        <a:rPr kumimoji="0" lang="ar-EG" sz="4000" b="1" i="0" u="none" strike="noStrike" cap="none" normalizeH="0" baseline="0" dirty="0">
                          <a:ln>
                            <a:noFill/>
                          </a:ln>
                          <a:solidFill>
                            <a:srgbClr val="000000"/>
                          </a:solidFill>
                          <a:effectLst/>
                          <a:latin typeface="Book Antiqua" panose="02040602050305030304" pitchFamily="18" charset="0"/>
                          <a:cs typeface="Arial" charset="0"/>
                        </a:rPr>
                        <a:t> سِوَاكَ.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887967408"/>
                  </a:ext>
                </a:extLst>
              </a:tr>
            </a:tbl>
          </a:graphicData>
        </a:graphic>
      </p:graphicFrame>
    </p:spTree>
    <p:extLst>
      <p:ext uri="{BB962C8B-B14F-4D97-AF65-F5344CB8AC3E}">
        <p14:creationId xmlns:p14="http://schemas.microsoft.com/office/powerpoint/2010/main" val="2716032312"/>
      </p:ext>
    </p:extLst>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E0220-4033-2C76-BAE9-8096BC64FC8A}"/>
            </a:ext>
          </a:extLst>
        </p:cNvPr>
        <p:cNvGrpSpPr/>
        <p:nvPr/>
      </p:nvGrpSpPr>
      <p:grpSpPr>
        <a:xfrm>
          <a:off x="0" y="0"/>
          <a:ext cx="0" cy="0"/>
          <a:chOff x="0" y="0"/>
          <a:chExt cx="0" cy="0"/>
        </a:xfrm>
      </p:grpSpPr>
      <p:graphicFrame>
        <p:nvGraphicFramePr>
          <p:cNvPr id="4" name="Group 2">
            <a:extLst>
              <a:ext uri="{FF2B5EF4-FFF2-40B4-BE49-F238E27FC236}">
                <a16:creationId xmlns:a16="http://schemas.microsoft.com/office/drawing/2014/main" id="{03FA3766-89F3-354C-CB3A-20F87154507D}"/>
              </a:ext>
            </a:extLst>
          </p:cNvPr>
          <p:cNvGraphicFramePr>
            <a:graphicFrameLocks noGrp="1"/>
          </p:cNvGraphicFramePr>
          <p:nvPr>
            <p:ph/>
            <p:extLst>
              <p:ext uri="{D42A27DB-BD31-4B8C-83A1-F6EECF244321}">
                <p14:modId xmlns:p14="http://schemas.microsoft.com/office/powerpoint/2010/main" val="814075487"/>
              </p:ext>
            </p:extLst>
          </p:nvPr>
        </p:nvGraphicFramePr>
        <p:xfrm>
          <a:off x="425999" y="541176"/>
          <a:ext cx="11340001" cy="5796000"/>
        </p:xfrm>
        <a:graphic>
          <a:graphicData uri="http://schemas.openxmlformats.org/drawingml/2006/table">
            <a:tbl>
              <a:tblPr/>
              <a:tblGrid>
                <a:gridCol w="4229263">
                  <a:extLst>
                    <a:ext uri="{9D8B030D-6E8A-4147-A177-3AD203B41FA5}">
                      <a16:colId xmlns:a16="http://schemas.microsoft.com/office/drawing/2014/main" val="20000"/>
                    </a:ext>
                  </a:extLst>
                </a:gridCol>
                <a:gridCol w="3922526">
                  <a:extLst>
                    <a:ext uri="{9D8B030D-6E8A-4147-A177-3AD203B41FA5}">
                      <a16:colId xmlns:a16="http://schemas.microsoft.com/office/drawing/2014/main" val="20001"/>
                    </a:ext>
                  </a:extLst>
                </a:gridCol>
                <a:gridCol w="3188212">
                  <a:extLst>
                    <a:ext uri="{9D8B030D-6E8A-4147-A177-3AD203B41FA5}">
                      <a16:colId xmlns:a16="http://schemas.microsoft.com/office/drawing/2014/main" val="825199505"/>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300" b="1" i="0" kern="1200" dirty="0">
                          <a:solidFill>
                            <a:srgbClr val="000000"/>
                          </a:solidFill>
                          <a:effectLst/>
                          <a:latin typeface="Avva_Marcos" panose="04020500000000000000" pitchFamily="82" charset="0"/>
                          <a:ea typeface="+mn-ea"/>
                          <a:cs typeface="+mn-cs"/>
                        </a:rPr>
                        <a:t>G</a:t>
                      </a:r>
                      <a:r>
                        <a:rPr lang="fr-FR" sz="2300" b="1" i="0" kern="1200" dirty="0">
                          <a:solidFill>
                            <a:srgbClr val="000000"/>
                          </a:solidFill>
                          <a:effectLst/>
                          <a:latin typeface="CS Avva Shenouda" panose="020B7200000000000000" pitchFamily="34" charset="0"/>
                          <a:ea typeface="+mn-ea"/>
                          <a:cs typeface="+mn-cs"/>
                        </a:rPr>
                        <a:t>e </a:t>
                      </a:r>
                      <a:r>
                        <a:rPr lang="fr-FR" sz="2300" b="1" i="0" kern="1200" dirty="0" err="1">
                          <a:solidFill>
                            <a:srgbClr val="000000"/>
                          </a:solidFill>
                          <a:effectLst/>
                          <a:latin typeface="CS Avva Shenouda" panose="020B7200000000000000" pitchFamily="34" charset="0"/>
                          <a:ea typeface="+mn-ea"/>
                          <a:cs typeface="+mn-cs"/>
                        </a:rPr>
                        <a:t>penIwt</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nivyou`i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mareftoubo</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PekRan</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marec`i</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tekmetouro</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petehnak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marefswpi</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tve</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hijen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pikahi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penwik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a:t>
                      </a:r>
                      <a:r>
                        <a:rPr lang="fr-FR" sz="2300" b="1" i="0" kern="1200" dirty="0">
                          <a:solidFill>
                            <a:srgbClr val="000000"/>
                          </a:solidFill>
                          <a:effectLst/>
                          <a:latin typeface="CS Avva Shenouda" panose="020B7200000000000000" pitchFamily="34" charset="0"/>
                          <a:ea typeface="+mn-ea"/>
                          <a:cs typeface="+mn-cs"/>
                        </a:rPr>
                        <a:t> rac] </a:t>
                      </a:r>
                      <a:r>
                        <a:rPr lang="fr-FR" sz="2300" b="1" i="0" kern="1200" dirty="0" err="1">
                          <a:solidFill>
                            <a:srgbClr val="000000"/>
                          </a:solidFill>
                          <a:effectLst/>
                          <a:latin typeface="CS Avva Shenouda" panose="020B7200000000000000" pitchFamily="34" charset="0"/>
                          <a:ea typeface="+mn-ea"/>
                          <a:cs typeface="+mn-cs"/>
                        </a:rPr>
                        <a:t>myif</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mvoou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 </a:t>
                      </a:r>
                      <a:r>
                        <a:rPr lang="fr-FR" sz="2300" b="1" i="0" kern="1200" dirty="0" err="1">
                          <a:solidFill>
                            <a:srgbClr val="000000"/>
                          </a:solidFill>
                          <a:effectLst/>
                          <a:latin typeface="CS Avva Shenouda" panose="020B7200000000000000" pitchFamily="34" charset="0"/>
                          <a:ea typeface="+mn-ea"/>
                          <a:cs typeface="+mn-cs"/>
                        </a:rPr>
                        <a:t>ny`eteron</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hwn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nten,w</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nny`ete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ouon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ntan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erwou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mperenten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eqoun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epiracmoc</a:t>
                      </a:r>
                      <a:r>
                        <a:rPr lang="fr-FR" sz="2300" b="1" i="0" kern="1200" dirty="0">
                          <a:solidFill>
                            <a:srgbClr val="000000"/>
                          </a:solidFill>
                          <a:effectLst/>
                          <a:latin typeface="CS Avva Shenouda" panose="020B7200000000000000" pitchFamily="34" charset="0"/>
                          <a:ea typeface="+mn-ea"/>
                          <a:cs typeface="+mn-cs"/>
                        </a:rPr>
                        <a:t> @ alla </a:t>
                      </a:r>
                      <a:r>
                        <a:rPr lang="fr-FR" sz="2300" b="1" i="0" kern="1200" dirty="0" err="1">
                          <a:solidFill>
                            <a:srgbClr val="000000"/>
                          </a:solidFill>
                          <a:effectLst/>
                          <a:latin typeface="CS Avva Shenouda" panose="020B7200000000000000" pitchFamily="34" charset="0"/>
                          <a:ea typeface="+mn-ea"/>
                          <a:cs typeface="+mn-cs"/>
                        </a:rPr>
                        <a:t>nahmen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ebolha</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pipethwou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P=,=c I=y=c </a:t>
                      </a:r>
                      <a:r>
                        <a:rPr lang="fr-FR" sz="2300" b="1" i="0" kern="1200" dirty="0" err="1">
                          <a:solidFill>
                            <a:srgbClr val="000000"/>
                          </a:solidFill>
                          <a:effectLst/>
                          <a:latin typeface="CS Avva Shenouda" panose="020B7200000000000000" pitchFamily="34" charset="0"/>
                          <a:ea typeface="+mn-ea"/>
                          <a:cs typeface="+mn-cs"/>
                        </a:rPr>
                        <a:t>pen</a:t>
                      </a: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oic</a:t>
                      </a:r>
                      <a:r>
                        <a:rPr lang="fr-FR" sz="2300" b="1" i="0" kern="1200" dirty="0">
                          <a:solidFill>
                            <a:srgbClr val="000000"/>
                          </a:solidFill>
                          <a:effectLst/>
                          <a:latin typeface="CS Avva Shenouda" panose="020B7200000000000000" pitchFamily="34" charset="0"/>
                          <a:ea typeface="+mn-ea"/>
                          <a:cs typeface="+mn-cs"/>
                        </a:rPr>
                        <a:t> @ je ;</a:t>
                      </a:r>
                      <a:r>
                        <a:rPr lang="fr-FR" sz="2300" b="1" i="0" kern="1200" dirty="0" err="1">
                          <a:solidFill>
                            <a:srgbClr val="000000"/>
                          </a:solidFill>
                          <a:effectLst/>
                          <a:latin typeface="CS Avva Shenouda" panose="020B7200000000000000" pitchFamily="34" charset="0"/>
                          <a:ea typeface="+mn-ea"/>
                          <a:cs typeface="+mn-cs"/>
                        </a:rPr>
                        <a:t>wk</a:t>
                      </a:r>
                      <a:r>
                        <a:rPr lang="fr-FR" sz="2300" b="1" i="0" kern="1200" dirty="0">
                          <a:solidFill>
                            <a:srgbClr val="000000"/>
                          </a:solidFill>
                          <a:effectLst/>
                          <a:latin typeface="CS Avva Shenouda" panose="020B7200000000000000" pitchFamily="34" charset="0"/>
                          <a:ea typeface="+mn-ea"/>
                          <a:cs typeface="+mn-cs"/>
                        </a:rPr>
                        <a:t> te ]</a:t>
                      </a:r>
                      <a:r>
                        <a:rPr lang="fr-FR" sz="2300" b="1" i="0" kern="1200" dirty="0" err="1">
                          <a:solidFill>
                            <a:srgbClr val="000000"/>
                          </a:solidFill>
                          <a:effectLst/>
                          <a:latin typeface="CS Avva Shenouda" panose="020B7200000000000000" pitchFamily="34" charset="0"/>
                          <a:ea typeface="+mn-ea"/>
                          <a:cs typeface="+mn-cs"/>
                        </a:rPr>
                        <a:t>metouro</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jom</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pi`wou</a:t>
                      </a:r>
                      <a:r>
                        <a:rPr lang="fr-FR" sz="2300" b="1" i="0" kern="1200" dirty="0">
                          <a:solidFill>
                            <a:srgbClr val="000000"/>
                          </a:solidFill>
                          <a:effectLst/>
                          <a:latin typeface="CS Avva Shenouda" panose="020B7200000000000000" pitchFamily="34" charset="0"/>
                          <a:ea typeface="+mn-ea"/>
                          <a:cs typeface="+mn-cs"/>
                        </a:rPr>
                        <a:t> sa `</a:t>
                      </a:r>
                      <a:r>
                        <a:rPr lang="fr-FR" sz="2300" b="1" i="0" kern="1200" dirty="0" err="1">
                          <a:solidFill>
                            <a:srgbClr val="000000"/>
                          </a:solidFill>
                          <a:effectLst/>
                          <a:latin typeface="CS Avva Shenouda" panose="020B7200000000000000" pitchFamily="34" charset="0"/>
                          <a:ea typeface="+mn-ea"/>
                          <a:cs typeface="+mn-cs"/>
                        </a:rPr>
                        <a:t>eneh</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Amyn</a:t>
                      </a:r>
                      <a:r>
                        <a:rPr lang="fr-FR" sz="2300" b="1" i="0" kern="1200" dirty="0">
                          <a:solidFill>
                            <a:srgbClr val="000000"/>
                          </a:solidFill>
                          <a:effectLst/>
                          <a:latin typeface="CS Avva Shenouda" panose="020B7200000000000000" pitchFamily="34" charset="0"/>
                          <a:ea typeface="+mn-ea"/>
                          <a:cs typeface="+mn-cs"/>
                        </a:rPr>
                        <a:t>. </a:t>
                      </a: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par Le Christ Jésus notre Seigneur, car c’est à Toi qu’appartiennent le règne, la puissance et la gloire éternellement, </a:t>
                      </a:r>
                      <a:r>
                        <a:rPr kumimoji="0" lang="en-US"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Amen. </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أَبَانَا الَّذِي فِي السَّمَاوَاتِ، لِيَتَقَدَّسِ اسْمُكَ، </a:t>
                      </a:r>
                      <a:r>
                        <a:rPr kumimoji="0" lang="ar-SA" altLang="zh-CN" sz="2800" b="1" i="0" u="none" strike="noStrike" cap="none" normalizeH="0" baseline="0" dirty="0" err="1">
                          <a:ln>
                            <a:noFill/>
                          </a:ln>
                          <a:solidFill>
                            <a:srgbClr val="000000"/>
                          </a:solidFill>
                          <a:effectLst/>
                          <a:latin typeface="Book Antiqua" panose="02040602050305030304" pitchFamily="18" charset="0"/>
                          <a:cs typeface="Arial" charset="0"/>
                        </a:rPr>
                        <a:t>لِيَأْتِ</a:t>
                      </a: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 مَلَكُوتُكَ، لِتَكُنْ مَشِيئَتُكَ، كَمَا فِي السَّمَاءِ، كَذَلِكَ عَلَى الأَرْضِ، خُبْزَنَا الَّذِي لِلْغَدِ، أَعْطِنَا الْيَوْمَ، وَاغْفِرْ لَنَا ذُنُوبَنَا، كَمَا نَغْفِرُ نَحْنُ أَيْضاً لِلْمُذْنِبِينَ إِلَيْنَا، وَلا تُدْخِلْنَا فِي تَجْرِبَةٍ، لَكِنْ نَجِّنَا مِنَ الشِّرِّيرِ، بِالْمَسِيحِ يَسُوعَ رَبِّنَا، لأَنَّ لَكَ الْمُلْكَ وَالْقُوَّةَ وَالْمَجْدَ إِلَى الأَبَدِ، آمِينَ. </a:t>
                      </a:r>
                      <a:endParaRPr kumimoji="0" lang="en-CA"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92128273"/>
      </p:ext>
    </p:extLst>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8CEAD-A727-04F9-A47C-A85D45E595C4}"/>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CFF29623-1A74-F679-A2B4-9E8ABF18E4A4}"/>
              </a:ext>
            </a:extLst>
          </p:cNvPr>
          <p:cNvGraphicFramePr>
            <a:graphicFrameLocks noGrp="1"/>
          </p:cNvGraphicFramePr>
          <p:nvPr/>
        </p:nvGraphicFramePr>
        <p:xfrm>
          <a:off x="425999" y="531001"/>
          <a:ext cx="11340001" cy="5795997"/>
        </p:xfrm>
        <a:graphic>
          <a:graphicData uri="http://schemas.openxmlformats.org/drawingml/2006/table">
            <a:tbl>
              <a:tblPr/>
              <a:tblGrid>
                <a:gridCol w="3892598">
                  <a:extLst>
                    <a:ext uri="{9D8B030D-6E8A-4147-A177-3AD203B41FA5}">
                      <a16:colId xmlns:a16="http://schemas.microsoft.com/office/drawing/2014/main" val="20000"/>
                    </a:ext>
                  </a:extLst>
                </a:gridCol>
                <a:gridCol w="4222339">
                  <a:extLst>
                    <a:ext uri="{9D8B030D-6E8A-4147-A177-3AD203B41FA5}">
                      <a16:colId xmlns:a16="http://schemas.microsoft.com/office/drawing/2014/main" val="20001"/>
                    </a:ext>
                  </a:extLst>
                </a:gridCol>
                <a:gridCol w="3225064">
                  <a:extLst>
                    <a:ext uri="{9D8B030D-6E8A-4147-A177-3AD203B41FA5}">
                      <a16:colId xmlns:a16="http://schemas.microsoft.com/office/drawing/2014/main" val="20002"/>
                    </a:ext>
                  </a:extLst>
                </a:gridCol>
              </a:tblGrid>
              <a:tr h="4690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132242"/>
                  </a:ext>
                </a:extLst>
              </a:tr>
              <a:tr h="96934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a:ln>
                            <a:noFill/>
                          </a:ln>
                          <a:solidFill>
                            <a:srgbClr val="000000"/>
                          </a:solidFill>
                          <a:effectLst/>
                          <a:latin typeface="Avva_Marcos" panose="04020500000000000000" pitchFamily="82" charset="0"/>
                          <a:cs typeface="Arial" charset="0"/>
                        </a:rPr>
                        <a:t>Q</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2800" b="1" i="0" u="none" strike="noStrike" cap="none" normalizeH="0" baseline="0">
                          <a:ln>
                            <a:noFill/>
                          </a:ln>
                          <a:solidFill>
                            <a:srgbClr val="000000"/>
                          </a:solidFill>
                          <a:effectLst/>
                          <a:latin typeface="CS Avva Shenouda" panose="020B7200000000000000" pitchFamily="34" charset="0"/>
                          <a:cs typeface="Arial" charset="0"/>
                        </a:rPr>
                        <a:t>c I=y=c </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pen{</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CA" sz="2800" b="1" i="0" u="none" strike="noStrike" cap="none" normalizeH="0" baseline="0" dirty="0">
                          <a:ln>
                            <a:noFill/>
                          </a:ln>
                          <a:solidFill>
                            <a:srgbClr val="000000"/>
                          </a:solidFill>
                          <a:effectLst/>
                          <a:latin typeface="Book Antiqua" panose="02040602050305030304" pitchFamily="18" charset="0"/>
                          <a:cs typeface="Arial" charset="0"/>
                        </a:rPr>
                        <a:t>Par le Christ Jésus </a:t>
                      </a:r>
                      <a:r>
                        <a:rPr kumimoji="0" lang="en-CA" sz="2800" b="1" i="0" u="none" strike="noStrike" cap="none" normalizeH="0" baseline="0" dirty="0" err="1">
                          <a:ln>
                            <a:noFill/>
                          </a:ln>
                          <a:solidFill>
                            <a:srgbClr val="000000"/>
                          </a:solidFill>
                          <a:effectLst/>
                          <a:latin typeface="Book Antiqua" panose="02040602050305030304" pitchFamily="18" charset="0"/>
                          <a:cs typeface="Arial" charset="0"/>
                        </a:rPr>
                        <a:t>notre</a:t>
                      </a:r>
                      <a:r>
                        <a:rPr kumimoji="0" lang="en-CA" sz="2800" b="1" i="0" u="none" strike="noStrike" cap="none" normalizeH="0" baseline="0" dirty="0">
                          <a:ln>
                            <a:noFill/>
                          </a:ln>
                          <a:solidFill>
                            <a:srgbClr val="000000"/>
                          </a:solidFill>
                          <a:effectLst/>
                          <a:latin typeface="Book Antiqua" panose="02040602050305030304" pitchFamily="18" charset="0"/>
                          <a:cs typeface="Arial" charset="0"/>
                        </a:rPr>
                        <a:t> Seigneur.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بِالْمَسِيحِ يَسُوعَ رَبُّنَا.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0058216"/>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Slyl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Prions.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صَلِّ.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4690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915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600" b="1" i="0" u="none" strike="noStrike" cap="none" normalizeH="0" baseline="0" dirty="0">
                          <a:ln>
                            <a:noFill/>
                          </a:ln>
                          <a:solidFill>
                            <a:srgbClr val="000000"/>
                          </a:solidFill>
                          <a:effectLst/>
                          <a:latin typeface="CS Avva Shenouda" panose="020B7200000000000000" pitchFamily="34" charset="0"/>
                          <a:cs typeface="Arial" charset="0"/>
                        </a:rPr>
                        <a:t>`Epi `</a:t>
                      </a:r>
                      <a:r>
                        <a:rPr kumimoji="0" lang="es-ES" sz="2600" b="1" i="0" u="none" strike="noStrike" cap="none" normalizeH="0" baseline="0" dirty="0" err="1">
                          <a:ln>
                            <a:noFill/>
                          </a:ln>
                          <a:solidFill>
                            <a:srgbClr val="000000"/>
                          </a:solidFill>
                          <a:effectLst/>
                          <a:latin typeface="CS Avva Shenouda" panose="020B7200000000000000" pitchFamily="34" charset="0"/>
                          <a:cs typeface="Arial" charset="0"/>
                        </a:rPr>
                        <a:t>proceu,y</a:t>
                      </a:r>
                      <a:r>
                        <a:rPr kumimoji="0" lang="es-ES" sz="2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s-ES" sz="2600" b="1" i="0" u="none" strike="noStrike" cap="none" normalizeH="0" baseline="0" dirty="0" err="1">
                          <a:ln>
                            <a:noFill/>
                          </a:ln>
                          <a:solidFill>
                            <a:srgbClr val="000000"/>
                          </a:solidFill>
                          <a:effectLst/>
                          <a:latin typeface="CS Avva Shenouda" panose="020B7200000000000000" pitchFamily="34" charset="0"/>
                          <a:cs typeface="Arial" charset="0"/>
                        </a:rPr>
                        <a:t>cta;yte</a:t>
                      </a:r>
                      <a:r>
                        <a:rPr kumimoji="0" lang="en-US" sz="26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500" b="1" i="0" u="none" strike="noStrike" cap="none" normalizeH="0" baseline="0" dirty="0">
                          <a:ln>
                            <a:noFill/>
                          </a:ln>
                          <a:solidFill>
                            <a:srgbClr val="000000"/>
                          </a:solidFill>
                          <a:effectLst/>
                          <a:latin typeface="Book Antiqua" panose="02040602050305030304" pitchFamily="18" charset="0"/>
                          <a:cs typeface="Arial" charset="0"/>
                        </a:rPr>
                        <a:t>Pour la prière levons-nous. </a:t>
                      </a:r>
                      <a:endParaRPr kumimoji="0" lang="en-US" sz="25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Iryny</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paci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Et avec votre esprit.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69003880"/>
      </p:ext>
    </p:extLst>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3DCFB-69C1-C621-7D91-1375BE3B3690}"/>
            </a:ext>
          </a:extLst>
        </p:cNvPr>
        <p:cNvGrpSpPr/>
        <p:nvPr/>
      </p:nvGrpSpPr>
      <p:grpSpPr>
        <a:xfrm>
          <a:off x="0" y="0"/>
          <a:ext cx="0" cy="0"/>
          <a:chOff x="0" y="0"/>
          <a:chExt cx="0" cy="0"/>
        </a:xfrm>
      </p:grpSpPr>
      <p:graphicFrame>
        <p:nvGraphicFramePr>
          <p:cNvPr id="11782237" name="Group 93">
            <a:extLst>
              <a:ext uri="{FF2B5EF4-FFF2-40B4-BE49-F238E27FC236}">
                <a16:creationId xmlns:a16="http://schemas.microsoft.com/office/drawing/2014/main" id="{923F6FBC-08AC-6772-5650-7670533DA1B2}"/>
              </a:ext>
            </a:extLst>
          </p:cNvPr>
          <p:cNvGraphicFramePr>
            <a:graphicFrameLocks noGrp="1"/>
          </p:cNvGraphicFramePr>
          <p:nvPr>
            <p:ph sz="half" idx="1"/>
          </p:nvPr>
        </p:nvGraphicFramePr>
        <p:xfrm>
          <a:off x="425999" y="531000"/>
          <a:ext cx="11340000" cy="5796000"/>
        </p:xfrm>
        <a:graphic>
          <a:graphicData uri="http://schemas.openxmlformats.org/drawingml/2006/table">
            <a:tbl>
              <a:tblPr/>
              <a:tblGrid>
                <a:gridCol w="4213125">
                  <a:extLst>
                    <a:ext uri="{9D8B030D-6E8A-4147-A177-3AD203B41FA5}">
                      <a16:colId xmlns:a16="http://schemas.microsoft.com/office/drawing/2014/main" val="20000"/>
                    </a:ext>
                  </a:extLst>
                </a:gridCol>
                <a:gridCol w="3882375">
                  <a:extLst>
                    <a:ext uri="{9D8B030D-6E8A-4147-A177-3AD203B41FA5}">
                      <a16:colId xmlns:a16="http://schemas.microsoft.com/office/drawing/2014/main" val="20001"/>
                    </a:ext>
                  </a:extLst>
                </a:gridCol>
                <a:gridCol w="3244500">
                  <a:extLst>
                    <a:ext uri="{9D8B030D-6E8A-4147-A177-3AD203B41FA5}">
                      <a16:colId xmlns:a16="http://schemas.microsoft.com/office/drawing/2014/main" val="20002"/>
                    </a:ext>
                  </a:extLst>
                </a:gridCol>
              </a:tblGrid>
              <a:tr h="48129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31470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Avva_Marcos" panose="04020500000000000000" pitchFamily="82" charset="0"/>
                          <a:cs typeface="Arial" charset="0"/>
                        </a:rPr>
                        <a:t>P</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alin on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maren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]ho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e`V</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piPantokratwr</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vIwt</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mpen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penCwtyr</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I=y=c P=,=c.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Ten]ho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tentwbh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ntekmet`aga;oc</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piMairwmi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050" b="1" i="0" u="none" strike="noStrike" cap="none" normalizeH="0" baseline="0" dirty="0">
                          <a:ln>
                            <a:noFill/>
                          </a:ln>
                          <a:solidFill>
                            <a:srgbClr val="000000"/>
                          </a:solidFill>
                          <a:effectLst/>
                          <a:latin typeface="Book Antiqua" panose="02040602050305030304" pitchFamily="18" charset="0"/>
                          <a:cs typeface="Arial" charset="0"/>
                        </a:rPr>
                        <a:t>Implorons encore Dieu Tout-Puissant, Père de notre Seigneur, notre Dieu et notre Sauveur, Jésus-Christ.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050" b="1" i="0" u="none" strike="noStrike" cap="none" normalizeH="0" baseline="0" dirty="0">
                          <a:ln>
                            <a:noFill/>
                          </a:ln>
                          <a:solidFill>
                            <a:srgbClr val="000000"/>
                          </a:solidFill>
                          <a:effectLst/>
                          <a:latin typeface="Book Antiqua" panose="02040602050305030304" pitchFamily="18" charset="0"/>
                          <a:cs typeface="Arial" charset="0"/>
                        </a:rPr>
                        <a:t>Nous invoquons et nous supplions Ta bonté ô Ami du genre humain.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وَأَيْضاً فَلْنَسْأَلِ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ٱللّٰهَ</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ضَابِطَ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ٱلْكُلِّ</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أَبَا رَبِّنَا وَإِلٰهِنَا وَمُخَلِّصِنَا يَسُوعَ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ٱلْمَسِيحِ</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نَسْأَلُ وَنَطْلُبُ مِنْ صَلَاحِكَ يَا مُحِبَّ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ٱلْبَشَرِ</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218680174"/>
                  </a:ext>
                </a:extLst>
              </a:tr>
            </a:tbl>
          </a:graphicData>
        </a:graphic>
      </p:graphicFrame>
    </p:spTree>
    <p:extLst>
      <p:ext uri="{BB962C8B-B14F-4D97-AF65-F5344CB8AC3E}">
        <p14:creationId xmlns:p14="http://schemas.microsoft.com/office/powerpoint/2010/main" val="347584597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82237" name="Group 93"/>
          <p:cNvGraphicFramePr>
            <a:graphicFrameLocks noGrp="1"/>
          </p:cNvGraphicFramePr>
          <p:nvPr>
            <p:ph sz="half" idx="1"/>
            <p:extLst>
              <p:ext uri="{D42A27DB-BD31-4B8C-83A1-F6EECF244321}">
                <p14:modId xmlns:p14="http://schemas.microsoft.com/office/powerpoint/2010/main" val="2000623013"/>
              </p:ext>
            </p:extLst>
          </p:nvPr>
        </p:nvGraphicFramePr>
        <p:xfrm>
          <a:off x="-1" y="1865966"/>
          <a:ext cx="12192001" cy="3452482"/>
        </p:xfrm>
        <a:graphic>
          <a:graphicData uri="http://schemas.openxmlformats.org/drawingml/2006/table">
            <a:tbl>
              <a:tblPr/>
              <a:tblGrid>
                <a:gridCol w="4529667">
                  <a:extLst>
                    <a:ext uri="{9D8B030D-6E8A-4147-A177-3AD203B41FA5}">
                      <a16:colId xmlns:a16="http://schemas.microsoft.com/office/drawing/2014/main" val="20000"/>
                    </a:ext>
                  </a:extLst>
                </a:gridCol>
                <a:gridCol w="4174067">
                  <a:extLst>
                    <a:ext uri="{9D8B030D-6E8A-4147-A177-3AD203B41FA5}">
                      <a16:colId xmlns:a16="http://schemas.microsoft.com/office/drawing/2014/main" val="20001"/>
                    </a:ext>
                  </a:extLst>
                </a:gridCol>
                <a:gridCol w="3488267">
                  <a:extLst>
                    <a:ext uri="{9D8B030D-6E8A-4147-A177-3AD203B41FA5}">
                      <a16:colId xmlns:a16="http://schemas.microsoft.com/office/drawing/2014/main" val="20002"/>
                    </a:ext>
                  </a:extLst>
                </a:gridCol>
              </a:tblGrid>
              <a:tr h="345248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900" b="1" i="0" u="none" strike="noStrike" cap="none" normalizeH="0" baseline="0" dirty="0">
                          <a:ln>
                            <a:noFill/>
                          </a:ln>
                          <a:solidFill>
                            <a:srgbClr val="C00000"/>
                          </a:solidFill>
                          <a:effectLst/>
                          <a:latin typeface="CS Avva Shenouda" panose="020B7200000000000000" pitchFamily="34" charset="0"/>
                          <a:cs typeface="Arial" charset="0"/>
                        </a:rPr>
                        <a:t> @ </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Ari`vmeu`i</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`P¡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pipanjwj</a:t>
                      </a:r>
                      <a:r>
                        <a:rPr lang="fr-FR" sz="32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nte</a:t>
                      </a:r>
                      <a:r>
                        <a:rPr lang="fr-FR" sz="32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penkahi</a:t>
                      </a:r>
                      <a:r>
                        <a:rPr lang="fr-FR" sz="32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pekbwk</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endParaRPr kumimoji="0" lang="en-US" sz="29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1" i="0" u="none" strike="noStrike" cap="none" normalizeH="0" baseline="0" dirty="0">
                          <a:ln>
                            <a:noFill/>
                          </a:ln>
                          <a:solidFill>
                            <a:schemeClr val="tx1"/>
                          </a:solidFill>
                          <a:effectLst/>
                          <a:latin typeface="Book Antiqua" panose="02040602050305030304" pitchFamily="18" charset="0"/>
                          <a:cs typeface="Arial" charset="0"/>
                        </a:rPr>
                        <a:t>Souviens-Toi Seigneur, du président de notre terre, ton serviteur. </a:t>
                      </a:r>
                      <a:endParaRPr kumimoji="0" lang="fr-CA" sz="29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الْكَاهِنُ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أذكر </a:t>
                      </a:r>
                      <a:r>
                        <a:rPr kumimoji="0" lang="ar-SA" sz="3700" b="1" i="0" u="none" strike="noStrike" cap="none" normalizeH="0" baseline="0" dirty="0" err="1">
                          <a:ln>
                            <a:noFill/>
                          </a:ln>
                          <a:solidFill>
                            <a:schemeClr val="tx1"/>
                          </a:solidFill>
                          <a:effectLst/>
                          <a:latin typeface="Book Antiqua" panose="02040602050305030304" pitchFamily="18" charset="0"/>
                          <a:cs typeface="Arial" charset="0"/>
                        </a:rPr>
                        <a:t>يارب</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700" b="1" i="0" u="none" strike="noStrike" cap="none" normalizeH="0" baseline="0" dirty="0" err="1">
                          <a:ln>
                            <a:noFill/>
                          </a:ln>
                          <a:solidFill>
                            <a:schemeClr val="tx1"/>
                          </a:solidFill>
                          <a:effectLst/>
                          <a:latin typeface="Book Antiqua" panose="02040602050305030304" pitchFamily="18" charset="0"/>
                          <a:cs typeface="Arial" charset="0"/>
                        </a:rPr>
                        <a:t>رﺌﻴﺱ</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 أرضنا عبدك. </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782239" name="Group 95"/>
          <p:cNvGraphicFramePr>
            <a:graphicFrameLocks noGrp="1"/>
          </p:cNvGraphicFramePr>
          <p:nvPr>
            <p:extLst>
              <p:ext uri="{D42A27DB-BD31-4B8C-83A1-F6EECF244321}">
                <p14:modId xmlns:p14="http://schemas.microsoft.com/office/powerpoint/2010/main" val="3722989194"/>
              </p:ext>
            </p:extLst>
          </p:nvPr>
        </p:nvGraphicFramePr>
        <p:xfrm>
          <a:off x="2421465" y="765111"/>
          <a:ext cx="7349067" cy="457200"/>
        </p:xfrm>
        <a:graphic>
          <a:graphicData uri="http://schemas.openxmlformats.org/drawingml/2006/table">
            <a:tbl>
              <a:tblPr>
                <a:tableStyleId>{2D5ABB26-0587-4C30-8999-92F81FD0307C}</a:tableStyleId>
              </a:tblPr>
              <a:tblGrid>
                <a:gridCol w="7349067">
                  <a:extLst>
                    <a:ext uri="{9D8B030D-6E8A-4147-A177-3AD203B41FA5}">
                      <a16:colId xmlns:a16="http://schemas.microsoft.com/office/drawing/2014/main" val="20000"/>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1" u="none" strike="noStrike" cap="none" normalizeH="0" baseline="0" dirty="0">
                          <a:ln>
                            <a:noFill/>
                          </a:ln>
                          <a:solidFill>
                            <a:schemeClr val="tx1"/>
                          </a:solidFill>
                          <a:effectLst/>
                          <a:latin typeface="Book Antiqua" panose="02040602050305030304" pitchFamily="18" charset="0"/>
                        </a:rPr>
                        <a:t>Oraison du président - </a:t>
                      </a:r>
                      <a:r>
                        <a:rPr kumimoji="0" lang="ar-EG" sz="2400" b="1" u="none" strike="noStrike" cap="none" normalizeH="0" baseline="0" dirty="0" err="1">
                          <a:ln>
                            <a:noFill/>
                          </a:ln>
                          <a:solidFill>
                            <a:schemeClr val="tx1"/>
                          </a:solidFill>
                          <a:effectLst/>
                          <a:latin typeface="Book Antiqua" panose="02040602050305030304" pitchFamily="18" charset="0"/>
                        </a:rPr>
                        <a:t>أوشية</a:t>
                      </a:r>
                      <a:r>
                        <a:rPr kumimoji="0" lang="ar-EG" sz="2400" b="1" u="none" strike="noStrike" cap="none" normalizeH="0" baseline="0" dirty="0">
                          <a:ln>
                            <a:noFill/>
                          </a:ln>
                          <a:solidFill>
                            <a:schemeClr val="tx1"/>
                          </a:solidFill>
                          <a:effectLst/>
                        </a:rPr>
                        <a:t> </a:t>
                      </a:r>
                      <a:r>
                        <a:rPr kumimoji="0" lang="ar-EG" sz="2400" b="1" u="none" strike="noStrike" cap="none" normalizeH="0" baseline="0" dirty="0" err="1">
                          <a:ln>
                            <a:noFill/>
                          </a:ln>
                          <a:solidFill>
                            <a:schemeClr val="tx1"/>
                          </a:solidFill>
                          <a:effectLst/>
                        </a:rPr>
                        <a:t>الرأيس</a:t>
                      </a:r>
                      <a:endParaRPr kumimoji="0" lang="en-CA"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5336142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8549" name="Group 21"/>
          <p:cNvGraphicFramePr>
            <a:graphicFrameLocks noGrp="1"/>
          </p:cNvGraphicFramePr>
          <p:nvPr>
            <p:ph sz="half" idx="1"/>
            <p:extLst>
              <p:ext uri="{D42A27DB-BD31-4B8C-83A1-F6EECF244321}">
                <p14:modId xmlns:p14="http://schemas.microsoft.com/office/powerpoint/2010/main" val="1602207959"/>
              </p:ext>
            </p:extLst>
          </p:nvPr>
        </p:nvGraphicFramePr>
        <p:xfrm>
          <a:off x="0" y="633296"/>
          <a:ext cx="12192000" cy="5878286"/>
        </p:xfrm>
        <a:graphic>
          <a:graphicData uri="http://schemas.openxmlformats.org/drawingml/2006/table">
            <a:tbl>
              <a:tblPr/>
              <a:tblGrid>
                <a:gridCol w="4401225">
                  <a:extLst>
                    <a:ext uri="{9D8B030D-6E8A-4147-A177-3AD203B41FA5}">
                      <a16:colId xmlns:a16="http://schemas.microsoft.com/office/drawing/2014/main" val="20000"/>
                    </a:ext>
                  </a:extLst>
                </a:gridCol>
                <a:gridCol w="4366639">
                  <a:extLst>
                    <a:ext uri="{9D8B030D-6E8A-4147-A177-3AD203B41FA5}">
                      <a16:colId xmlns:a16="http://schemas.microsoft.com/office/drawing/2014/main" val="20001"/>
                    </a:ext>
                  </a:extLst>
                </a:gridCol>
                <a:gridCol w="3424136">
                  <a:extLst>
                    <a:ext uri="{9D8B030D-6E8A-4147-A177-3AD203B41FA5}">
                      <a16:colId xmlns:a16="http://schemas.microsoft.com/office/drawing/2014/main" val="20002"/>
                    </a:ext>
                  </a:extLst>
                </a:gridCol>
              </a:tblGrid>
              <a:tr h="587828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Twbh</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hina</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a:solidFill>
                            <a:schemeClr val="tx1"/>
                          </a:solidFill>
                          <a:effectLst/>
                          <a:latin typeface="CS Avva Shenouda" panose="020B7200000000000000" pitchFamily="34" charset="0"/>
                          <a:ea typeface="Times New Roman" panose="02020603050405020304" pitchFamily="18" charset="0"/>
                          <a:cs typeface="Arial" panose="020B0604020202020204" pitchFamily="34" charset="0"/>
                        </a:rPr>
                        <a:t>`</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nte</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P=,=c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penNou</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tyiten</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nhannai</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nem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hanmetsenhyt</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mpek`m;o</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nniexouci`a</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et`amahi</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ntef­ermalazin</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m­pouhyt</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b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b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e­qoun</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eron</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e­pi`aga;on</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ncyou</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niben</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ntef</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­,a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nennobi</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nan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ebol</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p>
                      <a:pPr algn="just"/>
                      <a:r>
                        <a:rPr kumimoji="0" lang="fr-FR" sz="2800" b="1" i="0" u="none" strike="noStrike" cap="none" normalizeH="0" baseline="0" dirty="0">
                          <a:ln>
                            <a:noFill/>
                          </a:ln>
                          <a:solidFill>
                            <a:schemeClr val="tx1"/>
                          </a:solidFill>
                          <a:effectLst/>
                          <a:latin typeface="Book Antiqua" panose="02040602050305030304" pitchFamily="18" charset="0"/>
                          <a:cs typeface="Arial" charset="0"/>
                        </a:rPr>
                        <a:t>Implorez pour que le Christ notre Dieu inspire la pitié et la compassion à ceux qui nous gouvernent. Qu’Il attendrisse leur cœur envers nous par la bonté en tout temps et qu’Il nous pardonne nos péchés. </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الشَّمَّاسُ :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اطلبوا لكي يعطينا المسيح</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إلهنا رحمة ورأفة أمام</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السلاطين الأعزاء وُيعطف</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قلوبهم علينا بالصلاح في</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كل حين ويغفر لنا</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خطايانا.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1298294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2641" name="Group 17"/>
          <p:cNvGraphicFramePr>
            <a:graphicFrameLocks noGrp="1"/>
          </p:cNvGraphicFramePr>
          <p:nvPr>
            <p:ph sz="half" idx="1"/>
            <p:extLst>
              <p:ext uri="{D42A27DB-BD31-4B8C-83A1-F6EECF244321}">
                <p14:modId xmlns:p14="http://schemas.microsoft.com/office/powerpoint/2010/main" val="2803062061"/>
              </p:ext>
            </p:extLst>
          </p:nvPr>
        </p:nvGraphicFramePr>
        <p:xfrm>
          <a:off x="-8468" y="699796"/>
          <a:ext cx="12208935" cy="5504688"/>
        </p:xfrm>
        <a:graphic>
          <a:graphicData uri="http://schemas.openxmlformats.org/drawingml/2006/table">
            <a:tbl>
              <a:tblPr/>
              <a:tblGrid>
                <a:gridCol w="4426987">
                  <a:extLst>
                    <a:ext uri="{9D8B030D-6E8A-4147-A177-3AD203B41FA5}">
                      <a16:colId xmlns:a16="http://schemas.microsoft.com/office/drawing/2014/main" val="20000"/>
                    </a:ext>
                  </a:extLst>
                </a:gridCol>
                <a:gridCol w="4366639">
                  <a:extLst>
                    <a:ext uri="{9D8B030D-6E8A-4147-A177-3AD203B41FA5}">
                      <a16:colId xmlns:a16="http://schemas.microsoft.com/office/drawing/2014/main" val="20001"/>
                    </a:ext>
                  </a:extLst>
                </a:gridCol>
                <a:gridCol w="3415309">
                  <a:extLst>
                    <a:ext uri="{9D8B030D-6E8A-4147-A177-3AD203B41FA5}">
                      <a16:colId xmlns:a16="http://schemas.microsoft.com/office/drawing/2014/main" val="20002"/>
                    </a:ext>
                  </a:extLst>
                </a:gridCol>
              </a:tblGrid>
              <a:tr h="456266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Arial" charset="0"/>
                        </a:rPr>
                        <a:t>Kuri`e</a:t>
                      </a:r>
                      <a:r>
                        <a:rPr kumimoji="0" lang="en-US" sz="28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Arial" charset="0"/>
                        </a:rPr>
                        <a:t> `</a:t>
                      </a:r>
                      <a:r>
                        <a:rPr kumimoji="0" lang="en-US" sz="28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Arial" charset="0"/>
                        </a:rPr>
                        <a:t>ele`ycon</a:t>
                      </a:r>
                      <a:r>
                        <a:rPr kumimoji="0" lang="en-US" sz="28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2800" b="1" u="none" dirty="0">
                          <a:solidFill>
                            <a:schemeClr val="bg1"/>
                          </a:solidFill>
                          <a:effectLst/>
                          <a:latin typeface="CS Avva Shenouda" panose="020B7200000000000000" pitchFamily="34" charset="0"/>
                          <a:ea typeface="Times New Roman" panose="02020603050405020304" pitchFamily="18" charset="0"/>
                          <a:cs typeface="Athanasius" pitchFamily="2" charset="0"/>
                        </a:rPr>
                        <a:t>`</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Areh</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erof</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qen</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ouhiryny</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nem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oume;myi</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nem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oumetjwri</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Marou</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nejwou</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naf</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tyrou</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nje</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nibarbaroc</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nie;noc</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nye;ouws</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b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b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n­nibwtc</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 `proc ;y`</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ete</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wn</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tyrou</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Athanasius" pitchFamily="2" charset="0"/>
                        </a:rPr>
                        <a:t>n­eu;eni`a</a:t>
                      </a:r>
                      <a:r>
                        <a:rPr lang="fr-FR" sz="2800" b="1" u="none" dirty="0">
                          <a:solidFill>
                            <a:schemeClr val="tx1"/>
                          </a:solidFill>
                          <a:effectLst/>
                          <a:latin typeface="CS Avva Shenouda" panose="020B7200000000000000" pitchFamily="34" charset="0"/>
                          <a:ea typeface="Times New Roman" panose="02020603050405020304" pitchFamily="18" charset="0"/>
                          <a:cs typeface="Athanasius" pitchFamily="2" charset="0"/>
                        </a:rPr>
                        <a:t>. </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charset="0"/>
                        </a:rPr>
                        <a:t>Le peuple : </a:t>
                      </a:r>
                      <a:endParaRPr kumimoji="0" lang="en-US" sz="2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1200" cap="none" spc="0" normalizeH="0" baseline="0" noProof="0" dirty="0" err="1">
                          <a:ln>
                            <a:noFill/>
                          </a:ln>
                          <a:solidFill>
                            <a:schemeClr val="tx1"/>
                          </a:solidFill>
                          <a:effectLst/>
                          <a:uLnTx/>
                          <a:uFillTx/>
                          <a:latin typeface="Book Antiqua" panose="02040602050305030304" pitchFamily="18" charset="0"/>
                          <a:ea typeface="+mn-ea"/>
                          <a:cs typeface="Arial" charset="0"/>
                        </a:rPr>
                        <a:t>Pitié</a:t>
                      </a:r>
                      <a:r>
                        <a:rPr kumimoji="0" lang="en-US" sz="24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 Seigneur. </a:t>
                      </a:r>
                      <a:endParaRPr kumimoji="0" lang="fr-CA" sz="8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Préserve-le et donne-lui la paix, la justice et la puissance.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Que lui soit soumis tous les peuples barbares : les nations qui souhaitent la guerre contre nous. </a:t>
                      </a:r>
                      <a:endParaRPr kumimoji="0" lang="fr-CA"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charset="0"/>
                        </a:rPr>
                        <a:t>الشَّعْبُ : </a:t>
                      </a:r>
                      <a:endParaRPr kumimoji="0" lang="ar-EG" sz="2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4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يَا رَبُّ ارْحَمْ. </a:t>
                      </a:r>
                      <a:endParaRPr kumimoji="0" lang="fr-FR" sz="8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احفظه بسلامة وعدلٍ</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وجبروتٍ. </a:t>
                      </a:r>
                      <a:endParaRPr kumimoji="0" lang="fr-FR" sz="36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ولتخضع له كل البربر</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الأمم الذين يريدون</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الحروب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فى</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جميع ما لنا من الخصب.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4112311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50862" name="Group 46"/>
          <p:cNvGraphicFramePr>
            <a:graphicFrameLocks noGrp="1"/>
          </p:cNvGraphicFramePr>
          <p:nvPr>
            <p:ph sz="half" idx="1"/>
            <p:extLst>
              <p:ext uri="{D42A27DB-BD31-4B8C-83A1-F6EECF244321}">
                <p14:modId xmlns:p14="http://schemas.microsoft.com/office/powerpoint/2010/main" val="384311222"/>
              </p:ext>
            </p:extLst>
          </p:nvPr>
        </p:nvGraphicFramePr>
        <p:xfrm>
          <a:off x="0" y="475972"/>
          <a:ext cx="12192000" cy="5794248"/>
        </p:xfrm>
        <a:graphic>
          <a:graphicData uri="http://schemas.openxmlformats.org/drawingml/2006/table">
            <a:tbl>
              <a:tblPr/>
              <a:tblGrid>
                <a:gridCol w="4368800">
                  <a:extLst>
                    <a:ext uri="{9D8B030D-6E8A-4147-A177-3AD203B41FA5}">
                      <a16:colId xmlns:a16="http://schemas.microsoft.com/office/drawing/2014/main" val="20000"/>
                    </a:ext>
                  </a:extLst>
                </a:gridCol>
                <a:gridCol w="4448629">
                  <a:extLst>
                    <a:ext uri="{9D8B030D-6E8A-4147-A177-3AD203B41FA5}">
                      <a16:colId xmlns:a16="http://schemas.microsoft.com/office/drawing/2014/main" val="20001"/>
                    </a:ext>
                  </a:extLst>
                </a:gridCol>
                <a:gridCol w="3374571">
                  <a:extLst>
                    <a:ext uri="{9D8B030D-6E8A-4147-A177-3AD203B41FA5}">
                      <a16:colId xmlns:a16="http://schemas.microsoft.com/office/drawing/2014/main" val="20002"/>
                    </a:ext>
                  </a:extLst>
                </a:gridCol>
              </a:tblGrid>
              <a:tr h="541979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Caji</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e`qryi</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epefhyt</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e;be</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hiryny</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 `</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nte</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tekou`i</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mmauatc</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e;ouab</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nka;oliky</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`n`</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apoctoliky</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nek`klyci`a</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Myic</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naf</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emeu`i</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ehan­hi­rynikon</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eqoun</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eron</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 nem `</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eqoun</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b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b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e­pekran</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r>
                        <a:rPr kumimoji="0" lang="fr-FR" sz="29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e;ouab</a:t>
                      </a:r>
                      <a:r>
                        <a:rPr kumimoji="0" lang="fr-FR" sz="29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Athanasius" pitchFamily="2"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2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4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24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Inspire son cœur pour la paix de Ton Église une, unique, sainte, universelle et apostolique.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Que ses pensées soient remplies de paix pour nous et pour Ton Saint Nom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Seigneur. </a:t>
                      </a:r>
                      <a:endParaRPr kumimoji="0" lang="fr-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تكلم </a:t>
                      </a:r>
                      <a:r>
                        <a:rPr kumimoji="0" lang="ar-SA" sz="3700" b="1" i="0" u="none" strike="noStrike" cap="none" normalizeH="0" baseline="0" dirty="0" err="1">
                          <a:ln>
                            <a:noFill/>
                          </a:ln>
                          <a:solidFill>
                            <a:schemeClr val="tx1"/>
                          </a:solidFill>
                          <a:effectLst/>
                          <a:latin typeface="Book Antiqua" panose="02040602050305030304" pitchFamily="18" charset="0"/>
                          <a:cs typeface="Arial" charset="0"/>
                        </a:rPr>
                        <a:t>فى</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 قلبه من أجل سلامة كنيستك الواحدة الوحيدة المقدسة الجامعة الرسولية. </a:t>
                      </a:r>
                      <a:endParaRPr kumimoji="0" lang="fr-FR"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3700" b="1" i="0" u="none" strike="noStrike" cap="none" normalizeH="0" baseline="0" dirty="0">
                          <a:ln>
                            <a:noFill/>
                          </a:ln>
                          <a:solidFill>
                            <a:schemeClr val="tx1"/>
                          </a:solidFill>
                          <a:effectLst/>
                          <a:latin typeface="Book Antiqua" panose="02040602050305030304" pitchFamily="18" charset="0"/>
                          <a:cs typeface="Arial" charset="0"/>
                        </a:rPr>
                        <a:t>أعطه أن يفكر بالسلام فينا وفى اسمك القدوس. </a:t>
                      </a:r>
                      <a:endParaRPr kumimoji="0" lang="fr-FR" sz="16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يَا رَبُّ ارْحَمْ. </a:t>
                      </a:r>
                      <a:endParaRPr kumimoji="0" lang="en-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640259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8CCC05B-88A1-0564-8DB6-1FBB7F7FCC13}"/>
              </a:ext>
            </a:extLst>
          </p:cNvPr>
          <p:cNvGraphicFramePr>
            <a:graphicFrameLocks noGrp="1"/>
          </p:cNvGraphicFramePr>
          <p:nvPr>
            <p:extLst>
              <p:ext uri="{D42A27DB-BD31-4B8C-83A1-F6EECF244321}">
                <p14:modId xmlns:p14="http://schemas.microsoft.com/office/powerpoint/2010/main" val="476133818"/>
              </p:ext>
            </p:extLst>
          </p:nvPr>
        </p:nvGraphicFramePr>
        <p:xfrm>
          <a:off x="381000" y="938892"/>
          <a:ext cx="11430000" cy="4980215"/>
        </p:xfrm>
        <a:graphic>
          <a:graphicData uri="http://schemas.openxmlformats.org/drawingml/2006/table">
            <a:tbl>
              <a:tblPr firstRow="1" bandRow="1">
                <a:tableStyleId>{2D5ABB26-0587-4C30-8999-92F81FD0307C}</a:tableStyleId>
              </a:tblPr>
              <a:tblGrid>
                <a:gridCol w="5954486">
                  <a:extLst>
                    <a:ext uri="{9D8B030D-6E8A-4147-A177-3AD203B41FA5}">
                      <a16:colId xmlns:a16="http://schemas.microsoft.com/office/drawing/2014/main" val="1070772005"/>
                    </a:ext>
                  </a:extLst>
                </a:gridCol>
                <a:gridCol w="5475514">
                  <a:extLst>
                    <a:ext uri="{9D8B030D-6E8A-4147-A177-3AD203B41FA5}">
                      <a16:colId xmlns:a16="http://schemas.microsoft.com/office/drawing/2014/main" val="298411175"/>
                    </a:ext>
                  </a:extLst>
                </a:gridCol>
              </a:tblGrid>
              <a:tr h="2694215">
                <a:tc>
                  <a:txBody>
                    <a:bodyPr/>
                    <a:lstStyle/>
                    <a:p>
                      <a:pPr algn="ctr"/>
                      <a:r>
                        <a:rPr lang="fr-FR" sz="3600" b="1" dirty="0" err="1">
                          <a:solidFill>
                            <a:schemeClr val="tx1"/>
                          </a:solidFill>
                          <a:latin typeface="CS Avva Shenouda" panose="020B7200000000000000" pitchFamily="34" charset="0"/>
                        </a:rPr>
                        <a:t>Tenouwst</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mmok</a:t>
                      </a:r>
                      <a:r>
                        <a:rPr lang="fr-FR" sz="3600" b="1" dirty="0">
                          <a:solidFill>
                            <a:schemeClr val="tx1"/>
                          </a:solidFill>
                          <a:latin typeface="CS Avva Shenouda" panose="020B7200000000000000" pitchFamily="34" charset="0"/>
                        </a:rPr>
                        <a:t> `w P=,=c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PekIwt</a:t>
                      </a:r>
                      <a:r>
                        <a:rPr lang="fr-FR" sz="3600" b="1" dirty="0">
                          <a:solidFill>
                            <a:schemeClr val="tx1"/>
                          </a:solidFill>
                          <a:latin typeface="CS Avva Shenouda" panose="020B7200000000000000" pitchFamily="34" charset="0"/>
                        </a:rPr>
                        <a:t> `n`</a:t>
                      </a:r>
                      <a:r>
                        <a:rPr lang="fr-FR" sz="3600" b="1" dirty="0" err="1">
                          <a:solidFill>
                            <a:schemeClr val="tx1"/>
                          </a:solidFill>
                          <a:latin typeface="CS Avva Shenouda" panose="020B7200000000000000" pitchFamily="34" charset="0"/>
                        </a:rPr>
                        <a:t>aga;oc</a:t>
                      </a:r>
                      <a:r>
                        <a:rPr lang="fr-FR" sz="3600" b="1" dirty="0">
                          <a:solidFill>
                            <a:schemeClr val="tx1"/>
                          </a:solidFill>
                          <a:latin typeface="CS Avva Shenouda" panose="020B7200000000000000" pitchFamily="34" charset="0"/>
                        </a:rPr>
                        <a:t>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Pi`Pneuma</a:t>
                      </a:r>
                      <a:r>
                        <a:rPr lang="fr-FR" sz="3600" b="1" dirty="0">
                          <a:solidFill>
                            <a:schemeClr val="tx1"/>
                          </a:solidFill>
                          <a:latin typeface="CS Avva Shenouda" panose="020B7200000000000000" pitchFamily="34" charset="0"/>
                        </a:rPr>
                        <a:t> =e=;=u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je </a:t>
                      </a:r>
                      <a:r>
                        <a:rPr lang="fr-FR" sz="3600" b="1" dirty="0" err="1">
                          <a:solidFill>
                            <a:schemeClr val="tx1"/>
                          </a:solidFill>
                          <a:latin typeface="CS Avva Shenouda" panose="020B7200000000000000" pitchFamily="34" charset="0"/>
                        </a:rPr>
                        <a:t>ak`i</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akcw</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mmon</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nai</a:t>
                      </a:r>
                      <a:r>
                        <a:rPr lang="fr-FR" sz="3600" b="1" dirty="0">
                          <a:solidFill>
                            <a:schemeClr val="tx1"/>
                          </a:solidFill>
                          <a:latin typeface="CS Avva Shenouda" panose="020B7200000000000000" pitchFamily="34" charset="0"/>
                        </a:rPr>
                        <a:t> nan. </a:t>
                      </a:r>
                    </a:p>
                  </a:txBody>
                  <a:tcPr/>
                </a:tc>
                <a:tc>
                  <a:txBody>
                    <a:bodyPr/>
                    <a:lstStyle/>
                    <a:p>
                      <a:pPr algn="ctr"/>
                      <a:r>
                        <a:rPr lang="ar-AE" sz="3600" b="1" dirty="0">
                          <a:solidFill>
                            <a:schemeClr val="tx1"/>
                          </a:solidFill>
                          <a:latin typeface="Book Antiqua" panose="02040602050305030304" pitchFamily="18" charset="0"/>
                        </a:rPr>
                        <a:t>نسجد لك ايها المسيح،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مع أبيك الصالح،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والروح القدس،</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لأنك أتيت وخلصتنا. </a:t>
                      </a:r>
                      <a:r>
                        <a:rPr lang="ar-AE" sz="3600" b="1" dirty="0" err="1">
                          <a:solidFill>
                            <a:schemeClr val="tx1"/>
                          </a:solidFill>
                          <a:latin typeface="Book Antiqua" panose="02040602050305030304" pitchFamily="18" charset="0"/>
                        </a:rPr>
                        <a:t>إرحمنا</a:t>
                      </a:r>
                      <a:r>
                        <a:rPr lang="ar-AE" sz="3600" b="1" dirty="0">
                          <a:solidFill>
                            <a:schemeClr val="tx1"/>
                          </a:solidFill>
                          <a:latin typeface="Book Antiqua" panose="02040602050305030304" pitchFamily="18" charset="0"/>
                        </a:rPr>
                        <a:t>. </a:t>
                      </a:r>
                    </a:p>
                  </a:txBody>
                  <a:tcPr/>
                </a:tc>
                <a:extLst>
                  <a:ext uri="{0D108BD9-81ED-4DB2-BD59-A6C34878D82A}">
                    <a16:rowId xmlns:a16="http://schemas.microsoft.com/office/drawing/2014/main" val="3623712637"/>
                  </a:ext>
                </a:extLst>
              </a:tr>
              <a:tr h="962279">
                <a:tc gridSpan="2">
                  <a:txBody>
                    <a:bodyPr/>
                    <a:lstStyle/>
                    <a:p>
                      <a:pPr algn="ctr"/>
                      <a:r>
                        <a:rPr lang="fr-FR" sz="3600" b="1" dirty="0">
                          <a:solidFill>
                            <a:schemeClr val="tx1"/>
                          </a:solidFill>
                          <a:latin typeface="Book Antiqua" panose="02040602050305030304" pitchFamily="18" charset="0"/>
                        </a:rPr>
                        <a:t>Nous T’adorons Ô Christ,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avec Ton Père bon,</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et L’Esprit Saint,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car Tu vins et nous </a:t>
                      </a:r>
                      <a:r>
                        <a:rPr lang="fr-FR" sz="3600" b="1">
                          <a:solidFill>
                            <a:schemeClr val="tx1"/>
                          </a:solidFill>
                          <a:latin typeface="Book Antiqua" panose="02040602050305030304" pitchFamily="18" charset="0"/>
                        </a:rPr>
                        <a:t>sauvas. Aie </a:t>
                      </a:r>
                      <a:r>
                        <a:rPr lang="fr-FR" sz="3600" b="1" dirty="0">
                          <a:solidFill>
                            <a:schemeClr val="tx1"/>
                          </a:solidFill>
                          <a:latin typeface="Book Antiqua" panose="02040602050305030304" pitchFamily="18" charset="0"/>
                        </a:rPr>
                        <a:t>pitié. </a:t>
                      </a:r>
                    </a:p>
                  </a:txBody>
                  <a:tcPr/>
                </a:tc>
                <a:tc hMerge="1">
                  <a:txBody>
                    <a:bodyPr/>
                    <a:lstStyle/>
                    <a:p>
                      <a:endParaRPr lang="fr-FR" dirty="0"/>
                    </a:p>
                  </a:txBody>
                  <a:tcPr/>
                </a:tc>
                <a:extLst>
                  <a:ext uri="{0D108BD9-81ED-4DB2-BD59-A6C34878D82A}">
                    <a16:rowId xmlns:a16="http://schemas.microsoft.com/office/drawing/2014/main" val="3846530362"/>
                  </a:ext>
                </a:extLst>
              </a:tr>
            </a:tbl>
          </a:graphicData>
        </a:graphic>
      </p:graphicFrame>
      <p:sp>
        <p:nvSpPr>
          <p:cNvPr id="4" name="Text Box 29">
            <a:hlinkClick r:id="rId2" action="ppaction://hlinksldjump"/>
            <a:extLst>
              <a:ext uri="{FF2B5EF4-FFF2-40B4-BE49-F238E27FC236}">
                <a16:creationId xmlns:a16="http://schemas.microsoft.com/office/drawing/2014/main" id="{B7296C2B-D1F5-19C9-40D9-A60CB4F9CBD3}"/>
              </a:ext>
            </a:extLst>
          </p:cNvPr>
          <p:cNvSpPr txBox="1">
            <a:spLocks noChangeArrowheads="1"/>
          </p:cNvSpPr>
          <p:nvPr/>
        </p:nvSpPr>
        <p:spPr bwMode="auto">
          <a:xfrm>
            <a:off x="0" y="6288541"/>
            <a:ext cx="2324986" cy="569459"/>
          </a:xfrm>
          <a:prstGeom prst="rect">
            <a:avLst/>
          </a:prstGeom>
          <a:ln>
            <a:solidFill>
              <a:srgbClr val="C00000"/>
            </a:solid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400" b="1" dirty="0">
                <a:solidFill>
                  <a:schemeClr val="tx1"/>
                </a:solidFill>
                <a:latin typeface="Book Antiqua" panose="02040602050305030304" pitchFamily="18" charset="0"/>
                <a:cs typeface="Arial" charset="0"/>
              </a:rPr>
              <a:t>En Présence de l’Évêque</a:t>
            </a:r>
          </a:p>
        </p:txBody>
      </p:sp>
    </p:spTree>
    <p:extLst>
      <p:ext uri="{BB962C8B-B14F-4D97-AF65-F5344CB8AC3E}">
        <p14:creationId xmlns:p14="http://schemas.microsoft.com/office/powerpoint/2010/main" val="2998443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22900" name="Group 20"/>
          <p:cNvGraphicFramePr>
            <a:graphicFrameLocks noGrp="1"/>
          </p:cNvGraphicFramePr>
          <p:nvPr>
            <p:extLst>
              <p:ext uri="{D42A27DB-BD31-4B8C-83A1-F6EECF244321}">
                <p14:modId xmlns:p14="http://schemas.microsoft.com/office/powerpoint/2010/main" val="1385725717"/>
              </p:ext>
            </p:extLst>
          </p:nvPr>
        </p:nvGraphicFramePr>
        <p:xfrm>
          <a:off x="0" y="533400"/>
          <a:ext cx="12192000" cy="5708780"/>
        </p:xfrm>
        <a:graphic>
          <a:graphicData uri="http://schemas.openxmlformats.org/drawingml/2006/table">
            <a:tbl>
              <a:tblPr/>
              <a:tblGrid>
                <a:gridCol w="6803183">
                  <a:extLst>
                    <a:ext uri="{9D8B030D-6E8A-4147-A177-3AD203B41FA5}">
                      <a16:colId xmlns:a16="http://schemas.microsoft.com/office/drawing/2014/main" val="20000"/>
                    </a:ext>
                  </a:extLst>
                </a:gridCol>
                <a:gridCol w="5388817">
                  <a:extLst>
                    <a:ext uri="{9D8B030D-6E8A-4147-A177-3AD203B41FA5}">
                      <a16:colId xmlns:a16="http://schemas.microsoft.com/office/drawing/2014/main" val="633043703"/>
                    </a:ext>
                  </a:extLst>
                </a:gridCol>
              </a:tblGrid>
              <a:tr h="2407317">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Et nous aussi jeûnons,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avec pureté et piété,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et prions,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en s’écriant et en disant :</a:t>
                      </a:r>
                      <a:endParaRPr kumimoji="0" lang="fr-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44000" marR="144000" marT="0" marB="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ونحن أيضاً فلنَصُمْ،</a:t>
                      </a:r>
                      <a:br>
                        <a:rPr kumimoji="0" lang="fr-FR" sz="37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بطهارةٍ وبِرِّ،</a:t>
                      </a:r>
                      <a:br>
                        <a:rPr kumimoji="0" lang="fr-FR" sz="37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ونُصلِّي،</a:t>
                      </a:r>
                      <a:br>
                        <a:rPr kumimoji="0" lang="fr-FR" sz="37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صارخين قائلين</a:t>
                      </a:r>
                      <a:r>
                        <a:rPr kumimoji="0" lang="fr-FR" sz="37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 </a:t>
                      </a:r>
                      <a:endParaRPr kumimoji="0" lang="en-US" sz="37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L="144000" marR="144000" marT="0" marB="0"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3301463">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pt-BR" sz="5300" b="1" i="0" u="none" strike="noStrike" cap="none" normalizeH="0" baseline="0" dirty="0">
                          <a:ln>
                            <a:noFill/>
                          </a:ln>
                          <a:solidFill>
                            <a:schemeClr val="tx1"/>
                          </a:solidFill>
                          <a:effectLst/>
                          <a:latin typeface="CS Avva Shenouda" panose="020B7200000000000000" pitchFamily="34" charset="0"/>
                          <a:cs typeface="Arial" charset="0"/>
                        </a:rPr>
                        <a:t>`Anon hwn marenernycteuin @</a:t>
                      </a:r>
                    </a:p>
                    <a:p>
                      <a:pPr marL="0" marR="0" lvl="0" indent="0" algn="ctr" defTabSz="914400" rtl="0" eaLnBrk="1" fontAlgn="base" latinLnBrk="0" hangingPunct="1">
                        <a:lnSpc>
                          <a:spcPct val="100000"/>
                        </a:lnSpc>
                        <a:spcBef>
                          <a:spcPts val="0"/>
                        </a:spcBef>
                        <a:spcAft>
                          <a:spcPct val="0"/>
                        </a:spcAft>
                        <a:buClrTx/>
                        <a:buSzTx/>
                        <a:buFontTx/>
                        <a:buNone/>
                        <a:tabLst/>
                      </a:pPr>
                      <a:r>
                        <a:rPr kumimoji="0" lang="pt-BR" sz="5300" b="1" i="0" u="none" strike="noStrike" cap="none" normalizeH="0" baseline="0" dirty="0">
                          <a:ln>
                            <a:noFill/>
                          </a:ln>
                          <a:solidFill>
                            <a:schemeClr val="tx1"/>
                          </a:solidFill>
                          <a:effectLst/>
                          <a:latin typeface="CS Avva Shenouda" panose="020B7200000000000000" pitchFamily="34" charset="0"/>
                          <a:cs typeface="Arial" charset="0"/>
                        </a:rPr>
                        <a:t>qen outoubo nem oumeymyi @</a:t>
                      </a:r>
                      <a:endParaRPr kumimoji="0" lang="ar-EG" sz="53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pt-BR" sz="5300" b="1" i="0" u="none" strike="noStrike" cap="none" normalizeH="0" baseline="0" dirty="0">
                          <a:ln>
                            <a:noFill/>
                          </a:ln>
                          <a:solidFill>
                            <a:schemeClr val="tx1"/>
                          </a:solidFill>
                          <a:effectLst/>
                          <a:latin typeface="CS Avva Shenouda" panose="020B7200000000000000" pitchFamily="34" charset="0"/>
                          <a:cs typeface="Arial" charset="0"/>
                        </a:rPr>
                        <a:t>ouoh `ntener`proce,ec;e @</a:t>
                      </a:r>
                      <a:endParaRPr kumimoji="0" lang="ar-EG" sz="53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pt-BR" sz="5300" b="1" i="0" u="none" strike="noStrike" cap="none" normalizeH="0" baseline="0" dirty="0">
                          <a:ln>
                            <a:noFill/>
                          </a:ln>
                          <a:solidFill>
                            <a:schemeClr val="tx1"/>
                          </a:solidFill>
                          <a:effectLst/>
                          <a:latin typeface="CS Avva Shenouda" panose="020B7200000000000000" pitchFamily="34" charset="0"/>
                          <a:cs typeface="Arial" charset="0"/>
                        </a:rPr>
                        <a:t>enws `ebol enjw `mmoc @</a:t>
                      </a:r>
                    </a:p>
                  </a:txBody>
                  <a:tcPr marL="120000" marR="120000" marT="0" marB="0"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5623490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866727936"/>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Romains 8 : 14 - 21</a:t>
                      </a:r>
                    </a:p>
                    <a:p>
                      <a:pPr algn="just"/>
                      <a:r>
                        <a:rPr lang="fr-FR" sz="3200" b="1" kern="1200" baseline="30000" dirty="0">
                          <a:solidFill>
                            <a:schemeClr val="tx1"/>
                          </a:solidFill>
                          <a:effectLst/>
                          <a:latin typeface="Book Antiqua" panose="02040602050305030304" pitchFamily="18" charset="0"/>
                          <a:ea typeface="+mn-ea"/>
                          <a:cs typeface="+mn-cs"/>
                        </a:rPr>
                        <a:t>14</a:t>
                      </a:r>
                      <a:r>
                        <a:rPr lang="fr-FR" sz="3200" b="1" kern="1200" dirty="0">
                          <a:solidFill>
                            <a:schemeClr val="tx1"/>
                          </a:solidFill>
                          <a:effectLst/>
                          <a:latin typeface="Book Antiqua" panose="02040602050305030304" pitchFamily="18" charset="0"/>
                          <a:ea typeface="+mn-ea"/>
                          <a:cs typeface="+mn-cs"/>
                        </a:rPr>
                        <a:t> En effet, tous ceux qui se laissent conduire par l'Esprit de Dieu, ceux-là sont fils de Dieu. </a:t>
                      </a:r>
                      <a:r>
                        <a:rPr lang="fr-FR" sz="3200" b="1" kern="1200" baseline="30000" dirty="0">
                          <a:solidFill>
                            <a:schemeClr val="tx1"/>
                          </a:solidFill>
                          <a:effectLst/>
                          <a:latin typeface="Book Antiqua" panose="02040602050305030304" pitchFamily="18" charset="0"/>
                          <a:ea typeface="+mn-ea"/>
                          <a:cs typeface="+mn-cs"/>
                        </a:rPr>
                        <a:t>15</a:t>
                      </a:r>
                      <a:r>
                        <a:rPr lang="fr-FR" sz="3200" b="1" kern="1200" dirty="0">
                          <a:solidFill>
                            <a:schemeClr val="tx1"/>
                          </a:solidFill>
                          <a:effectLst/>
                          <a:latin typeface="Book Antiqua" panose="02040602050305030304" pitchFamily="18" charset="0"/>
                          <a:ea typeface="+mn-ea"/>
                          <a:cs typeface="+mn-cs"/>
                        </a:rPr>
                        <a:t> L'Esprit que vous avez reçu ne fait pas de vous des esclaves, des gens qui ont encore peur</a:t>
                      </a:r>
                      <a:r>
                        <a:rPr lang="ar-SA" sz="3200" b="1" kern="1200" dirty="0">
                          <a:solidFill>
                            <a:schemeClr val="tx1"/>
                          </a:solidFill>
                          <a:effectLst/>
                          <a:latin typeface="Book Antiqua" panose="02040602050305030304" pitchFamily="18" charset="0"/>
                          <a:ea typeface="+mn-ea"/>
                          <a:cs typeface="+mn-cs"/>
                        </a:rPr>
                        <a:t> </a:t>
                      </a:r>
                      <a:r>
                        <a:rPr lang="fr-FR" sz="3200" b="1" kern="1200" dirty="0">
                          <a:solidFill>
                            <a:schemeClr val="tx1"/>
                          </a:solidFill>
                          <a:effectLst/>
                          <a:latin typeface="Book Antiqua" panose="02040602050305030304" pitchFamily="18" charset="0"/>
                          <a:ea typeface="+mn-ea"/>
                          <a:cs typeface="+mn-cs"/>
                        </a:rPr>
                        <a:t>; c'est un Esprit qui fait de vous des fils</a:t>
                      </a:r>
                      <a:r>
                        <a:rPr lang="ar-SA" sz="3200" b="1" kern="1200" dirty="0">
                          <a:solidFill>
                            <a:schemeClr val="tx1"/>
                          </a:solidFill>
                          <a:effectLst/>
                          <a:latin typeface="Book Antiqua" panose="02040602050305030304" pitchFamily="18" charset="0"/>
                          <a:ea typeface="+mn-ea"/>
                          <a:cs typeface="+mn-cs"/>
                        </a:rPr>
                        <a:t> </a:t>
                      </a:r>
                      <a:r>
                        <a:rPr lang="fr-FR" sz="3200" b="1" kern="1200" dirty="0">
                          <a:solidFill>
                            <a:schemeClr val="tx1"/>
                          </a:solidFill>
                          <a:effectLst/>
                          <a:latin typeface="Book Antiqua" panose="02040602050305030304" pitchFamily="18" charset="0"/>
                          <a:ea typeface="+mn-ea"/>
                          <a:cs typeface="+mn-cs"/>
                        </a:rPr>
                        <a:t>; poussés par cet Esprit, nous crions vers le Père en l'appelant</a:t>
                      </a:r>
                      <a:r>
                        <a:rPr lang="ar-SA" sz="3200" b="1" kern="1200" dirty="0">
                          <a:solidFill>
                            <a:schemeClr val="tx1"/>
                          </a:solidFill>
                          <a:effectLst/>
                          <a:latin typeface="Book Antiqua" panose="02040602050305030304" pitchFamily="18" charset="0"/>
                          <a:ea typeface="+mn-ea"/>
                          <a:cs typeface="+mn-cs"/>
                        </a:rPr>
                        <a:t> </a:t>
                      </a:r>
                      <a:r>
                        <a:rPr lang="fr-FR" sz="3200" b="1" kern="1200" dirty="0">
                          <a:solidFill>
                            <a:schemeClr val="tx1"/>
                          </a:solidFill>
                          <a:effectLst/>
                          <a:latin typeface="Book Antiqua" panose="02040602050305030304" pitchFamily="18" charset="0"/>
                          <a:ea typeface="+mn-ea"/>
                          <a:cs typeface="+mn-cs"/>
                        </a:rPr>
                        <a:t>: </a:t>
                      </a:r>
                      <a:r>
                        <a:rPr lang="fr-FR" sz="3200" b="1" i="1" kern="1200" dirty="0">
                          <a:solidFill>
                            <a:schemeClr val="tx1"/>
                          </a:solidFill>
                          <a:effectLst/>
                          <a:latin typeface="Book Antiqua" panose="02040602050305030304" pitchFamily="18" charset="0"/>
                          <a:ea typeface="+mn-ea"/>
                          <a:cs typeface="+mn-cs"/>
                        </a:rPr>
                        <a:t>« Abba ! »</a:t>
                      </a:r>
                      <a:endParaRPr lang="fr-FR" sz="3200" b="1" dirty="0">
                        <a:latin typeface="Book Antiqua" panose="02040602050305030304" pitchFamily="18" charset="0"/>
                      </a:endParaRPr>
                    </a:p>
                  </a:txBody>
                  <a:tcPr/>
                </a:tc>
                <a:tc>
                  <a:txBody>
                    <a:bodyPr/>
                    <a:lstStyle/>
                    <a:p>
                      <a:pPr algn="just" rtl="1"/>
                      <a:r>
                        <a:rPr lang="ar-AE" sz="2400" b="1" u="sng" dirty="0">
                          <a:latin typeface="Book Antiqua" panose="02040602050305030304" pitchFamily="18" charset="0"/>
                        </a:rPr>
                        <a:t>رومية 8 : 14 – 21</a:t>
                      </a:r>
                      <a:endParaRPr lang="fr-FR" sz="2400" b="1" u="sng" dirty="0">
                        <a:latin typeface="Book Antiqua" panose="02040602050305030304" pitchFamily="18" charset="0"/>
                      </a:endParaRPr>
                    </a:p>
                    <a:p>
                      <a:pPr algn="just" rtl="1"/>
                      <a:r>
                        <a:rPr lang="ar-AE" sz="4800" b="1" dirty="0">
                          <a:latin typeface="Book Antiqua" panose="02040602050305030304" pitchFamily="18" charset="0"/>
                        </a:rPr>
                        <a:t>لأن كل الذين ينقادون بروح الله </a:t>
                      </a:r>
                      <a:r>
                        <a:rPr lang="ar-AE" sz="4800" b="1" dirty="0" err="1"/>
                        <a:t>فألائك</a:t>
                      </a:r>
                      <a:r>
                        <a:rPr lang="ar-AE" sz="4800" b="1" dirty="0"/>
                        <a:t> هم ابناء الله. اذ لم تأخذوا روح العبودية أيضا للخوف، بل أخذتم روح التبني الذي به نصرخ يا أبانا الآب.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46294371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C191D-DFED-9AF8-0505-B89DA5432363}"/>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5CE08154-2853-3195-0F0C-2C6842EAB670}"/>
              </a:ext>
            </a:extLst>
          </p:cNvPr>
          <p:cNvGraphicFramePr>
            <a:graphicFrameLocks noGrp="1"/>
          </p:cNvGraphicFramePr>
          <p:nvPr>
            <p:extLst>
              <p:ext uri="{D42A27DB-BD31-4B8C-83A1-F6EECF244321}">
                <p14:modId xmlns:p14="http://schemas.microsoft.com/office/powerpoint/2010/main" val="233530909"/>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600" b="1" kern="1200" baseline="30000" dirty="0">
                          <a:solidFill>
                            <a:schemeClr val="tx1"/>
                          </a:solidFill>
                          <a:effectLst/>
                          <a:latin typeface="Book Antiqua" panose="02040602050305030304" pitchFamily="18" charset="0"/>
                          <a:ea typeface="+mn-ea"/>
                          <a:cs typeface="+mn-cs"/>
                        </a:rPr>
                        <a:t>16</a:t>
                      </a:r>
                      <a:r>
                        <a:rPr lang="fr-FR" sz="3600" b="1" kern="1200" dirty="0">
                          <a:solidFill>
                            <a:schemeClr val="tx1"/>
                          </a:solidFill>
                          <a:effectLst/>
                          <a:latin typeface="Book Antiqua" panose="02040602050305030304" pitchFamily="18" charset="0"/>
                          <a:ea typeface="+mn-ea"/>
                          <a:cs typeface="+mn-cs"/>
                        </a:rPr>
                        <a:t> C'est donc l'Esprit Saint lui-même qui affirme à notre esprit que nous sommes enfants de Dieu. </a:t>
                      </a:r>
                      <a:r>
                        <a:rPr lang="fr-FR" sz="3600" b="1" kern="1200" baseline="30000" dirty="0">
                          <a:solidFill>
                            <a:schemeClr val="tx1"/>
                          </a:solidFill>
                          <a:effectLst/>
                          <a:latin typeface="Book Antiqua" panose="02040602050305030304" pitchFamily="18" charset="0"/>
                          <a:ea typeface="+mn-ea"/>
                          <a:cs typeface="+mn-cs"/>
                        </a:rPr>
                        <a:t>17</a:t>
                      </a:r>
                      <a:r>
                        <a:rPr lang="fr-FR" sz="3600" b="1" kern="1200" dirty="0">
                          <a:solidFill>
                            <a:schemeClr val="tx1"/>
                          </a:solidFill>
                          <a:effectLst/>
                          <a:latin typeface="Book Antiqua" panose="02040602050305030304" pitchFamily="18" charset="0"/>
                          <a:ea typeface="+mn-ea"/>
                          <a:cs typeface="+mn-cs"/>
                        </a:rPr>
                        <a:t> Puisque nous sommes ses enfants, nous sommes aussi ses héritiers ; héritiers de Dieu, héritiers avec le Christ, si nous souffrons avec lui pour être avec lui dans la gloire. </a:t>
                      </a:r>
                      <a:endParaRPr lang="fr-FR" sz="3600" b="1" dirty="0">
                        <a:latin typeface="Book Antiqua" panose="02040602050305030304" pitchFamily="18" charset="0"/>
                      </a:endParaRPr>
                    </a:p>
                  </a:txBody>
                  <a:tcPr/>
                </a:tc>
                <a:tc>
                  <a:txBody>
                    <a:bodyPr/>
                    <a:lstStyle/>
                    <a:p>
                      <a:pPr algn="just" rtl="1"/>
                      <a:r>
                        <a:rPr lang="ar-AE" sz="4800" b="1" dirty="0">
                          <a:latin typeface="Book Antiqua" panose="02040602050305030304" pitchFamily="18" charset="0"/>
                        </a:rPr>
                        <a:t>الروح نفسه أيضا يشهد لأرواحنا أننا أولاد الله. فان كنا أولادا </a:t>
                      </a:r>
                      <a:r>
                        <a:rPr lang="ar-AE" sz="4800" b="1" dirty="0" err="1"/>
                        <a:t>فاننا</a:t>
                      </a:r>
                      <a:r>
                        <a:rPr lang="ar-AE" sz="4800" b="1" dirty="0"/>
                        <a:t> ورثة أيضا، ورثة الله ووارثون مع المسيح. إن كنا نتألم معه لكي نتمجد ايضاً معه.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44455245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705792497"/>
              </p:ext>
            </p:extLst>
          </p:nvPr>
        </p:nvGraphicFramePr>
        <p:xfrm>
          <a:off x="422987" y="501489"/>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100" b="1" kern="1200" baseline="30000" dirty="0">
                          <a:solidFill>
                            <a:schemeClr val="tx1"/>
                          </a:solidFill>
                          <a:effectLst/>
                          <a:latin typeface="Book Antiqua" panose="02040602050305030304" pitchFamily="18" charset="0"/>
                          <a:ea typeface="+mn-ea"/>
                          <a:cs typeface="+mn-cs"/>
                        </a:rPr>
                        <a:t>18</a:t>
                      </a:r>
                      <a:r>
                        <a:rPr lang="fr-FR" sz="3100" b="1" kern="1200" dirty="0">
                          <a:solidFill>
                            <a:schemeClr val="tx1"/>
                          </a:solidFill>
                          <a:effectLst/>
                          <a:latin typeface="Book Antiqua" panose="02040602050305030304" pitchFamily="18" charset="0"/>
                          <a:ea typeface="+mn-ea"/>
                          <a:cs typeface="+mn-cs"/>
                        </a:rPr>
                        <a:t> J'estime donc qu'il n'y a pas de commune mesure entre les souffrances du temps présent et la gloire que Dieu va bientôt révéler en nous. </a:t>
                      </a:r>
                      <a:r>
                        <a:rPr lang="fr-FR" sz="3100" b="1" kern="1200" baseline="30000" dirty="0">
                          <a:solidFill>
                            <a:schemeClr val="tx1"/>
                          </a:solidFill>
                          <a:effectLst/>
                          <a:latin typeface="Book Antiqua" panose="02040602050305030304" pitchFamily="18" charset="0"/>
                          <a:ea typeface="+mn-ea"/>
                          <a:cs typeface="+mn-cs"/>
                        </a:rPr>
                        <a:t>19</a:t>
                      </a:r>
                      <a:r>
                        <a:rPr lang="fr-FR" sz="3100" b="1" kern="1200" dirty="0">
                          <a:solidFill>
                            <a:schemeClr val="tx1"/>
                          </a:solidFill>
                          <a:effectLst/>
                          <a:latin typeface="Book Antiqua" panose="02040602050305030304" pitchFamily="18" charset="0"/>
                          <a:ea typeface="+mn-ea"/>
                          <a:cs typeface="+mn-cs"/>
                        </a:rPr>
                        <a:t> En effet, la création aspire de toutes ses forces à voir cette révélation des fils de Dieu. </a:t>
                      </a:r>
                      <a:r>
                        <a:rPr lang="fr-FR" sz="3100" b="1" kern="1200" baseline="30000" dirty="0">
                          <a:solidFill>
                            <a:schemeClr val="tx1"/>
                          </a:solidFill>
                          <a:effectLst/>
                          <a:latin typeface="Book Antiqua" panose="02040602050305030304" pitchFamily="18" charset="0"/>
                          <a:ea typeface="+mn-ea"/>
                          <a:cs typeface="+mn-cs"/>
                        </a:rPr>
                        <a:t>20</a:t>
                      </a:r>
                      <a:r>
                        <a:rPr lang="fr-FR" sz="3100" b="1" kern="1200" dirty="0">
                          <a:solidFill>
                            <a:schemeClr val="tx1"/>
                          </a:solidFill>
                          <a:effectLst/>
                          <a:latin typeface="Book Antiqua" panose="02040602050305030304" pitchFamily="18" charset="0"/>
                          <a:ea typeface="+mn-ea"/>
                          <a:cs typeface="+mn-cs"/>
                        </a:rPr>
                        <a:t> Car la création a été livrée au pouvoir du néant, non parce qu'elle l'a voulu, mais à cause de celui qui l'a livrée à ce pouvoir. </a:t>
                      </a:r>
                    </a:p>
                  </a:txBody>
                  <a:tcPr/>
                </a:tc>
                <a:tc>
                  <a:txBody>
                    <a:bodyPr/>
                    <a:lstStyle/>
                    <a:p>
                      <a:pPr algn="just" rtl="1"/>
                      <a:r>
                        <a:rPr lang="ar-AE" sz="4800" b="1" dirty="0">
                          <a:latin typeface="Book Antiqua" panose="02040602050305030304" pitchFamily="18" charset="0"/>
                        </a:rPr>
                        <a:t>فأني أحسب أن آلام الزمان الحاضر لا يقاس بالمجد العتيد أن يستعلن فينا. لأن انتظار الخليقة يتوقع استعلان ابناء الله اذ أخضعت الخليقة للباطل</a:t>
                      </a:r>
                      <a:r>
                        <a:rPr lang="fr-FR" sz="4800" b="1" dirty="0">
                          <a:latin typeface="Book Antiqua" panose="02040602050305030304" pitchFamily="18" charset="0"/>
                        </a:rPr>
                        <a:t>. </a:t>
                      </a:r>
                      <a:endParaRPr lang="ar-AE" sz="4800" b="1" dirty="0">
                        <a:latin typeface="Book Antiqua" panose="02040602050305030304" pitchFamily="18" charset="0"/>
                      </a:endParaRP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87071730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302F4-05F8-C08A-4537-F37437504C42}"/>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05BA9E22-72DE-FC12-84ED-BEFA2F340CCF}"/>
              </a:ext>
            </a:extLst>
          </p:cNvPr>
          <p:cNvGraphicFramePr>
            <a:graphicFrameLocks noGrp="1"/>
          </p:cNvGraphicFramePr>
          <p:nvPr>
            <p:extLst>
              <p:ext uri="{D42A27DB-BD31-4B8C-83A1-F6EECF244321}">
                <p14:modId xmlns:p14="http://schemas.microsoft.com/office/powerpoint/2010/main" val="1587247657"/>
              </p:ext>
            </p:extLst>
          </p:nvPr>
        </p:nvGraphicFramePr>
        <p:xfrm>
          <a:off x="422987" y="522271"/>
          <a:ext cx="11346026" cy="5639538"/>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639538">
                <a:tc>
                  <a:txBody>
                    <a:bodyPr/>
                    <a:lstStyle/>
                    <a:p>
                      <a:pPr algn="just"/>
                      <a:r>
                        <a:rPr lang="fr-FR" sz="3600" b="1" kern="1200" dirty="0">
                          <a:solidFill>
                            <a:schemeClr val="tx1"/>
                          </a:solidFill>
                          <a:effectLst/>
                          <a:latin typeface="Book Antiqua" panose="02040602050305030304" pitchFamily="18" charset="0"/>
                          <a:ea typeface="+mn-ea"/>
                          <a:cs typeface="+mn-cs"/>
                        </a:rPr>
                        <a:t>Pourtant, elle a gardé l'espérance </a:t>
                      </a:r>
                      <a:r>
                        <a:rPr lang="fr-FR" sz="3600" b="1" kern="1200" baseline="30000" dirty="0">
                          <a:solidFill>
                            <a:schemeClr val="tx1"/>
                          </a:solidFill>
                          <a:effectLst/>
                          <a:latin typeface="Book Antiqua" panose="02040602050305030304" pitchFamily="18" charset="0"/>
                          <a:ea typeface="+mn-ea"/>
                          <a:cs typeface="+mn-cs"/>
                        </a:rPr>
                        <a:t>21</a:t>
                      </a:r>
                      <a:r>
                        <a:rPr lang="fr-FR" sz="3600" b="1" kern="1200" dirty="0">
                          <a:solidFill>
                            <a:schemeClr val="tx1"/>
                          </a:solidFill>
                          <a:effectLst/>
                          <a:latin typeface="Book Antiqua" panose="02040602050305030304" pitchFamily="18" charset="0"/>
                          <a:ea typeface="+mn-ea"/>
                          <a:cs typeface="+mn-cs"/>
                        </a:rPr>
                        <a:t> d'être, elle aussi, libérée de l'esclavage, de la dégradation inévitable, pour connaître la liberté, la gloire des enfants de Dieu. </a:t>
                      </a:r>
                    </a:p>
                    <a:p>
                      <a:pPr algn="just"/>
                      <a:endParaRPr lang="fr-FR" sz="3600" b="1" kern="1200" dirty="0">
                        <a:solidFill>
                          <a:schemeClr val="tx1"/>
                        </a:solidFill>
                        <a:effectLst/>
                        <a:latin typeface="Book Antiqua" panose="02040602050305030304" pitchFamily="18" charset="0"/>
                        <a:ea typeface="+mn-ea"/>
                        <a:cs typeface="+mn-cs"/>
                      </a:endParaRPr>
                    </a:p>
                    <a:p>
                      <a:pPr algn="just"/>
                      <a:r>
                        <a:rPr lang="fr-FR" sz="3600" b="1" kern="1200" dirty="0">
                          <a:solidFill>
                            <a:srgbClr val="C00000"/>
                          </a:solidFill>
                          <a:effectLst/>
                          <a:latin typeface="Book Antiqua" panose="02040602050305030304" pitchFamily="18" charset="0"/>
                          <a:ea typeface="+mn-ea"/>
                          <a:cs typeface="+mn-cs"/>
                        </a:rPr>
                        <a:t>La grâce et la paix soient avec vous tous. Amen !</a:t>
                      </a:r>
                    </a:p>
                  </a:txBody>
                  <a:tcPr/>
                </a:tc>
                <a:tc>
                  <a:txBody>
                    <a:bodyPr/>
                    <a:lstStyle/>
                    <a:p>
                      <a:pPr algn="just" rtl="1"/>
                      <a:r>
                        <a:rPr lang="ar-AE" sz="4400" b="1" dirty="0">
                          <a:latin typeface="Book Antiqua" panose="02040602050305030304" pitchFamily="18" charset="0"/>
                        </a:rPr>
                        <a:t>ليس طوعا بل من أجل الذي أخضعها على الرجاء لأن الخليقة نفسها أيضا ستعتق من عبودية الفساد الى حرية مجد أولاد الله. </a:t>
                      </a:r>
                      <a:endParaRPr lang="fr-FR" sz="4400" b="1" dirty="0">
                        <a:latin typeface="Book Antiqua" panose="02040602050305030304" pitchFamily="18" charset="0"/>
                      </a:endParaRPr>
                    </a:p>
                    <a:p>
                      <a:pPr algn="just" rtl="1"/>
                      <a:endParaRPr lang="fr-FR" sz="4400" b="1" dirty="0">
                        <a:latin typeface="Book Antiqua" panose="02040602050305030304" pitchFamily="18" charset="0"/>
                      </a:endParaRPr>
                    </a:p>
                    <a:p>
                      <a:pPr algn="just" rtl="1"/>
                      <a:r>
                        <a:rPr lang="ar-AE" sz="4400" b="1" dirty="0">
                          <a:solidFill>
                            <a:srgbClr val="C00000"/>
                          </a:solidFill>
                          <a:latin typeface="Book Antiqua" panose="02040602050305030304" pitchFamily="18" charset="0"/>
                        </a:rPr>
                        <a:t>نعمة الله الآب تحل على جميعنا آمِينَ.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79818422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06EBD-BCC8-73AF-09C8-B5DBACEB6AB3}"/>
            </a:ext>
          </a:extLst>
        </p:cNvPr>
        <p:cNvGrpSpPr/>
        <p:nvPr/>
      </p:nvGrpSpPr>
      <p:grpSpPr>
        <a:xfrm>
          <a:off x="0" y="0"/>
          <a:ext cx="0" cy="0"/>
          <a:chOff x="0" y="0"/>
          <a:chExt cx="0" cy="0"/>
        </a:xfrm>
      </p:grpSpPr>
      <p:sp>
        <p:nvSpPr>
          <p:cNvPr id="354312" name="Text Box 14">
            <a:extLst>
              <a:ext uri="{FF2B5EF4-FFF2-40B4-BE49-F238E27FC236}">
                <a16:creationId xmlns:a16="http://schemas.microsoft.com/office/drawing/2014/main" id="{F8DBBA2E-C858-9A18-3971-652255CD7D02}"/>
              </a:ext>
            </a:extLst>
          </p:cNvPr>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marL="0" marR="0" lvl="0" indent="0" algn="l" defTabSz="1219170" rtl="0" eaLnBrk="1" fontAlgn="base" latinLnBrk="0" hangingPunct="1">
              <a:lnSpc>
                <a:spcPct val="100000"/>
              </a:lnSpc>
              <a:spcBef>
                <a:spcPct val="5000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Book Antiqua" panose="02040602050305030304" pitchFamily="18" charset="0"/>
              <a:ea typeface="+mn-ea"/>
              <a:cs typeface="Arial" charset="0"/>
            </a:endParaRPr>
          </a:p>
        </p:txBody>
      </p:sp>
      <p:graphicFrame>
        <p:nvGraphicFramePr>
          <p:cNvPr id="7" name="Group 24">
            <a:extLst>
              <a:ext uri="{FF2B5EF4-FFF2-40B4-BE49-F238E27FC236}">
                <a16:creationId xmlns:a16="http://schemas.microsoft.com/office/drawing/2014/main" id="{E4C11FDE-5373-2B3D-9359-C3A9B1573E7E}"/>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400" b="1" i="0" u="none" strike="noStrike" kern="1200" cap="none" spc="0" normalizeH="0" baseline="0" noProof="0" dirty="0" err="1">
                          <a:ln>
                            <a:noFill/>
                          </a:ln>
                          <a:solidFill>
                            <a:srgbClr val="000000"/>
                          </a:solidFill>
                          <a:effectLst/>
                          <a:uLnTx/>
                          <a:uFillTx/>
                          <a:latin typeface="Avva_Marcos" panose="04020500000000000000" pitchFamily="82" charset="0"/>
                          <a:ea typeface="+mn-ea"/>
                          <a:cs typeface="Arial" charset="0"/>
                        </a:rPr>
                        <a:t>A</a:t>
                      </a:r>
                      <a:r>
                        <a:rPr kumimoji="0" lang="en-US" sz="44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gioc</a:t>
                      </a: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ek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Par;enou</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genne;yc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4000" b="1" i="0" u="none" strike="noStrike" cap="none" normalizeH="0" baseline="0" dirty="0">
                          <a:ln>
                            <a:noFill/>
                          </a:ln>
                          <a:solidFill>
                            <a:srgbClr val="000000"/>
                          </a:solidFill>
                          <a:effectLst/>
                          <a:latin typeface="Book Antiqua" panose="02040602050305030304" pitchFamily="18" charset="0"/>
                          <a:cs typeface="Arial" charset="0"/>
                        </a:rPr>
                      </a:b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Qui es né de la Vierge ;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a:t>
                      </a:r>
                      <a:r>
                        <a:rPr kumimoji="0" lang="fr-FR"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وُلِدَ مِنَ العَذْرَاءِ، اِرْحَمْنَا. </a:t>
                      </a:r>
                      <a:endParaRPr kumimoji="0" lang="en-US" sz="54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au 4">
            <a:extLst>
              <a:ext uri="{FF2B5EF4-FFF2-40B4-BE49-F238E27FC236}">
                <a16:creationId xmlns:a16="http://schemas.microsoft.com/office/drawing/2014/main" id="{038E9FD7-2EEB-B3B6-5987-93BE502D3DEF}"/>
              </a:ext>
            </a:extLst>
          </p:cNvPr>
          <p:cNvGraphicFramePr>
            <a:graphicFrameLocks noGrp="1"/>
          </p:cNvGraphicFramePr>
          <p:nvPr/>
        </p:nvGraphicFramePr>
        <p:xfrm>
          <a:off x="2032000" y="-9000"/>
          <a:ext cx="8128000" cy="54000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334113069"/>
                    </a:ext>
                  </a:extLst>
                </a:gridCol>
              </a:tblGrid>
              <a:tr h="5400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2400" b="1" u="none" strike="noStrike" kern="1200" cap="none" spc="0" normalizeH="0" baseline="0" noProof="0" dirty="0">
                          <a:ln>
                            <a:noFill/>
                          </a:ln>
                          <a:solidFill>
                            <a:srgbClr val="000000"/>
                          </a:solidFill>
                          <a:effectLst/>
                          <a:uLnTx/>
                          <a:uFillTx/>
                          <a:latin typeface="Book Antiqua" panose="02040602050305030304" pitchFamily="18" charset="0"/>
                        </a:rPr>
                        <a:t>Le Trisagion - </a:t>
                      </a:r>
                      <a:r>
                        <a:rPr kumimoji="0" lang="fr-FR" sz="2400" b="1" u="none" strike="noStrike" kern="1200" cap="none" spc="0" normalizeH="0" baseline="0" noProof="0" dirty="0">
                          <a:ln>
                            <a:noFill/>
                          </a:ln>
                          <a:solidFill>
                            <a:srgbClr val="000000"/>
                          </a:solidFill>
                          <a:effectLst/>
                          <a:uLnTx/>
                          <a:uFillTx/>
                          <a:latin typeface="CS Avva Shenouda" panose="020B7200000000000000" pitchFamily="34" charset="0"/>
                        </a:rPr>
                        <a:t>`</a:t>
                      </a:r>
                      <a:r>
                        <a:rPr kumimoji="0" lang="en-US" sz="2400" b="1" u="none" strike="noStrike" kern="1200" cap="none" spc="0" normalizeH="0" baseline="0" noProof="0" dirty="0" err="1">
                          <a:ln>
                            <a:noFill/>
                          </a:ln>
                          <a:solidFill>
                            <a:srgbClr val="000000"/>
                          </a:solidFill>
                          <a:effectLst/>
                          <a:uLnTx/>
                          <a:uFillTx/>
                          <a:latin typeface="Avva_Marcos" panose="04020500000000000000" pitchFamily="82" charset="0"/>
                        </a:rPr>
                        <a:t>A</a:t>
                      </a:r>
                      <a:r>
                        <a:rPr kumimoji="0" lang="en-US" sz="2400" b="1" u="none" strike="noStrike" kern="1200" cap="none" spc="0" normalizeH="0" baseline="0" noProof="0" dirty="0" err="1">
                          <a:ln>
                            <a:noFill/>
                          </a:ln>
                          <a:solidFill>
                            <a:srgbClr val="000000"/>
                          </a:solidFill>
                          <a:effectLst/>
                          <a:uLnTx/>
                          <a:uFillTx/>
                          <a:latin typeface="CS Avva Shenouda" panose="020B7200000000000000" pitchFamily="34" charset="0"/>
                        </a:rPr>
                        <a:t>gioc</a:t>
                      </a:r>
                      <a:r>
                        <a:rPr kumimoji="0" lang="fr-FR" sz="2400" b="1" u="none" strike="noStrike" kern="1200" cap="none" spc="0" normalizeH="0" baseline="0" noProof="0" dirty="0">
                          <a:ln>
                            <a:noFill/>
                          </a:ln>
                          <a:solidFill>
                            <a:srgbClr val="000000"/>
                          </a:solidFill>
                          <a:effectLst/>
                          <a:uLnTx/>
                          <a:uFillTx/>
                          <a:latin typeface="Book Antiqua" panose="02040602050305030304" pitchFamily="18" charset="0"/>
                        </a:rPr>
                        <a:t> - </a:t>
                      </a:r>
                      <a:r>
                        <a:rPr kumimoji="0" lang="ar-EG" sz="2400" b="1" u="none" strike="noStrike" kern="1200" cap="none" spc="0" normalizeH="0" baseline="0" noProof="0" dirty="0">
                          <a:ln>
                            <a:noFill/>
                          </a:ln>
                          <a:solidFill>
                            <a:srgbClr val="000000"/>
                          </a:solidFill>
                          <a:effectLst/>
                          <a:uLnTx/>
                          <a:uFillTx/>
                          <a:latin typeface="Book Antiqua" panose="02040602050305030304" pitchFamily="18" charset="0"/>
                        </a:rPr>
                        <a:t>الثلاثة </a:t>
                      </a:r>
                      <a:r>
                        <a:rPr kumimoji="0" lang="ar-EG" sz="2400" b="1" u="none" strike="noStrike" kern="1200" cap="none" spc="0" normalizeH="0" baseline="0" noProof="0" dirty="0" err="1">
                          <a:ln>
                            <a:noFill/>
                          </a:ln>
                          <a:solidFill>
                            <a:srgbClr val="000000"/>
                          </a:solidFill>
                          <a:effectLst/>
                          <a:uLnTx/>
                          <a:uFillTx/>
                          <a:latin typeface="Book Antiqua" panose="02040602050305030304" pitchFamily="18" charset="0"/>
                        </a:rPr>
                        <a:t>تقديسات</a:t>
                      </a:r>
                      <a:endParaRPr kumimoji="0" lang="fr-FR" sz="24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81930"/>
                  </a:ext>
                </a:extLst>
              </a:tr>
            </a:tbl>
          </a:graphicData>
        </a:graphic>
      </p:graphicFrame>
    </p:spTree>
    <p:extLst>
      <p:ext uri="{BB962C8B-B14F-4D97-AF65-F5344CB8AC3E}">
        <p14:creationId xmlns:p14="http://schemas.microsoft.com/office/powerpoint/2010/main" val="4171714716"/>
      </p:ext>
    </p:extLst>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161E6-1D06-ABA1-7237-392B8F8A01D9}"/>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B9643C3C-D492-4FA0-9AFA-813338EDFD78}"/>
              </a:ext>
            </a:extLst>
          </p:cNvPr>
          <p:cNvSpPr txBox="1"/>
          <p:nvPr/>
        </p:nvSpPr>
        <p:spPr>
          <a:xfrm>
            <a:off x="11567886" y="6117771"/>
            <a:ext cx="544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2</a:t>
            </a:r>
          </a:p>
        </p:txBody>
      </p:sp>
      <p:graphicFrame>
        <p:nvGraphicFramePr>
          <p:cNvPr id="4" name="Group 24">
            <a:extLst>
              <a:ext uri="{FF2B5EF4-FFF2-40B4-BE49-F238E27FC236}">
                <a16:creationId xmlns:a16="http://schemas.microsoft.com/office/drawing/2014/main" id="{0CB26BD3-C194-692A-F994-1E1F42EFE6D7}"/>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4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Agioc</a:t>
                      </a: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ctaurw;ic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di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4000" b="1" i="0" u="none" strike="noStrike" cap="none" normalizeH="0" baseline="0" dirty="0">
                          <a:ln>
                            <a:noFill/>
                          </a:ln>
                          <a:solidFill>
                            <a:srgbClr val="000000"/>
                          </a:solidFill>
                          <a:effectLst/>
                          <a:latin typeface="Book Antiqua" panose="02040602050305030304" pitchFamily="18" charset="0"/>
                          <a:cs typeface="Arial" charset="0"/>
                        </a:rPr>
                      </a:b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Qui as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été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crucifié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pour nous ;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 صُلِبَ عَنَّا، اِرْحَمْنَا. </a:t>
                      </a:r>
                      <a:endParaRPr kumimoji="0" lang="en-US" sz="54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63700279"/>
      </p:ext>
    </p:extLst>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DB086-69C3-335A-B3F3-C96E08CD37FF}"/>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FD860432-8EA3-4CB3-510F-A90C67CCF754}"/>
              </a:ext>
            </a:extLst>
          </p:cNvPr>
          <p:cNvSpPr txBox="1"/>
          <p:nvPr/>
        </p:nvSpPr>
        <p:spPr>
          <a:xfrm>
            <a:off x="11567886" y="6117771"/>
            <a:ext cx="544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2</a:t>
            </a:r>
          </a:p>
        </p:txBody>
      </p:sp>
      <p:graphicFrame>
        <p:nvGraphicFramePr>
          <p:cNvPr id="4" name="Group 24">
            <a:extLst>
              <a:ext uri="{FF2B5EF4-FFF2-40B4-BE49-F238E27FC236}">
                <a16:creationId xmlns:a16="http://schemas.microsoft.com/office/drawing/2014/main" id="{40F1AB5C-980B-FA39-8220-59CF8EC81553}"/>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0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Agioc</a:t>
                      </a:r>
                      <a:r>
                        <a:rPr kumimoji="0" lang="en-US" sz="40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``o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anactac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ek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nekrwn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anel;wn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ouranouc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3600" b="1" i="0" u="none" strike="noStrike" cap="none" normalizeH="0" baseline="0" dirty="0">
                          <a:ln>
                            <a:noFill/>
                          </a:ln>
                          <a:solidFill>
                            <a:srgbClr val="000000"/>
                          </a:solidFill>
                          <a:effectLst/>
                          <a:latin typeface="Book Antiqua" panose="02040602050305030304" pitchFamily="18" charset="0"/>
                          <a:cs typeface="Arial" charset="0"/>
                        </a:rPr>
                      </a:b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Qui </a:t>
                      </a:r>
                      <a:r>
                        <a:rPr kumimoji="0" lang="fr-FR" sz="3600" b="1" i="0" u="none" strike="noStrike" cap="none" normalizeH="0" baseline="0" dirty="0">
                          <a:ln>
                            <a:noFill/>
                          </a:ln>
                          <a:solidFill>
                            <a:srgbClr val="000000"/>
                          </a:solidFill>
                          <a:effectLst/>
                          <a:latin typeface="Book Antiqua" panose="02040602050305030304" pitchFamily="18" charset="0"/>
                          <a:cs typeface="Arial" charset="0"/>
                        </a:rPr>
                        <a:t>es Ressuscité d'entre les morts et monté aux </a:t>
                      </a:r>
                      <a:br>
                        <a:rPr kumimoji="0" lang="fr-FR" sz="3600" b="1" i="0" u="none" strike="noStrike" cap="none" normalizeH="0" baseline="0" dirty="0">
                          <a:ln>
                            <a:noFill/>
                          </a:ln>
                          <a:solidFill>
                            <a:srgbClr val="000000"/>
                          </a:solidFill>
                          <a:effectLst/>
                          <a:latin typeface="Book Antiqua" panose="02040602050305030304" pitchFamily="18" charset="0"/>
                          <a:cs typeface="Arial" charset="0"/>
                        </a:rPr>
                      </a:br>
                      <a:r>
                        <a:rPr kumimoji="0" lang="fr-FR" sz="3600" b="1" i="0" u="none" strike="noStrike" cap="none" normalizeH="0" baseline="0" dirty="0">
                          <a:ln>
                            <a:noFill/>
                          </a:ln>
                          <a:solidFill>
                            <a:srgbClr val="000000"/>
                          </a:solidFill>
                          <a:effectLst/>
                          <a:latin typeface="Book Antiqua" panose="02040602050305030304" pitchFamily="18" charset="0"/>
                          <a:cs typeface="Arial" charset="0"/>
                        </a:rPr>
                        <a:t>cieux</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 قَامَ مِنَ الأَمْوَاتِ وَصَعِدَ </a:t>
                      </a:r>
                      <a:r>
                        <a:rPr kumimoji="0" lang="ar-EG" sz="4000" b="1" i="0" u="none" strike="noStrike" cap="none" normalizeH="0" baseline="0">
                          <a:ln>
                            <a:noFill/>
                          </a:ln>
                          <a:solidFill>
                            <a:srgbClr val="000000"/>
                          </a:solidFill>
                          <a:effectLst/>
                          <a:latin typeface="CS Avva Shenouda" panose="020B7200000000000000" pitchFamily="34" charset="0"/>
                          <a:cs typeface="Arial" charset="0"/>
                        </a:rPr>
                        <a:t>إلَى السَّمَواتِ</a:t>
                      </a: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 اِرْحَمْنَا. </a:t>
                      </a:r>
                      <a:endParaRPr kumimoji="0" lang="en-US" sz="48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17862521"/>
      </p:ext>
    </p:extLst>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31304-5B63-9512-1092-F31A52C87CBA}"/>
            </a:ext>
          </a:extLst>
        </p:cNvPr>
        <p:cNvGrpSpPr/>
        <p:nvPr/>
      </p:nvGrpSpPr>
      <p:grpSpPr>
        <a:xfrm>
          <a:off x="0" y="0"/>
          <a:ext cx="0" cy="0"/>
          <a:chOff x="0" y="0"/>
          <a:chExt cx="0" cy="0"/>
        </a:xfrm>
      </p:grpSpPr>
      <p:graphicFrame>
        <p:nvGraphicFramePr>
          <p:cNvPr id="13714448" name="Group 16">
            <a:extLst>
              <a:ext uri="{FF2B5EF4-FFF2-40B4-BE49-F238E27FC236}">
                <a16:creationId xmlns:a16="http://schemas.microsoft.com/office/drawing/2014/main" id="{BD4CD24C-C342-DC86-3DD7-C0B2061E2D94}"/>
              </a:ext>
            </a:extLst>
          </p:cNvPr>
          <p:cNvGraphicFramePr>
            <a:graphicFrameLocks noGrp="1"/>
          </p:cNvGraphicFramePr>
          <p:nvPr>
            <p:ph type="tbl" idx="1"/>
          </p:nvPr>
        </p:nvGraphicFramePr>
        <p:xfrm>
          <a:off x="425999" y="531000"/>
          <a:ext cx="11340001" cy="5796000"/>
        </p:xfrm>
        <a:graphic>
          <a:graphicData uri="http://schemas.openxmlformats.org/drawingml/2006/table">
            <a:tbl>
              <a:tblPr/>
              <a:tblGrid>
                <a:gridCol w="4228477">
                  <a:extLst>
                    <a:ext uri="{9D8B030D-6E8A-4147-A177-3AD203B41FA5}">
                      <a16:colId xmlns:a16="http://schemas.microsoft.com/office/drawing/2014/main" val="20000"/>
                    </a:ext>
                  </a:extLst>
                </a:gridCol>
                <a:gridCol w="4132372">
                  <a:extLst>
                    <a:ext uri="{9D8B030D-6E8A-4147-A177-3AD203B41FA5}">
                      <a16:colId xmlns:a16="http://schemas.microsoft.com/office/drawing/2014/main" val="20001"/>
                    </a:ext>
                  </a:extLst>
                </a:gridCol>
                <a:gridCol w="29791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Doxa Patri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Ui`w</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agi`w</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nun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e`wnac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e`wnwn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Amyn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Agi`a</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Triac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endParaRPr kumimoji="0" lang="en-US" sz="4000" b="1" i="1"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Gloire au Père, au Fils et au Saint Esprit,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maintenant</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toujours</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et dans les siècles des siècles. Amen.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Ô Sainte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Trinité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المَجْدُ لِلآبِ </a:t>
                      </a:r>
                      <a:r>
                        <a:rPr kumimoji="0" lang="ar-EG" sz="4000" b="1" i="0" u="none" strike="noStrike" cap="none" normalizeH="0" baseline="0" dirty="0" err="1">
                          <a:ln>
                            <a:noFill/>
                          </a:ln>
                          <a:solidFill>
                            <a:srgbClr val="000000"/>
                          </a:solidFill>
                          <a:effectLst/>
                          <a:latin typeface="CS Avva Shenouda" panose="020B7200000000000000" pitchFamily="34" charset="0"/>
                          <a:cs typeface="Arial" charset="0"/>
                        </a:rPr>
                        <a:t>وَالإِبْنِ</a:t>
                      </a: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 وَالرُّوحِ القُدُسِ، الآنَ وَكُلُّ أَوَانٍ وَإِلَى دَهْرِ الدُّهُورِ. آمِينَ. </a:t>
                      </a:r>
                      <a:endParaRPr kumimoji="0" lang="fr-FR" sz="4000" b="1" i="0" u="none" strike="noStrike" cap="none" normalizeH="0" baseline="0" dirty="0">
                        <a:ln>
                          <a:noFill/>
                        </a:ln>
                        <a:solidFill>
                          <a:srgbClr val="000000"/>
                        </a:solidFill>
                        <a:effectLst/>
                        <a:latin typeface="CS Avva Shenouda" panose="020B7200000000000000"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أَيُّهَا الثَّالُوثُ القُدُّوسُ، اِرْحَمْنَا.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58585157"/>
      </p:ext>
    </p:extLst>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9CF40-0025-CCAD-D4D2-BF5667CAD250}"/>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F84D356F-25A9-92C4-D197-CBDC8FE27601}"/>
              </a:ext>
            </a:extLst>
          </p:cNvPr>
          <p:cNvGraphicFramePr>
            <a:graphicFrameLocks noGrp="1"/>
          </p:cNvGraphicFramePr>
          <p:nvPr/>
        </p:nvGraphicFramePr>
        <p:xfrm>
          <a:off x="426000" y="531000"/>
          <a:ext cx="11340000" cy="5795999"/>
        </p:xfrm>
        <a:graphic>
          <a:graphicData uri="http://schemas.openxmlformats.org/drawingml/2006/table">
            <a:tbl>
              <a:tblPr/>
              <a:tblGrid>
                <a:gridCol w="3892595">
                  <a:extLst>
                    <a:ext uri="{9D8B030D-6E8A-4147-A177-3AD203B41FA5}">
                      <a16:colId xmlns:a16="http://schemas.microsoft.com/office/drawing/2014/main" val="20000"/>
                    </a:ext>
                  </a:extLst>
                </a:gridCol>
                <a:gridCol w="4222341">
                  <a:extLst>
                    <a:ext uri="{9D8B030D-6E8A-4147-A177-3AD203B41FA5}">
                      <a16:colId xmlns:a16="http://schemas.microsoft.com/office/drawing/2014/main" val="20001"/>
                    </a:ext>
                  </a:extLst>
                </a:gridCol>
                <a:gridCol w="3225064">
                  <a:extLst>
                    <a:ext uri="{9D8B030D-6E8A-4147-A177-3AD203B41FA5}">
                      <a16:colId xmlns:a16="http://schemas.microsoft.com/office/drawing/2014/main" val="20002"/>
                    </a:ext>
                  </a:extLst>
                </a:gridCol>
              </a:tblGrid>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8745">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Slyl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Prions.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صَلِّ.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1471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proceu,y</a:t>
                      </a: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b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cta;yte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Pour la prière levons-nous.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250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Iryny</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paci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Et avec votre esprit.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95691967"/>
      </p:ext>
    </p:extLst>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829F3-9AAC-2AC5-0C4E-C097CE47FB99}"/>
            </a:ext>
          </a:extLst>
        </p:cNvPr>
        <p:cNvGrpSpPr/>
        <p:nvPr/>
      </p:nvGrpSpPr>
      <p:grpSpPr>
        <a:xfrm>
          <a:off x="0" y="0"/>
          <a:ext cx="0" cy="0"/>
          <a:chOff x="0" y="0"/>
          <a:chExt cx="0" cy="0"/>
        </a:xfrm>
      </p:grpSpPr>
      <p:graphicFrame>
        <p:nvGraphicFramePr>
          <p:cNvPr id="12557314" name="Group 2">
            <a:extLst>
              <a:ext uri="{FF2B5EF4-FFF2-40B4-BE49-F238E27FC236}">
                <a16:creationId xmlns:a16="http://schemas.microsoft.com/office/drawing/2014/main" id="{C9AE35D5-EAAF-7AAA-B520-66E85FD6F91E}"/>
              </a:ext>
            </a:extLst>
          </p:cNvPr>
          <p:cNvGraphicFramePr>
            <a:graphicFrameLocks noGrp="1"/>
          </p:cNvGraphicFramePr>
          <p:nvPr/>
        </p:nvGraphicFramePr>
        <p:xfrm>
          <a:off x="426000" y="531000"/>
          <a:ext cx="11340000" cy="5796000"/>
        </p:xfrm>
        <a:graphic>
          <a:graphicData uri="http://schemas.openxmlformats.org/drawingml/2006/table">
            <a:tbl>
              <a:tblPr/>
              <a:tblGrid>
                <a:gridCol w="4228474">
                  <a:extLst>
                    <a:ext uri="{9D8B030D-6E8A-4147-A177-3AD203B41FA5}">
                      <a16:colId xmlns:a16="http://schemas.microsoft.com/office/drawing/2014/main" val="20000"/>
                    </a:ext>
                  </a:extLst>
                </a:gridCol>
                <a:gridCol w="3997387">
                  <a:extLst>
                    <a:ext uri="{9D8B030D-6E8A-4147-A177-3AD203B41FA5}">
                      <a16:colId xmlns:a16="http://schemas.microsoft.com/office/drawing/2014/main" val="20001"/>
                    </a:ext>
                  </a:extLst>
                </a:gridCol>
                <a:gridCol w="3114139">
                  <a:extLst>
                    <a:ext uri="{9D8B030D-6E8A-4147-A177-3AD203B41FA5}">
                      <a16:colId xmlns:a16="http://schemas.microsoft.com/office/drawing/2014/main" val="20002"/>
                    </a:ext>
                  </a:extLst>
                </a:gridCol>
              </a:tblGrid>
              <a:tr h="505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2902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550" b="1" i="0" u="none" strike="noStrike" cap="none" normalizeH="0" baseline="0" dirty="0" err="1">
                          <a:ln>
                            <a:noFill/>
                          </a:ln>
                          <a:solidFill>
                            <a:srgbClr val="000000"/>
                          </a:solidFill>
                          <a:effectLst/>
                          <a:latin typeface="Avva_Marcos" panose="04020500000000000000" pitchFamily="82" charset="0"/>
                          <a:cs typeface="Arial" charset="0"/>
                        </a:rPr>
                        <a:t>F</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nyb</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I=y=c P=,=c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Vyetafjoc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nnef`agioc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ettai`yout</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mma;ytyc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n`apoctoloc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hanmys</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m`provytyc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han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myi</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auer`epi;umin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eny`etetennau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erwou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mpounau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eny`etetencwtem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erwou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mpoucwtem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50" b="1" i="0" u="none" strike="noStrike" cap="none" normalizeH="0" baseline="0" dirty="0">
                          <a:ln>
                            <a:noFill/>
                          </a:ln>
                          <a:solidFill>
                            <a:srgbClr val="000000"/>
                          </a:solidFill>
                          <a:effectLst/>
                          <a:latin typeface="Book Antiqua" panose="02040602050305030304" pitchFamily="18" charset="0"/>
                          <a:cs typeface="Arial" charset="0"/>
                        </a:rPr>
                        <a:t>Ô Maître, Seigneur Jésus-Christ, notre Dieu, Qui S'est adressé à Ses Saints disciples et apôtres bienheureux en disant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50" b="1" i="0" u="none" strike="noStrike" cap="none" normalizeH="0" baseline="0" dirty="0">
                          <a:ln>
                            <a:noFill/>
                          </a:ln>
                          <a:solidFill>
                            <a:srgbClr val="000000"/>
                          </a:solidFill>
                          <a:effectLst/>
                          <a:latin typeface="Book Antiqua" panose="02040602050305030304" pitchFamily="18" charset="0"/>
                          <a:cs typeface="Arial" charset="0"/>
                        </a:rPr>
                        <a:t>Que de nombreux prophètes et justes ont désiré voir ce que vous voyez et ne l’ont pas vu, et entendre ce que vous entendez, et ne l’ont pas entendu. </a:t>
                      </a:r>
                      <a:endParaRPr kumimoji="0" lang="en-US" sz="255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أَيُّهَا السَّيِّدُ الرَّبُّ يَسُوعُ الْمَسِيحُ إِلَهُنَا، الَّذِي</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خَاطَبَ تَلَامِيذِهِ الْقِدِّيسِينَ الْمُكَرَّمِينَ، وَرُسُلِهِ الْأَطْهَارِ</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قَائِلاً</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kumimoji="0" lang="en-US"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 name="Tableau 2">
            <a:extLst>
              <a:ext uri="{FF2B5EF4-FFF2-40B4-BE49-F238E27FC236}">
                <a16:creationId xmlns:a16="http://schemas.microsoft.com/office/drawing/2014/main" id="{E6AE8699-C9D7-3D2F-75E3-020E858B8F53}"/>
              </a:ext>
            </a:extLst>
          </p:cNvPr>
          <p:cNvGraphicFramePr>
            <a:graphicFrameLocks noGrp="1"/>
          </p:cNvGraphicFramePr>
          <p:nvPr/>
        </p:nvGraphicFramePr>
        <p:xfrm>
          <a:off x="2032000" y="-18331"/>
          <a:ext cx="8128000" cy="5400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611304311"/>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Oraison</a:t>
                      </a:r>
                      <a:r>
                        <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de </a:t>
                      </a:r>
                      <a:r>
                        <a:rPr kumimoji="0" lang="en-US"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l’Évangile</a:t>
                      </a:r>
                      <a:r>
                        <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 </a:t>
                      </a:r>
                      <a:r>
                        <a:rPr kumimoji="0" lang="ar-EG"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أوشية</a:t>
                      </a:r>
                      <a:r>
                        <a:rPr kumimoji="0" lang="ar-EG"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الإنجيل</a:t>
                      </a:r>
                      <a:endParaRPr kumimoji="0" lang="en-CA"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224470"/>
                  </a:ext>
                </a:extLst>
              </a:tr>
            </a:tbl>
          </a:graphicData>
        </a:graphic>
      </p:graphicFrame>
    </p:spTree>
    <p:extLst>
      <p:ext uri="{BB962C8B-B14F-4D97-AF65-F5344CB8AC3E}">
        <p14:creationId xmlns:p14="http://schemas.microsoft.com/office/powerpoint/2010/main" val="3545030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cire, bougie, léger&#10;&#10;Description générée automatiquement">
            <a:extLst>
              <a:ext uri="{FF2B5EF4-FFF2-40B4-BE49-F238E27FC236}">
                <a16:creationId xmlns:a16="http://schemas.microsoft.com/office/drawing/2014/main" id="{70BFF398-7DC4-747B-3C0F-5E23D050A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re 3">
            <a:extLst>
              <a:ext uri="{FF2B5EF4-FFF2-40B4-BE49-F238E27FC236}">
                <a16:creationId xmlns:a16="http://schemas.microsoft.com/office/drawing/2014/main" id="{7A817B4F-4E3F-7D3A-BE8E-7BAF771D3E76}"/>
              </a:ext>
            </a:extLst>
          </p:cNvPr>
          <p:cNvSpPr txBox="1">
            <a:spLocks/>
          </p:cNvSpPr>
          <p:nvPr/>
        </p:nvSpPr>
        <p:spPr>
          <a:xfrm>
            <a:off x="0" y="536510"/>
            <a:ext cx="12192000" cy="578498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a:lstStyle>
          <a:p>
            <a:pPr>
              <a:lnSpc>
                <a:spcPct val="150000"/>
              </a:lnSpc>
            </a:pPr>
            <a:r>
              <a:rPr lang="fr-FR" sz="3200" b="1" dirty="0">
                <a:ln w="3175">
                  <a:solidFill>
                    <a:schemeClr val="accent6">
                      <a:lumMod val="20000"/>
                      <a:lumOff val="80000"/>
                    </a:schemeClr>
                  </a:solidFill>
                </a:ln>
                <a:latin typeface="CS Avva Shenouda" panose="020B7200000000000000" pitchFamily="34" charset="0"/>
              </a:rPr>
              <a:t>¿ </a:t>
            </a:r>
            <a:r>
              <a:rPr lang="fr-FR" sz="3200" b="1" dirty="0">
                <a:ln w="3175">
                  <a:solidFill>
                    <a:schemeClr val="accent6">
                      <a:lumMod val="20000"/>
                      <a:lumOff val="80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1</a:t>
            </a:r>
            <a:r>
              <a:rPr lang="fr-FR" sz="3200" b="1" baseline="30000" dirty="0">
                <a:ln w="3175">
                  <a:solidFill>
                    <a:schemeClr val="accent6">
                      <a:lumMod val="20000"/>
                      <a:lumOff val="80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ère</a:t>
            </a:r>
            <a:r>
              <a:rPr lang="fr-FR" sz="3200" b="1" dirty="0">
                <a:ln w="3175">
                  <a:solidFill>
                    <a:schemeClr val="accent6">
                      <a:lumMod val="20000"/>
                      <a:lumOff val="80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 Prière - </a:t>
            </a:r>
            <a:r>
              <a:rPr lang="fr-FR" sz="3200" b="1" dirty="0" err="1">
                <a:ln w="3175">
                  <a:solidFill>
                    <a:schemeClr val="accent6">
                      <a:lumMod val="20000"/>
                      <a:lumOff val="80000"/>
                    </a:schemeClr>
                  </a:solidFill>
                </a:ln>
                <a:latin typeface="CS Avva Shenouda" panose="020B7200000000000000" pitchFamily="34" charset="0"/>
                <a:hlinkClick r:id="rId3" action="ppaction://hlinksldjump">
                  <a:extLst>
                    <a:ext uri="{A12FA001-AC4F-418D-AE19-62706E023703}">
                      <ahyp:hlinkClr xmlns:ahyp="http://schemas.microsoft.com/office/drawing/2018/hyperlinkcolor" val="tx"/>
                    </a:ext>
                  </a:extLst>
                </a:hlinkClick>
              </a:rPr>
              <a:t>Pisorp</a:t>
            </a:r>
            <a:r>
              <a:rPr lang="fr-FR" sz="3200" b="1" dirty="0">
                <a:ln w="3175">
                  <a:solidFill>
                    <a:schemeClr val="accent6">
                      <a:lumMod val="20000"/>
                      <a:lumOff val="80000"/>
                    </a:schemeClr>
                  </a:solidFill>
                </a:ln>
                <a:latin typeface="CS Avva Shenouda" panose="020B7200000000000000" pitchFamily="34" charset="0"/>
                <a:hlinkClick r:id="rId3" action="ppaction://hlinksldjump">
                  <a:extLst>
                    <a:ext uri="{A12FA001-AC4F-418D-AE19-62706E023703}">
                      <ahyp:hlinkClr xmlns:ahyp="http://schemas.microsoft.com/office/drawing/2018/hyperlinkcolor" val="tx"/>
                    </a:ext>
                  </a:extLst>
                </a:hlinkClick>
              </a:rPr>
              <a:t> `n`</a:t>
            </a:r>
            <a:r>
              <a:rPr lang="fr-FR" sz="3200" b="1" dirty="0" err="1">
                <a:ln w="3175">
                  <a:solidFill>
                    <a:schemeClr val="accent6">
                      <a:lumMod val="20000"/>
                      <a:lumOff val="80000"/>
                    </a:schemeClr>
                  </a:solidFill>
                </a:ln>
                <a:latin typeface="CS Avva Shenouda" panose="020B7200000000000000" pitchFamily="34" charset="0"/>
                <a:hlinkClick r:id="rId3" action="ppaction://hlinksldjump">
                  <a:extLst>
                    <a:ext uri="{A12FA001-AC4F-418D-AE19-62706E023703}">
                      <ahyp:hlinkClr xmlns:ahyp="http://schemas.microsoft.com/office/drawing/2018/hyperlinkcolor" val="tx"/>
                    </a:ext>
                  </a:extLst>
                </a:hlinkClick>
              </a:rPr>
              <a:t>slyl</a:t>
            </a:r>
            <a:r>
              <a:rPr lang="fr-FR" sz="3200" b="1" dirty="0">
                <a:ln w="3175">
                  <a:solidFill>
                    <a:schemeClr val="accent6">
                      <a:lumMod val="20000"/>
                      <a:lumOff val="80000"/>
                    </a:schemeClr>
                  </a:solidFill>
                </a:ln>
                <a:latin typeface="CS Avva Shenouda" panose="020B7200000000000000" pitchFamily="34" charset="0"/>
                <a:hlinkClick r:id="rId3" action="ppaction://hlinksldjump">
                  <a:extLst>
                    <a:ext uri="{A12FA001-AC4F-418D-AE19-62706E023703}">
                      <ahyp:hlinkClr xmlns:ahyp="http://schemas.microsoft.com/office/drawing/2018/hyperlinkcolor" val="tx"/>
                    </a:ext>
                  </a:extLst>
                </a:hlinkClick>
              </a:rPr>
              <a:t> </a:t>
            </a:r>
            <a:r>
              <a:rPr lang="fr-FR" sz="3200" b="1" dirty="0">
                <a:ln w="3175">
                  <a:solidFill>
                    <a:schemeClr val="accent6">
                      <a:lumMod val="20000"/>
                      <a:lumOff val="80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 </a:t>
            </a:r>
            <a:r>
              <a:rPr lang="ar-AE" sz="3200" b="1" dirty="0">
                <a:ln w="3175">
                  <a:solidFill>
                    <a:schemeClr val="accent6">
                      <a:lumMod val="20000"/>
                      <a:lumOff val="80000"/>
                    </a:schemeClr>
                  </a:solidFill>
                </a:ln>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الصلاة الأولى</a:t>
            </a:r>
            <a:r>
              <a:rPr lang="fr-FR" sz="3200" b="1" dirty="0">
                <a:ln w="3175">
                  <a:solidFill>
                    <a:schemeClr val="accent6">
                      <a:lumMod val="20000"/>
                      <a:lumOff val="80000"/>
                    </a:schemeClr>
                  </a:solidFill>
                </a:ln>
                <a:latin typeface="CS Avva Shenouda" panose="020B7200000000000000" pitchFamily="34" charset="0"/>
              </a:rPr>
              <a:t> ¿</a:t>
            </a:r>
            <a:endParaRPr lang="fr-FR" sz="3200" b="1" dirty="0">
              <a:ln w="3175">
                <a:solidFill>
                  <a:schemeClr val="accent6">
                    <a:lumMod val="20000"/>
                    <a:lumOff val="80000"/>
                  </a:schemeClr>
                </a:solidFill>
              </a:ln>
              <a:latin typeface="Book Antiqua" panose="02040602050305030304" pitchFamily="18" charset="0"/>
            </a:endParaRPr>
          </a:p>
          <a:p>
            <a:pPr>
              <a:lnSpc>
                <a:spcPct val="150000"/>
              </a:lnSpc>
            </a:pPr>
            <a:r>
              <a:rPr lang="fr-FR" sz="3200" b="1" dirty="0">
                <a:ln w="3175">
                  <a:solidFill>
                    <a:schemeClr val="accent6">
                      <a:lumMod val="20000"/>
                      <a:lumOff val="80000"/>
                    </a:schemeClr>
                  </a:solidFill>
                </a:ln>
                <a:latin typeface="CS Avva Shenouda" panose="020B7200000000000000" pitchFamily="34" charset="0"/>
              </a:rPr>
              <a:t>¿ </a:t>
            </a:r>
            <a:r>
              <a:rPr lang="fr-FR" sz="3200" b="1" dirty="0">
                <a:ln w="3175">
                  <a:solidFill>
                    <a:schemeClr val="accent6">
                      <a:lumMod val="20000"/>
                      <a:lumOff val="80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2</a:t>
            </a:r>
            <a:r>
              <a:rPr lang="fr-FR" sz="3200" b="1" baseline="30000" dirty="0">
                <a:ln w="3175">
                  <a:solidFill>
                    <a:schemeClr val="accent6">
                      <a:lumMod val="20000"/>
                      <a:lumOff val="80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ème</a:t>
            </a:r>
            <a:r>
              <a:rPr lang="fr-FR" sz="3200" b="1" dirty="0">
                <a:ln w="3175">
                  <a:solidFill>
                    <a:schemeClr val="accent6">
                      <a:lumMod val="20000"/>
                      <a:lumOff val="80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 Prière - </a:t>
            </a:r>
            <a:r>
              <a:rPr lang="fr-FR" sz="3200" b="1" dirty="0" err="1">
                <a:ln w="3175">
                  <a:solidFill>
                    <a:schemeClr val="accent6">
                      <a:lumMod val="20000"/>
                      <a:lumOff val="80000"/>
                    </a:schemeClr>
                  </a:solidFill>
                </a:ln>
                <a:latin typeface="CS Avva Shenouda" panose="020B7200000000000000" pitchFamily="34" charset="0"/>
                <a:hlinkClick r:id="rId4" action="ppaction://hlinksldjump">
                  <a:extLst>
                    <a:ext uri="{A12FA001-AC4F-418D-AE19-62706E023703}">
                      <ahyp:hlinkClr xmlns:ahyp="http://schemas.microsoft.com/office/drawing/2018/hyperlinkcolor" val="tx"/>
                    </a:ext>
                  </a:extLst>
                </a:hlinkClick>
              </a:rPr>
              <a:t>Pimah</a:t>
            </a:r>
            <a:r>
              <a:rPr lang="fr-FR" sz="3200" b="1" dirty="0">
                <a:ln w="3175">
                  <a:solidFill>
                    <a:schemeClr val="accent6">
                      <a:lumMod val="20000"/>
                      <a:lumOff val="80000"/>
                    </a:schemeClr>
                  </a:solidFill>
                </a:ln>
                <a:latin typeface="CS Avva Shenouda" panose="020B7200000000000000" pitchFamily="34" charset="0"/>
                <a:hlinkClick r:id="rId4" action="ppaction://hlinksldjump">
                  <a:extLst>
                    <a:ext uri="{A12FA001-AC4F-418D-AE19-62706E023703}">
                      <ahyp:hlinkClr xmlns:ahyp="http://schemas.microsoft.com/office/drawing/2018/hyperlinkcolor" val="tx"/>
                    </a:ext>
                  </a:extLst>
                </a:hlinkClick>
              </a:rPr>
              <a:t> `</a:t>
            </a:r>
            <a:r>
              <a:rPr lang="fr-FR" sz="3200" b="1" dirty="0" err="1">
                <a:ln w="3175">
                  <a:solidFill>
                    <a:schemeClr val="accent6">
                      <a:lumMod val="20000"/>
                      <a:lumOff val="80000"/>
                    </a:schemeClr>
                  </a:solidFill>
                </a:ln>
                <a:latin typeface="CS Avva Shenouda" panose="020B7200000000000000" pitchFamily="34" charset="0"/>
                <a:hlinkClick r:id="rId4" action="ppaction://hlinksldjump">
                  <a:extLst>
                    <a:ext uri="{A12FA001-AC4F-418D-AE19-62706E023703}">
                      <ahyp:hlinkClr xmlns:ahyp="http://schemas.microsoft.com/office/drawing/2018/hyperlinkcolor" val="tx"/>
                    </a:ext>
                  </a:extLst>
                </a:hlinkClick>
              </a:rPr>
              <a:t>cnau</a:t>
            </a:r>
            <a:r>
              <a:rPr lang="fr-FR" sz="3200" b="1" dirty="0">
                <a:ln w="3175">
                  <a:solidFill>
                    <a:schemeClr val="accent6">
                      <a:lumMod val="20000"/>
                      <a:lumOff val="80000"/>
                    </a:schemeClr>
                  </a:solidFill>
                </a:ln>
                <a:latin typeface="CS Avva Shenouda" panose="020B7200000000000000" pitchFamily="34" charset="0"/>
                <a:hlinkClick r:id="rId4" action="ppaction://hlinksldjump">
                  <a:extLst>
                    <a:ext uri="{A12FA001-AC4F-418D-AE19-62706E023703}">
                      <ahyp:hlinkClr xmlns:ahyp="http://schemas.microsoft.com/office/drawing/2018/hyperlinkcolor" val="tx"/>
                    </a:ext>
                  </a:extLst>
                </a:hlinkClick>
              </a:rPr>
              <a:t> `n`</a:t>
            </a:r>
            <a:r>
              <a:rPr lang="fr-FR" sz="3200" b="1" dirty="0" err="1">
                <a:ln w="3175">
                  <a:solidFill>
                    <a:schemeClr val="accent6">
                      <a:lumMod val="20000"/>
                      <a:lumOff val="80000"/>
                    </a:schemeClr>
                  </a:solidFill>
                </a:ln>
                <a:latin typeface="CS Avva Shenouda" panose="020B7200000000000000" pitchFamily="34" charset="0"/>
                <a:hlinkClick r:id="rId4" action="ppaction://hlinksldjump">
                  <a:extLst>
                    <a:ext uri="{A12FA001-AC4F-418D-AE19-62706E023703}">
                      <ahyp:hlinkClr xmlns:ahyp="http://schemas.microsoft.com/office/drawing/2018/hyperlinkcolor" val="tx"/>
                    </a:ext>
                  </a:extLst>
                </a:hlinkClick>
              </a:rPr>
              <a:t>slyl</a:t>
            </a:r>
            <a:r>
              <a:rPr lang="fr-FR" sz="3200" b="1" dirty="0">
                <a:ln w="3175">
                  <a:solidFill>
                    <a:schemeClr val="accent6">
                      <a:lumMod val="20000"/>
                      <a:lumOff val="80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 - </a:t>
            </a:r>
            <a:r>
              <a:rPr lang="ar-AE" sz="3200" b="1" dirty="0">
                <a:ln w="3175">
                  <a:solidFill>
                    <a:schemeClr val="accent6">
                      <a:lumMod val="20000"/>
                      <a:lumOff val="80000"/>
                    </a:schemeClr>
                  </a:solidFill>
                </a:ln>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الصلاة الثانية</a:t>
            </a:r>
            <a:r>
              <a:rPr lang="fr-FR" sz="3200" b="1" dirty="0">
                <a:ln w="3175">
                  <a:solidFill>
                    <a:schemeClr val="accent6">
                      <a:lumMod val="20000"/>
                      <a:lumOff val="80000"/>
                    </a:schemeClr>
                  </a:solidFill>
                </a:ln>
                <a:latin typeface="CS Avva Shenouda" panose="020B7200000000000000" pitchFamily="34" charset="0"/>
              </a:rPr>
              <a:t> ¿</a:t>
            </a:r>
            <a:endParaRPr lang="fr-FR" sz="3200" b="1" dirty="0">
              <a:ln w="3175">
                <a:solidFill>
                  <a:schemeClr val="accent6">
                    <a:lumMod val="20000"/>
                    <a:lumOff val="80000"/>
                  </a:schemeClr>
                </a:solidFill>
              </a:ln>
              <a:latin typeface="Book Antiqua" panose="02040602050305030304" pitchFamily="18" charset="0"/>
            </a:endParaRPr>
          </a:p>
          <a:p>
            <a:pPr>
              <a:lnSpc>
                <a:spcPct val="150000"/>
              </a:lnSpc>
            </a:pPr>
            <a:r>
              <a:rPr lang="fr-FR" sz="3200" b="1" dirty="0">
                <a:ln w="3175">
                  <a:solidFill>
                    <a:schemeClr val="accent6">
                      <a:lumMod val="20000"/>
                      <a:lumOff val="80000"/>
                    </a:schemeClr>
                  </a:solidFill>
                </a:ln>
                <a:latin typeface="CS Avva Shenouda" panose="020B7200000000000000" pitchFamily="34" charset="0"/>
              </a:rPr>
              <a:t>¿ </a:t>
            </a:r>
            <a:r>
              <a:rPr lang="fr-FR" sz="3200" b="1" dirty="0">
                <a:ln w="3175">
                  <a:solidFill>
                    <a:schemeClr val="accent6">
                      <a:lumMod val="20000"/>
                      <a:lumOff val="80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3</a:t>
            </a:r>
            <a:r>
              <a:rPr lang="fr-FR" sz="3200" b="1" baseline="30000" dirty="0">
                <a:ln w="3175">
                  <a:solidFill>
                    <a:schemeClr val="accent6">
                      <a:lumMod val="20000"/>
                      <a:lumOff val="80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ème</a:t>
            </a:r>
            <a:r>
              <a:rPr lang="fr-FR" sz="3200" b="1" dirty="0">
                <a:ln w="3175">
                  <a:solidFill>
                    <a:schemeClr val="accent6">
                      <a:lumMod val="20000"/>
                      <a:lumOff val="80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 Prière - </a:t>
            </a:r>
            <a:r>
              <a:rPr lang="fr-FR" sz="3200" b="1" dirty="0" err="1">
                <a:ln w="3175">
                  <a:solidFill>
                    <a:schemeClr val="accent6">
                      <a:lumMod val="20000"/>
                      <a:lumOff val="80000"/>
                    </a:schemeClr>
                  </a:solidFill>
                </a:ln>
                <a:latin typeface="CS Avva Shenouda" panose="020B7200000000000000" pitchFamily="34" charset="0"/>
                <a:hlinkClick r:id="rId5" action="ppaction://hlinksldjump">
                  <a:extLst>
                    <a:ext uri="{A12FA001-AC4F-418D-AE19-62706E023703}">
                      <ahyp:hlinkClr xmlns:ahyp="http://schemas.microsoft.com/office/drawing/2018/hyperlinkcolor" val="tx"/>
                    </a:ext>
                  </a:extLst>
                </a:hlinkClick>
              </a:rPr>
              <a:t>Pimah</a:t>
            </a:r>
            <a:r>
              <a:rPr lang="fr-FR" sz="3200" b="1" dirty="0">
                <a:ln w="3175">
                  <a:solidFill>
                    <a:schemeClr val="accent6">
                      <a:lumMod val="20000"/>
                      <a:lumOff val="80000"/>
                    </a:schemeClr>
                  </a:solidFill>
                </a:ln>
                <a:latin typeface="CS Avva Shenouda" panose="020B7200000000000000" pitchFamily="34" charset="0"/>
                <a:hlinkClick r:id="rId5" action="ppaction://hlinksldjump">
                  <a:extLst>
                    <a:ext uri="{A12FA001-AC4F-418D-AE19-62706E023703}">
                      <ahyp:hlinkClr xmlns:ahyp="http://schemas.microsoft.com/office/drawing/2018/hyperlinkcolor" val="tx"/>
                    </a:ext>
                  </a:extLst>
                </a:hlinkClick>
              </a:rPr>
              <a:t> </a:t>
            </a:r>
            <a:r>
              <a:rPr lang="fr-FR" sz="3200" b="1" dirty="0" err="1">
                <a:ln w="3175">
                  <a:solidFill>
                    <a:schemeClr val="accent6">
                      <a:lumMod val="20000"/>
                      <a:lumOff val="80000"/>
                    </a:schemeClr>
                  </a:solidFill>
                </a:ln>
                <a:latin typeface="CS Avva Shenouda" panose="020B7200000000000000" pitchFamily="34" charset="0"/>
                <a:hlinkClick r:id="rId5" action="ppaction://hlinksldjump">
                  <a:extLst>
                    <a:ext uri="{A12FA001-AC4F-418D-AE19-62706E023703}">
                      <ahyp:hlinkClr xmlns:ahyp="http://schemas.microsoft.com/office/drawing/2018/hyperlinkcolor" val="tx"/>
                    </a:ext>
                  </a:extLst>
                </a:hlinkClick>
              </a:rPr>
              <a:t>somt</a:t>
            </a:r>
            <a:r>
              <a:rPr lang="fr-FR" sz="3200" b="1" dirty="0">
                <a:ln w="3175">
                  <a:solidFill>
                    <a:schemeClr val="accent6">
                      <a:lumMod val="20000"/>
                      <a:lumOff val="80000"/>
                    </a:schemeClr>
                  </a:solidFill>
                </a:ln>
                <a:latin typeface="CS Avva Shenouda" panose="020B7200000000000000" pitchFamily="34" charset="0"/>
                <a:hlinkClick r:id="rId5" action="ppaction://hlinksldjump">
                  <a:extLst>
                    <a:ext uri="{A12FA001-AC4F-418D-AE19-62706E023703}">
                      <ahyp:hlinkClr xmlns:ahyp="http://schemas.microsoft.com/office/drawing/2018/hyperlinkcolor" val="tx"/>
                    </a:ext>
                  </a:extLst>
                </a:hlinkClick>
              </a:rPr>
              <a:t> `n`</a:t>
            </a:r>
            <a:r>
              <a:rPr lang="fr-FR" sz="3200" b="1" dirty="0" err="1">
                <a:ln w="3175">
                  <a:solidFill>
                    <a:schemeClr val="accent6">
                      <a:lumMod val="20000"/>
                      <a:lumOff val="80000"/>
                    </a:schemeClr>
                  </a:solidFill>
                </a:ln>
                <a:latin typeface="CS Avva Shenouda" panose="020B7200000000000000" pitchFamily="34" charset="0"/>
                <a:hlinkClick r:id="rId5" action="ppaction://hlinksldjump">
                  <a:extLst>
                    <a:ext uri="{A12FA001-AC4F-418D-AE19-62706E023703}">
                      <ahyp:hlinkClr xmlns:ahyp="http://schemas.microsoft.com/office/drawing/2018/hyperlinkcolor" val="tx"/>
                    </a:ext>
                  </a:extLst>
                </a:hlinkClick>
              </a:rPr>
              <a:t>slyl</a:t>
            </a:r>
            <a:r>
              <a:rPr lang="fr-FR" sz="3200" b="1" dirty="0">
                <a:ln w="3175">
                  <a:solidFill>
                    <a:schemeClr val="accent6">
                      <a:lumMod val="20000"/>
                      <a:lumOff val="80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 - </a:t>
            </a:r>
            <a:r>
              <a:rPr lang="ar-AE" sz="3200" b="1" dirty="0">
                <a:ln w="3175">
                  <a:solidFill>
                    <a:schemeClr val="accent6">
                      <a:lumMod val="20000"/>
                      <a:lumOff val="80000"/>
                    </a:schemeClr>
                  </a:solidFill>
                </a:ln>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الصلاة الثالثة</a:t>
            </a:r>
            <a:r>
              <a:rPr lang="fr-FR" sz="3200" b="1" dirty="0">
                <a:ln w="3175">
                  <a:solidFill>
                    <a:schemeClr val="accent6">
                      <a:lumMod val="20000"/>
                      <a:lumOff val="80000"/>
                    </a:schemeClr>
                  </a:solidFill>
                </a:ln>
                <a:latin typeface="CS Avva Shenouda" panose="020B7200000000000000" pitchFamily="34" charset="0"/>
              </a:rPr>
              <a:t> ¿</a:t>
            </a:r>
            <a:endParaRPr lang="fr-FR" sz="3200" b="1" dirty="0">
              <a:ln w="3175">
                <a:solidFill>
                  <a:schemeClr val="accent6">
                    <a:lumMod val="20000"/>
                    <a:lumOff val="80000"/>
                  </a:schemeClr>
                </a:solidFill>
              </a:ln>
              <a:latin typeface="Book Antiqua" panose="02040602050305030304" pitchFamily="18" charset="0"/>
            </a:endParaRPr>
          </a:p>
          <a:p>
            <a:pPr>
              <a:lnSpc>
                <a:spcPct val="150000"/>
              </a:lnSpc>
            </a:pPr>
            <a:r>
              <a:rPr lang="fr-FR" sz="3200" b="1" dirty="0">
                <a:ln w="3175">
                  <a:solidFill>
                    <a:schemeClr val="accent6">
                      <a:lumMod val="20000"/>
                      <a:lumOff val="80000"/>
                    </a:schemeClr>
                  </a:solidFill>
                </a:ln>
                <a:latin typeface="CS Avva Shenouda" panose="020B7200000000000000" pitchFamily="34" charset="0"/>
              </a:rPr>
              <a:t>¿ </a:t>
            </a:r>
            <a:r>
              <a:rPr lang="fr-FR" sz="3200" b="1" dirty="0">
                <a:ln w="3175">
                  <a:solidFill>
                    <a:schemeClr val="accent6">
                      <a:lumMod val="20000"/>
                      <a:lumOff val="80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4</a:t>
            </a:r>
            <a:r>
              <a:rPr lang="fr-FR" sz="3200" b="1" baseline="30000" dirty="0">
                <a:ln w="3175">
                  <a:solidFill>
                    <a:schemeClr val="accent6">
                      <a:lumMod val="20000"/>
                      <a:lumOff val="80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ème</a:t>
            </a:r>
            <a:r>
              <a:rPr lang="fr-FR" sz="3200" b="1" dirty="0">
                <a:ln w="3175">
                  <a:solidFill>
                    <a:schemeClr val="accent6">
                      <a:lumMod val="20000"/>
                      <a:lumOff val="80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 Prière - </a:t>
            </a:r>
            <a:r>
              <a:rPr lang="fr-FR" sz="3200" b="1" dirty="0" err="1">
                <a:ln w="3175">
                  <a:solidFill>
                    <a:schemeClr val="accent6">
                      <a:lumMod val="20000"/>
                      <a:lumOff val="80000"/>
                    </a:schemeClr>
                  </a:solidFill>
                </a:ln>
                <a:latin typeface="CS Avva Shenouda" panose="020B7200000000000000" pitchFamily="34" charset="0"/>
                <a:hlinkClick r:id="rId6" action="ppaction://hlinksldjump">
                  <a:extLst>
                    <a:ext uri="{A12FA001-AC4F-418D-AE19-62706E023703}">
                      <ahyp:hlinkClr xmlns:ahyp="http://schemas.microsoft.com/office/drawing/2018/hyperlinkcolor" val="tx"/>
                    </a:ext>
                  </a:extLst>
                </a:hlinkClick>
              </a:rPr>
              <a:t>Pimah</a:t>
            </a:r>
            <a:r>
              <a:rPr lang="fr-FR" sz="3200" b="1" dirty="0">
                <a:ln w="3175">
                  <a:solidFill>
                    <a:schemeClr val="accent6">
                      <a:lumMod val="20000"/>
                      <a:lumOff val="80000"/>
                    </a:schemeClr>
                  </a:solidFill>
                </a:ln>
                <a:latin typeface="CS Avva Shenouda" panose="020B7200000000000000" pitchFamily="34" charset="0"/>
                <a:hlinkClick r:id="rId6" action="ppaction://hlinksldjump">
                  <a:extLst>
                    <a:ext uri="{A12FA001-AC4F-418D-AE19-62706E023703}">
                      <ahyp:hlinkClr xmlns:ahyp="http://schemas.microsoft.com/office/drawing/2018/hyperlinkcolor" val="tx"/>
                    </a:ext>
                  </a:extLst>
                </a:hlinkClick>
              </a:rPr>
              <a:t> `</a:t>
            </a:r>
            <a:r>
              <a:rPr lang="fr-FR" sz="3200" b="1" dirty="0" err="1">
                <a:ln w="3175">
                  <a:solidFill>
                    <a:schemeClr val="accent6">
                      <a:lumMod val="20000"/>
                      <a:lumOff val="80000"/>
                    </a:schemeClr>
                  </a:solidFill>
                </a:ln>
                <a:latin typeface="CS Avva Shenouda" panose="020B7200000000000000" pitchFamily="34" charset="0"/>
                <a:hlinkClick r:id="rId6" action="ppaction://hlinksldjump">
                  <a:extLst>
                    <a:ext uri="{A12FA001-AC4F-418D-AE19-62706E023703}">
                      <ahyp:hlinkClr xmlns:ahyp="http://schemas.microsoft.com/office/drawing/2018/hyperlinkcolor" val="tx"/>
                    </a:ext>
                  </a:extLst>
                </a:hlinkClick>
              </a:rPr>
              <a:t>ftou</a:t>
            </a:r>
            <a:r>
              <a:rPr lang="fr-FR" sz="3200" b="1" dirty="0">
                <a:ln w="3175">
                  <a:solidFill>
                    <a:schemeClr val="accent6">
                      <a:lumMod val="20000"/>
                      <a:lumOff val="80000"/>
                    </a:schemeClr>
                  </a:solidFill>
                </a:ln>
                <a:latin typeface="CS Avva Shenouda" panose="020B7200000000000000" pitchFamily="34" charset="0"/>
                <a:hlinkClick r:id="rId6" action="ppaction://hlinksldjump">
                  <a:extLst>
                    <a:ext uri="{A12FA001-AC4F-418D-AE19-62706E023703}">
                      <ahyp:hlinkClr xmlns:ahyp="http://schemas.microsoft.com/office/drawing/2018/hyperlinkcolor" val="tx"/>
                    </a:ext>
                  </a:extLst>
                </a:hlinkClick>
              </a:rPr>
              <a:t> `n`</a:t>
            </a:r>
            <a:r>
              <a:rPr lang="fr-FR" sz="3200" b="1" dirty="0" err="1">
                <a:ln w="3175">
                  <a:solidFill>
                    <a:schemeClr val="accent6">
                      <a:lumMod val="20000"/>
                      <a:lumOff val="80000"/>
                    </a:schemeClr>
                  </a:solidFill>
                </a:ln>
                <a:latin typeface="CS Avva Shenouda" panose="020B7200000000000000" pitchFamily="34" charset="0"/>
                <a:hlinkClick r:id="rId6" action="ppaction://hlinksldjump">
                  <a:extLst>
                    <a:ext uri="{A12FA001-AC4F-418D-AE19-62706E023703}">
                      <ahyp:hlinkClr xmlns:ahyp="http://schemas.microsoft.com/office/drawing/2018/hyperlinkcolor" val="tx"/>
                    </a:ext>
                  </a:extLst>
                </a:hlinkClick>
              </a:rPr>
              <a:t>slyl</a:t>
            </a:r>
            <a:r>
              <a:rPr lang="fr-FR" sz="3200" b="1" dirty="0">
                <a:ln w="3175">
                  <a:solidFill>
                    <a:schemeClr val="accent6">
                      <a:lumMod val="20000"/>
                      <a:lumOff val="80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 - </a:t>
            </a:r>
            <a:r>
              <a:rPr lang="ar-AE" sz="3200" b="1" dirty="0">
                <a:ln w="3175">
                  <a:solidFill>
                    <a:schemeClr val="accent6">
                      <a:lumMod val="20000"/>
                      <a:lumOff val="80000"/>
                    </a:schemeClr>
                  </a:solidFill>
                </a:ln>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الصلاة الرابعة</a:t>
            </a:r>
            <a:r>
              <a:rPr lang="fr-FR" sz="3200" b="1" dirty="0">
                <a:ln w="3175">
                  <a:solidFill>
                    <a:schemeClr val="accent6">
                      <a:lumMod val="20000"/>
                      <a:lumOff val="80000"/>
                    </a:schemeClr>
                  </a:solidFill>
                </a:ln>
                <a:latin typeface="CS Avva Shenouda" panose="020B7200000000000000" pitchFamily="34" charset="0"/>
              </a:rPr>
              <a:t> ¿</a:t>
            </a:r>
            <a:endParaRPr lang="fr-FR" sz="3200" b="1" dirty="0">
              <a:ln w="3175">
                <a:solidFill>
                  <a:schemeClr val="accent6">
                    <a:lumMod val="20000"/>
                    <a:lumOff val="80000"/>
                  </a:schemeClr>
                </a:solidFill>
              </a:ln>
              <a:latin typeface="Book Antiqua" panose="02040602050305030304" pitchFamily="18" charset="0"/>
            </a:endParaRPr>
          </a:p>
          <a:p>
            <a:pPr>
              <a:lnSpc>
                <a:spcPct val="150000"/>
              </a:lnSpc>
            </a:pPr>
            <a:r>
              <a:rPr lang="fr-FR" sz="3200" b="1" dirty="0">
                <a:ln w="3175">
                  <a:solidFill>
                    <a:schemeClr val="accent6">
                      <a:lumMod val="20000"/>
                      <a:lumOff val="80000"/>
                    </a:schemeClr>
                  </a:solidFill>
                </a:ln>
                <a:latin typeface="CS Avva Shenouda" panose="020B7200000000000000" pitchFamily="34" charset="0"/>
              </a:rPr>
              <a:t>¿ </a:t>
            </a:r>
            <a:r>
              <a:rPr lang="fr-FR" sz="3200" b="1" dirty="0">
                <a:ln w="3175">
                  <a:solidFill>
                    <a:schemeClr val="accent6">
                      <a:lumMod val="20000"/>
                      <a:lumOff val="80000"/>
                    </a:schemeClr>
                  </a:solidFill>
                </a:ln>
                <a:latin typeface="Book Antiqua" panose="02040602050305030304" pitchFamily="18" charset="0"/>
                <a:hlinkClick r:id="rId7" action="ppaction://hlinksldjump">
                  <a:extLst>
                    <a:ext uri="{A12FA001-AC4F-418D-AE19-62706E023703}">
                      <ahyp:hlinkClr xmlns:ahyp="http://schemas.microsoft.com/office/drawing/2018/hyperlinkcolor" val="tx"/>
                    </a:ext>
                  </a:extLst>
                </a:hlinkClick>
              </a:rPr>
              <a:t>5</a:t>
            </a:r>
            <a:r>
              <a:rPr lang="fr-FR" sz="3200" b="1" baseline="30000" dirty="0">
                <a:ln w="3175">
                  <a:solidFill>
                    <a:schemeClr val="accent6">
                      <a:lumMod val="20000"/>
                      <a:lumOff val="80000"/>
                    </a:schemeClr>
                  </a:solidFill>
                </a:ln>
                <a:latin typeface="Book Antiqua" panose="02040602050305030304" pitchFamily="18" charset="0"/>
                <a:hlinkClick r:id="rId7" action="ppaction://hlinksldjump">
                  <a:extLst>
                    <a:ext uri="{A12FA001-AC4F-418D-AE19-62706E023703}">
                      <ahyp:hlinkClr xmlns:ahyp="http://schemas.microsoft.com/office/drawing/2018/hyperlinkcolor" val="tx"/>
                    </a:ext>
                  </a:extLst>
                </a:hlinkClick>
              </a:rPr>
              <a:t>ème</a:t>
            </a:r>
            <a:r>
              <a:rPr lang="fr-FR" sz="3200" b="1" dirty="0">
                <a:ln w="3175">
                  <a:solidFill>
                    <a:schemeClr val="accent6">
                      <a:lumMod val="20000"/>
                      <a:lumOff val="80000"/>
                    </a:schemeClr>
                  </a:solidFill>
                </a:ln>
                <a:latin typeface="Book Antiqua" panose="02040602050305030304" pitchFamily="18" charset="0"/>
                <a:hlinkClick r:id="rId7" action="ppaction://hlinksldjump">
                  <a:extLst>
                    <a:ext uri="{A12FA001-AC4F-418D-AE19-62706E023703}">
                      <ahyp:hlinkClr xmlns:ahyp="http://schemas.microsoft.com/office/drawing/2018/hyperlinkcolor" val="tx"/>
                    </a:ext>
                  </a:extLst>
                </a:hlinkClick>
              </a:rPr>
              <a:t> Prière - </a:t>
            </a:r>
            <a:r>
              <a:rPr lang="fr-FR" sz="3200" b="1" dirty="0" err="1">
                <a:ln w="3175">
                  <a:solidFill>
                    <a:schemeClr val="accent6">
                      <a:lumMod val="20000"/>
                      <a:lumOff val="80000"/>
                    </a:schemeClr>
                  </a:solidFill>
                </a:ln>
                <a:latin typeface="CS Avva Shenouda" panose="020B7200000000000000" pitchFamily="34" charset="0"/>
                <a:hlinkClick r:id="rId7" action="ppaction://hlinksldjump">
                  <a:extLst>
                    <a:ext uri="{A12FA001-AC4F-418D-AE19-62706E023703}">
                      <ahyp:hlinkClr xmlns:ahyp="http://schemas.microsoft.com/office/drawing/2018/hyperlinkcolor" val="tx"/>
                    </a:ext>
                  </a:extLst>
                </a:hlinkClick>
              </a:rPr>
              <a:t>Pimah</a:t>
            </a:r>
            <a:r>
              <a:rPr lang="fr-FR" sz="3200" b="1" dirty="0">
                <a:ln w="3175">
                  <a:solidFill>
                    <a:schemeClr val="accent6">
                      <a:lumMod val="20000"/>
                      <a:lumOff val="80000"/>
                    </a:schemeClr>
                  </a:solidFill>
                </a:ln>
                <a:latin typeface="CS Avva Shenouda" panose="020B7200000000000000" pitchFamily="34" charset="0"/>
                <a:hlinkClick r:id="rId7" action="ppaction://hlinksldjump">
                  <a:extLst>
                    <a:ext uri="{A12FA001-AC4F-418D-AE19-62706E023703}">
                      <ahyp:hlinkClr xmlns:ahyp="http://schemas.microsoft.com/office/drawing/2018/hyperlinkcolor" val="tx"/>
                    </a:ext>
                  </a:extLst>
                </a:hlinkClick>
              </a:rPr>
              <a:t> `</a:t>
            </a:r>
            <a:r>
              <a:rPr lang="fr-FR" sz="3200" b="1" dirty="0" err="1">
                <a:ln w="3175">
                  <a:solidFill>
                    <a:schemeClr val="accent6">
                      <a:lumMod val="20000"/>
                      <a:lumOff val="80000"/>
                    </a:schemeClr>
                  </a:solidFill>
                </a:ln>
                <a:latin typeface="CS Avva Shenouda" panose="020B7200000000000000" pitchFamily="34" charset="0"/>
                <a:hlinkClick r:id="rId7" action="ppaction://hlinksldjump">
                  <a:extLst>
                    <a:ext uri="{A12FA001-AC4F-418D-AE19-62706E023703}">
                      <ahyp:hlinkClr xmlns:ahyp="http://schemas.microsoft.com/office/drawing/2018/hyperlinkcolor" val="tx"/>
                    </a:ext>
                  </a:extLst>
                </a:hlinkClick>
              </a:rPr>
              <a:t>tiou</a:t>
            </a:r>
            <a:r>
              <a:rPr lang="fr-FR" sz="3200" b="1" dirty="0">
                <a:ln w="3175">
                  <a:solidFill>
                    <a:schemeClr val="accent6">
                      <a:lumMod val="20000"/>
                      <a:lumOff val="80000"/>
                    </a:schemeClr>
                  </a:solidFill>
                </a:ln>
                <a:latin typeface="CS Avva Shenouda" panose="020B7200000000000000" pitchFamily="34" charset="0"/>
                <a:hlinkClick r:id="rId7" action="ppaction://hlinksldjump">
                  <a:extLst>
                    <a:ext uri="{A12FA001-AC4F-418D-AE19-62706E023703}">
                      <ahyp:hlinkClr xmlns:ahyp="http://schemas.microsoft.com/office/drawing/2018/hyperlinkcolor" val="tx"/>
                    </a:ext>
                  </a:extLst>
                </a:hlinkClick>
              </a:rPr>
              <a:t> `n`</a:t>
            </a:r>
            <a:r>
              <a:rPr lang="fr-FR" sz="3200" b="1" dirty="0" err="1">
                <a:ln w="3175">
                  <a:solidFill>
                    <a:schemeClr val="accent6">
                      <a:lumMod val="20000"/>
                      <a:lumOff val="80000"/>
                    </a:schemeClr>
                  </a:solidFill>
                </a:ln>
                <a:latin typeface="CS Avva Shenouda" panose="020B7200000000000000" pitchFamily="34" charset="0"/>
                <a:hlinkClick r:id="rId7" action="ppaction://hlinksldjump">
                  <a:extLst>
                    <a:ext uri="{A12FA001-AC4F-418D-AE19-62706E023703}">
                      <ahyp:hlinkClr xmlns:ahyp="http://schemas.microsoft.com/office/drawing/2018/hyperlinkcolor" val="tx"/>
                    </a:ext>
                  </a:extLst>
                </a:hlinkClick>
              </a:rPr>
              <a:t>slyl</a:t>
            </a:r>
            <a:r>
              <a:rPr lang="fr-FR" sz="3200" b="1" dirty="0">
                <a:ln w="3175">
                  <a:solidFill>
                    <a:schemeClr val="accent6">
                      <a:lumMod val="20000"/>
                      <a:lumOff val="80000"/>
                    </a:schemeClr>
                  </a:solidFill>
                </a:ln>
                <a:latin typeface="Book Antiqua" panose="02040602050305030304" pitchFamily="18" charset="0"/>
                <a:hlinkClick r:id="rId7" action="ppaction://hlinksldjump">
                  <a:extLst>
                    <a:ext uri="{A12FA001-AC4F-418D-AE19-62706E023703}">
                      <ahyp:hlinkClr xmlns:ahyp="http://schemas.microsoft.com/office/drawing/2018/hyperlinkcolor" val="tx"/>
                    </a:ext>
                  </a:extLst>
                </a:hlinkClick>
              </a:rPr>
              <a:t> - </a:t>
            </a:r>
            <a:r>
              <a:rPr lang="ar-AE" sz="3200" b="1" dirty="0">
                <a:ln w="3175">
                  <a:solidFill>
                    <a:schemeClr val="accent6">
                      <a:lumMod val="20000"/>
                      <a:lumOff val="80000"/>
                    </a:schemeClr>
                  </a:solidFill>
                </a:ln>
                <a:latin typeface="Book Antiqua" panose="02040602050305030304" pitchFamily="18" charset="0"/>
                <a:hlinkClick r:id="rId7" action="ppaction://hlinksldjump">
                  <a:extLst>
                    <a:ext uri="{A12FA001-AC4F-418D-AE19-62706E023703}">
                      <ahyp:hlinkClr xmlns:ahyp="http://schemas.microsoft.com/office/drawing/2018/hyperlinkcolor" val="tx"/>
                    </a:ext>
                  </a:extLst>
                </a:hlinkClick>
              </a:rPr>
              <a:t>الصلاة الخامسة</a:t>
            </a:r>
            <a:r>
              <a:rPr lang="fr-FR" sz="3200" b="1" dirty="0">
                <a:ln w="3175">
                  <a:solidFill>
                    <a:schemeClr val="accent6">
                      <a:lumMod val="20000"/>
                      <a:lumOff val="80000"/>
                    </a:schemeClr>
                  </a:solidFill>
                </a:ln>
                <a:latin typeface="CS Avva Shenouda" panose="020B7200000000000000" pitchFamily="34" charset="0"/>
              </a:rPr>
              <a:t> ¿</a:t>
            </a:r>
            <a:endParaRPr lang="fr-FR" sz="3200" b="1" dirty="0">
              <a:ln w="3175">
                <a:solidFill>
                  <a:schemeClr val="accent6">
                    <a:lumMod val="20000"/>
                    <a:lumOff val="80000"/>
                  </a:schemeClr>
                </a:solidFill>
              </a:ln>
              <a:latin typeface="Book Antiqua" panose="02040602050305030304" pitchFamily="18" charset="0"/>
            </a:endParaRPr>
          </a:p>
          <a:p>
            <a:pPr>
              <a:lnSpc>
                <a:spcPct val="150000"/>
              </a:lnSpc>
            </a:pPr>
            <a:r>
              <a:rPr lang="fr-FR" sz="3200" b="1" dirty="0">
                <a:ln w="3175">
                  <a:solidFill>
                    <a:schemeClr val="accent6">
                      <a:lumMod val="20000"/>
                      <a:lumOff val="80000"/>
                    </a:schemeClr>
                  </a:solidFill>
                </a:ln>
                <a:latin typeface="CS Avva Shenouda" panose="020B7200000000000000" pitchFamily="34" charset="0"/>
              </a:rPr>
              <a:t>¿ </a:t>
            </a:r>
            <a:r>
              <a:rPr lang="fr-FR" sz="3200" b="1" dirty="0">
                <a:ln w="3175">
                  <a:solidFill>
                    <a:schemeClr val="accent6">
                      <a:lumMod val="20000"/>
                      <a:lumOff val="80000"/>
                    </a:schemeClr>
                  </a:solidFill>
                </a:ln>
                <a:latin typeface="Book Antiqua" panose="02040602050305030304" pitchFamily="18" charset="0"/>
                <a:hlinkClick r:id="rId8" action="ppaction://hlinksldjump">
                  <a:extLst>
                    <a:ext uri="{A12FA001-AC4F-418D-AE19-62706E023703}">
                      <ahyp:hlinkClr xmlns:ahyp="http://schemas.microsoft.com/office/drawing/2018/hyperlinkcolor" val="tx"/>
                    </a:ext>
                  </a:extLst>
                </a:hlinkClick>
              </a:rPr>
              <a:t>6</a:t>
            </a:r>
            <a:r>
              <a:rPr lang="fr-FR" sz="3200" b="1" baseline="30000" dirty="0">
                <a:ln w="3175">
                  <a:solidFill>
                    <a:schemeClr val="accent6">
                      <a:lumMod val="20000"/>
                      <a:lumOff val="80000"/>
                    </a:schemeClr>
                  </a:solidFill>
                </a:ln>
                <a:latin typeface="Book Antiqua" panose="02040602050305030304" pitchFamily="18" charset="0"/>
                <a:hlinkClick r:id="rId8" action="ppaction://hlinksldjump">
                  <a:extLst>
                    <a:ext uri="{A12FA001-AC4F-418D-AE19-62706E023703}">
                      <ahyp:hlinkClr xmlns:ahyp="http://schemas.microsoft.com/office/drawing/2018/hyperlinkcolor" val="tx"/>
                    </a:ext>
                  </a:extLst>
                </a:hlinkClick>
              </a:rPr>
              <a:t>ème</a:t>
            </a:r>
            <a:r>
              <a:rPr lang="fr-FR" sz="3200" b="1" dirty="0">
                <a:ln w="3175">
                  <a:solidFill>
                    <a:schemeClr val="accent6">
                      <a:lumMod val="20000"/>
                      <a:lumOff val="80000"/>
                    </a:schemeClr>
                  </a:solidFill>
                </a:ln>
                <a:latin typeface="Book Antiqua" panose="02040602050305030304" pitchFamily="18" charset="0"/>
                <a:hlinkClick r:id="rId8" action="ppaction://hlinksldjump">
                  <a:extLst>
                    <a:ext uri="{A12FA001-AC4F-418D-AE19-62706E023703}">
                      <ahyp:hlinkClr xmlns:ahyp="http://schemas.microsoft.com/office/drawing/2018/hyperlinkcolor" val="tx"/>
                    </a:ext>
                  </a:extLst>
                </a:hlinkClick>
              </a:rPr>
              <a:t> Prière - </a:t>
            </a:r>
            <a:r>
              <a:rPr lang="fr-FR" sz="3200" b="1" dirty="0" err="1">
                <a:ln w="3175">
                  <a:solidFill>
                    <a:schemeClr val="accent6">
                      <a:lumMod val="20000"/>
                      <a:lumOff val="80000"/>
                    </a:schemeClr>
                  </a:solidFill>
                </a:ln>
                <a:latin typeface="CS Avva Shenouda" panose="020B7200000000000000" pitchFamily="34" charset="0"/>
                <a:hlinkClick r:id="rId8" action="ppaction://hlinksldjump">
                  <a:extLst>
                    <a:ext uri="{A12FA001-AC4F-418D-AE19-62706E023703}">
                      <ahyp:hlinkClr xmlns:ahyp="http://schemas.microsoft.com/office/drawing/2018/hyperlinkcolor" val="tx"/>
                    </a:ext>
                  </a:extLst>
                </a:hlinkClick>
              </a:rPr>
              <a:t>Pimah</a:t>
            </a:r>
            <a:r>
              <a:rPr lang="fr-FR" sz="3200" b="1" dirty="0">
                <a:ln w="3175">
                  <a:solidFill>
                    <a:schemeClr val="accent6">
                      <a:lumMod val="20000"/>
                      <a:lumOff val="80000"/>
                    </a:schemeClr>
                  </a:solidFill>
                </a:ln>
                <a:latin typeface="CS Avva Shenouda" panose="020B7200000000000000" pitchFamily="34" charset="0"/>
                <a:hlinkClick r:id="rId8" action="ppaction://hlinksldjump">
                  <a:extLst>
                    <a:ext uri="{A12FA001-AC4F-418D-AE19-62706E023703}">
                      <ahyp:hlinkClr xmlns:ahyp="http://schemas.microsoft.com/office/drawing/2018/hyperlinkcolor" val="tx"/>
                    </a:ext>
                  </a:extLst>
                </a:hlinkClick>
              </a:rPr>
              <a:t> ^ `n`</a:t>
            </a:r>
            <a:r>
              <a:rPr lang="fr-FR" sz="3200" b="1" dirty="0" err="1">
                <a:ln w="3175">
                  <a:solidFill>
                    <a:schemeClr val="accent6">
                      <a:lumMod val="20000"/>
                      <a:lumOff val="80000"/>
                    </a:schemeClr>
                  </a:solidFill>
                </a:ln>
                <a:latin typeface="CS Avva Shenouda" panose="020B7200000000000000" pitchFamily="34" charset="0"/>
                <a:hlinkClick r:id="rId8" action="ppaction://hlinksldjump">
                  <a:extLst>
                    <a:ext uri="{A12FA001-AC4F-418D-AE19-62706E023703}">
                      <ahyp:hlinkClr xmlns:ahyp="http://schemas.microsoft.com/office/drawing/2018/hyperlinkcolor" val="tx"/>
                    </a:ext>
                  </a:extLst>
                </a:hlinkClick>
              </a:rPr>
              <a:t>slyl</a:t>
            </a:r>
            <a:r>
              <a:rPr lang="fr-FR" sz="3200" b="1" dirty="0">
                <a:ln w="3175">
                  <a:solidFill>
                    <a:schemeClr val="accent6">
                      <a:lumMod val="20000"/>
                      <a:lumOff val="80000"/>
                    </a:schemeClr>
                  </a:solidFill>
                </a:ln>
                <a:latin typeface="Book Antiqua" panose="02040602050305030304" pitchFamily="18" charset="0"/>
                <a:hlinkClick r:id="rId8" action="ppaction://hlinksldjump">
                  <a:extLst>
                    <a:ext uri="{A12FA001-AC4F-418D-AE19-62706E023703}">
                      <ahyp:hlinkClr xmlns:ahyp="http://schemas.microsoft.com/office/drawing/2018/hyperlinkcolor" val="tx"/>
                    </a:ext>
                  </a:extLst>
                </a:hlinkClick>
              </a:rPr>
              <a:t> - </a:t>
            </a:r>
            <a:r>
              <a:rPr lang="ar-AE" sz="3200" b="1" dirty="0">
                <a:ln w="3175">
                  <a:solidFill>
                    <a:schemeClr val="accent6">
                      <a:lumMod val="20000"/>
                      <a:lumOff val="80000"/>
                    </a:schemeClr>
                  </a:solidFill>
                </a:ln>
                <a:latin typeface="Book Antiqua" panose="02040602050305030304" pitchFamily="18" charset="0"/>
                <a:hlinkClick r:id="rId8" action="ppaction://hlinksldjump">
                  <a:extLst>
                    <a:ext uri="{A12FA001-AC4F-418D-AE19-62706E023703}">
                      <ahyp:hlinkClr xmlns:ahyp="http://schemas.microsoft.com/office/drawing/2018/hyperlinkcolor" val="tx"/>
                    </a:ext>
                  </a:extLst>
                </a:hlinkClick>
              </a:rPr>
              <a:t>الصلاة السادسة</a:t>
            </a:r>
            <a:r>
              <a:rPr lang="fr-FR" sz="3200" b="1" dirty="0">
                <a:ln w="3175">
                  <a:solidFill>
                    <a:schemeClr val="accent6">
                      <a:lumMod val="20000"/>
                      <a:lumOff val="80000"/>
                    </a:schemeClr>
                  </a:solidFill>
                </a:ln>
                <a:latin typeface="CS Avva Shenouda" panose="020B7200000000000000" pitchFamily="34" charset="0"/>
              </a:rPr>
              <a:t> ¿</a:t>
            </a:r>
            <a:endParaRPr lang="fr-FR" sz="3200" b="1" dirty="0">
              <a:ln w="3175">
                <a:solidFill>
                  <a:schemeClr val="accent6">
                    <a:lumMod val="20000"/>
                    <a:lumOff val="80000"/>
                  </a:schemeClr>
                </a:solidFill>
              </a:ln>
              <a:latin typeface="Book Antiqua" panose="02040602050305030304" pitchFamily="18" charset="0"/>
            </a:endParaRPr>
          </a:p>
          <a:p>
            <a:pPr>
              <a:lnSpc>
                <a:spcPct val="150000"/>
              </a:lnSpc>
            </a:pPr>
            <a:r>
              <a:rPr lang="fr-FR" sz="3200" b="1" dirty="0">
                <a:ln w="3175">
                  <a:solidFill>
                    <a:schemeClr val="accent6">
                      <a:lumMod val="20000"/>
                      <a:lumOff val="80000"/>
                    </a:schemeClr>
                  </a:solidFill>
                </a:ln>
                <a:latin typeface="CS Avva Shenouda" panose="020B7200000000000000" pitchFamily="34" charset="0"/>
              </a:rPr>
              <a:t>¿ </a:t>
            </a:r>
            <a:r>
              <a:rPr lang="fr-FR" sz="3200" b="1" dirty="0">
                <a:ln w="3175">
                  <a:solidFill>
                    <a:schemeClr val="accent6">
                      <a:lumMod val="20000"/>
                      <a:lumOff val="80000"/>
                    </a:schemeClr>
                  </a:solidFill>
                </a:ln>
                <a:latin typeface="Book Antiqua" panose="02040602050305030304" pitchFamily="18" charset="0"/>
                <a:hlinkClick r:id="rId9" action="ppaction://hlinksldjump">
                  <a:extLst>
                    <a:ext uri="{A12FA001-AC4F-418D-AE19-62706E023703}">
                      <ahyp:hlinkClr xmlns:ahyp="http://schemas.microsoft.com/office/drawing/2018/hyperlinkcolor" val="tx"/>
                    </a:ext>
                  </a:extLst>
                </a:hlinkClick>
              </a:rPr>
              <a:t>7</a:t>
            </a:r>
            <a:r>
              <a:rPr lang="fr-FR" sz="3200" b="1" baseline="30000" dirty="0">
                <a:ln w="3175">
                  <a:solidFill>
                    <a:schemeClr val="accent6">
                      <a:lumMod val="20000"/>
                      <a:lumOff val="80000"/>
                    </a:schemeClr>
                  </a:solidFill>
                </a:ln>
                <a:latin typeface="Book Antiqua" panose="02040602050305030304" pitchFamily="18" charset="0"/>
                <a:hlinkClick r:id="rId9" action="ppaction://hlinksldjump">
                  <a:extLst>
                    <a:ext uri="{A12FA001-AC4F-418D-AE19-62706E023703}">
                      <ahyp:hlinkClr xmlns:ahyp="http://schemas.microsoft.com/office/drawing/2018/hyperlinkcolor" val="tx"/>
                    </a:ext>
                  </a:extLst>
                </a:hlinkClick>
              </a:rPr>
              <a:t>ème</a:t>
            </a:r>
            <a:r>
              <a:rPr lang="fr-FR" sz="3200" b="1" dirty="0">
                <a:ln w="3175">
                  <a:solidFill>
                    <a:schemeClr val="accent6">
                      <a:lumMod val="20000"/>
                      <a:lumOff val="80000"/>
                    </a:schemeClr>
                  </a:solidFill>
                </a:ln>
                <a:latin typeface="Book Antiqua" panose="02040602050305030304" pitchFamily="18" charset="0"/>
                <a:hlinkClick r:id="rId9" action="ppaction://hlinksldjump">
                  <a:extLst>
                    <a:ext uri="{A12FA001-AC4F-418D-AE19-62706E023703}">
                      <ahyp:hlinkClr xmlns:ahyp="http://schemas.microsoft.com/office/drawing/2018/hyperlinkcolor" val="tx"/>
                    </a:ext>
                  </a:extLst>
                </a:hlinkClick>
              </a:rPr>
              <a:t> Prière - </a:t>
            </a:r>
            <a:r>
              <a:rPr lang="fr-FR" sz="3200" b="1" dirty="0" err="1">
                <a:ln w="3175">
                  <a:solidFill>
                    <a:schemeClr val="accent6">
                      <a:lumMod val="20000"/>
                      <a:lumOff val="80000"/>
                    </a:schemeClr>
                  </a:solidFill>
                </a:ln>
                <a:latin typeface="CS Avva Shenouda" panose="020B7200000000000000" pitchFamily="34" charset="0"/>
                <a:hlinkClick r:id="rId9" action="ppaction://hlinksldjump">
                  <a:extLst>
                    <a:ext uri="{A12FA001-AC4F-418D-AE19-62706E023703}">
                      <ahyp:hlinkClr xmlns:ahyp="http://schemas.microsoft.com/office/drawing/2018/hyperlinkcolor" val="tx"/>
                    </a:ext>
                  </a:extLst>
                </a:hlinkClick>
              </a:rPr>
              <a:t>Pimah</a:t>
            </a:r>
            <a:r>
              <a:rPr lang="fr-FR" sz="3200" b="1" dirty="0">
                <a:ln w="3175">
                  <a:solidFill>
                    <a:schemeClr val="accent6">
                      <a:lumMod val="20000"/>
                      <a:lumOff val="80000"/>
                    </a:schemeClr>
                  </a:solidFill>
                </a:ln>
                <a:latin typeface="CS Avva Shenouda" panose="020B7200000000000000" pitchFamily="34" charset="0"/>
                <a:hlinkClick r:id="rId9" action="ppaction://hlinksldjump">
                  <a:extLst>
                    <a:ext uri="{A12FA001-AC4F-418D-AE19-62706E023703}">
                      <ahyp:hlinkClr xmlns:ahyp="http://schemas.microsoft.com/office/drawing/2018/hyperlinkcolor" val="tx"/>
                    </a:ext>
                  </a:extLst>
                </a:hlinkClick>
              </a:rPr>
              <a:t> </a:t>
            </a:r>
            <a:r>
              <a:rPr lang="fr-FR" sz="3200" b="1" dirty="0" err="1">
                <a:ln w="3175">
                  <a:solidFill>
                    <a:schemeClr val="accent6">
                      <a:lumMod val="20000"/>
                      <a:lumOff val="80000"/>
                    </a:schemeClr>
                  </a:solidFill>
                </a:ln>
                <a:latin typeface="CS Avva Shenouda" panose="020B7200000000000000" pitchFamily="34" charset="0"/>
                <a:hlinkClick r:id="rId9" action="ppaction://hlinksldjump">
                  <a:extLst>
                    <a:ext uri="{A12FA001-AC4F-418D-AE19-62706E023703}">
                      <ahyp:hlinkClr xmlns:ahyp="http://schemas.microsoft.com/office/drawing/2018/hyperlinkcolor" val="tx"/>
                    </a:ext>
                  </a:extLst>
                </a:hlinkClick>
              </a:rPr>
              <a:t>sasf</a:t>
            </a:r>
            <a:r>
              <a:rPr lang="fr-FR" sz="3200" b="1" dirty="0">
                <a:ln w="3175">
                  <a:solidFill>
                    <a:schemeClr val="accent6">
                      <a:lumMod val="20000"/>
                      <a:lumOff val="80000"/>
                    </a:schemeClr>
                  </a:solidFill>
                </a:ln>
                <a:latin typeface="CS Avva Shenouda" panose="020B7200000000000000" pitchFamily="34" charset="0"/>
                <a:hlinkClick r:id="rId9" action="ppaction://hlinksldjump">
                  <a:extLst>
                    <a:ext uri="{A12FA001-AC4F-418D-AE19-62706E023703}">
                      <ahyp:hlinkClr xmlns:ahyp="http://schemas.microsoft.com/office/drawing/2018/hyperlinkcolor" val="tx"/>
                    </a:ext>
                  </a:extLst>
                </a:hlinkClick>
              </a:rPr>
              <a:t> `n`</a:t>
            </a:r>
            <a:r>
              <a:rPr lang="fr-FR" sz="3200" b="1" dirty="0" err="1">
                <a:ln w="3175">
                  <a:solidFill>
                    <a:schemeClr val="accent6">
                      <a:lumMod val="20000"/>
                      <a:lumOff val="80000"/>
                    </a:schemeClr>
                  </a:solidFill>
                </a:ln>
                <a:latin typeface="CS Avva Shenouda" panose="020B7200000000000000" pitchFamily="34" charset="0"/>
                <a:hlinkClick r:id="rId9" action="ppaction://hlinksldjump">
                  <a:extLst>
                    <a:ext uri="{A12FA001-AC4F-418D-AE19-62706E023703}">
                      <ahyp:hlinkClr xmlns:ahyp="http://schemas.microsoft.com/office/drawing/2018/hyperlinkcolor" val="tx"/>
                    </a:ext>
                  </a:extLst>
                </a:hlinkClick>
              </a:rPr>
              <a:t>slyl</a:t>
            </a:r>
            <a:r>
              <a:rPr lang="fr-FR" sz="3200" b="1" dirty="0">
                <a:ln w="3175">
                  <a:solidFill>
                    <a:schemeClr val="accent6">
                      <a:lumMod val="20000"/>
                      <a:lumOff val="80000"/>
                    </a:schemeClr>
                  </a:solidFill>
                </a:ln>
                <a:latin typeface="Book Antiqua" panose="02040602050305030304" pitchFamily="18" charset="0"/>
                <a:hlinkClick r:id="rId9" action="ppaction://hlinksldjump">
                  <a:extLst>
                    <a:ext uri="{A12FA001-AC4F-418D-AE19-62706E023703}">
                      <ahyp:hlinkClr xmlns:ahyp="http://schemas.microsoft.com/office/drawing/2018/hyperlinkcolor" val="tx"/>
                    </a:ext>
                  </a:extLst>
                </a:hlinkClick>
              </a:rPr>
              <a:t> - </a:t>
            </a:r>
            <a:r>
              <a:rPr lang="ar-AE" sz="3200" b="1" dirty="0">
                <a:ln w="3175">
                  <a:solidFill>
                    <a:schemeClr val="accent6">
                      <a:lumMod val="20000"/>
                      <a:lumOff val="80000"/>
                    </a:schemeClr>
                  </a:solidFill>
                </a:ln>
                <a:latin typeface="Book Antiqua" panose="02040602050305030304" pitchFamily="18" charset="0"/>
                <a:hlinkClick r:id="rId9" action="ppaction://hlinksldjump">
                  <a:extLst>
                    <a:ext uri="{A12FA001-AC4F-418D-AE19-62706E023703}">
                      <ahyp:hlinkClr xmlns:ahyp="http://schemas.microsoft.com/office/drawing/2018/hyperlinkcolor" val="tx"/>
                    </a:ext>
                  </a:extLst>
                </a:hlinkClick>
              </a:rPr>
              <a:t>الصلاة السابعة</a:t>
            </a:r>
            <a:r>
              <a:rPr lang="fr-FR" sz="3200" b="1" dirty="0">
                <a:ln w="3175">
                  <a:solidFill>
                    <a:schemeClr val="accent6">
                      <a:lumMod val="20000"/>
                      <a:lumOff val="80000"/>
                    </a:schemeClr>
                  </a:solidFill>
                </a:ln>
                <a:latin typeface="CS Avva Shenouda" panose="020B7200000000000000" pitchFamily="34" charset="0"/>
              </a:rPr>
              <a:t> ¿</a:t>
            </a:r>
            <a:endParaRPr lang="fr-FR" sz="3200" b="1" dirty="0">
              <a:ln w="3175">
                <a:solidFill>
                  <a:schemeClr val="accent6">
                    <a:lumMod val="20000"/>
                    <a:lumOff val="80000"/>
                  </a:schemeClr>
                </a:solidFill>
              </a:ln>
              <a:latin typeface="Book Antiqua" panose="02040602050305030304" pitchFamily="18" charset="0"/>
            </a:endParaRPr>
          </a:p>
        </p:txBody>
      </p:sp>
    </p:spTree>
    <p:extLst>
      <p:ext uri="{BB962C8B-B14F-4D97-AF65-F5344CB8AC3E}">
        <p14:creationId xmlns:p14="http://schemas.microsoft.com/office/powerpoint/2010/main" val="4278945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24957" name="Group 29"/>
          <p:cNvGraphicFramePr>
            <a:graphicFrameLocks noGrp="1"/>
          </p:cNvGraphicFramePr>
          <p:nvPr>
            <p:extLst>
              <p:ext uri="{D42A27DB-BD31-4B8C-83A1-F6EECF244321}">
                <p14:modId xmlns:p14="http://schemas.microsoft.com/office/powerpoint/2010/main" val="3745938334"/>
              </p:ext>
            </p:extLst>
          </p:nvPr>
        </p:nvGraphicFramePr>
        <p:xfrm>
          <a:off x="0" y="585893"/>
          <a:ext cx="12192000" cy="5201920"/>
        </p:xfrm>
        <a:graphic>
          <a:graphicData uri="http://schemas.openxmlformats.org/drawingml/2006/table">
            <a:tbl>
              <a:tblPr/>
              <a:tblGrid>
                <a:gridCol w="7030668">
                  <a:extLst>
                    <a:ext uri="{9D8B030D-6E8A-4147-A177-3AD203B41FA5}">
                      <a16:colId xmlns:a16="http://schemas.microsoft.com/office/drawing/2014/main" val="20000"/>
                    </a:ext>
                  </a:extLst>
                </a:gridCol>
                <a:gridCol w="5161332">
                  <a:extLst>
                    <a:ext uri="{9D8B030D-6E8A-4147-A177-3AD203B41FA5}">
                      <a16:colId xmlns:a16="http://schemas.microsoft.com/office/drawing/2014/main" val="2840457600"/>
                    </a:ext>
                  </a:extLst>
                </a:gridCol>
              </a:tblGrid>
              <a:tr h="227584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Notre Père qui es aux cieux,</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que Ton Nom soit sanctifié,</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que Ton Règne vienne,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car à Toi est la gloire pour toujours. </a:t>
                      </a:r>
                      <a:endParaRPr kumimoji="0" lang="fr-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44000" marR="144000" marT="0" marB="0"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أبانا الذي في السَّمَوات،</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EG" sz="3700" b="1" i="0" u="none" strike="noStrike" cap="none" normalizeH="0" baseline="0" dirty="0">
                          <a:ln>
                            <a:noFill/>
                          </a:ln>
                          <a:solidFill>
                            <a:schemeClr val="tx1"/>
                          </a:solidFill>
                          <a:effectLst/>
                          <a:latin typeface="Book Antiqua" panose="02040602050305030304" pitchFamily="18" charset="0"/>
                          <a:cs typeface="Arial" charset="0"/>
                        </a:rPr>
                        <a:t>ليتقدّس اسمك،</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EG" sz="3700" b="1" i="0" u="none" strike="noStrike" cap="none" normalizeH="0" baseline="0" dirty="0" err="1">
                          <a:ln>
                            <a:noFill/>
                          </a:ln>
                          <a:solidFill>
                            <a:schemeClr val="tx1"/>
                          </a:solidFill>
                          <a:effectLst/>
                          <a:latin typeface="Book Antiqua" panose="02040602050305030304" pitchFamily="18" charset="0"/>
                          <a:cs typeface="Arial" charset="0"/>
                        </a:rPr>
                        <a:t>ليأتِ</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ملكوتك،</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EG" sz="3700" b="1" i="0" u="none" strike="noStrike" cap="none" normalizeH="0" baseline="0" dirty="0">
                          <a:ln>
                            <a:noFill/>
                          </a:ln>
                          <a:solidFill>
                            <a:schemeClr val="tx1"/>
                          </a:solidFill>
                          <a:effectLst/>
                          <a:latin typeface="Book Antiqua" panose="02040602050305030304" pitchFamily="18" charset="0"/>
                          <a:cs typeface="Arial" charset="0"/>
                        </a:rPr>
                        <a:t>لأن لك المجد إلى الأبَدِ. </a:t>
                      </a:r>
                    </a:p>
                  </a:txBody>
                  <a:tcPr marL="144000" marR="144000" marT="0" marB="0"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292608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pt-BR" sz="4800" b="1" i="0" u="none" strike="noStrike" cap="none" normalizeH="0" baseline="0" dirty="0">
                          <a:ln>
                            <a:noFill/>
                          </a:ln>
                          <a:solidFill>
                            <a:schemeClr val="tx1"/>
                          </a:solidFill>
                          <a:effectLst/>
                          <a:latin typeface="CS Avva Shenouda" panose="020B7200000000000000" pitchFamily="34" charset="0"/>
                          <a:cs typeface="Arial" charset="0"/>
                        </a:rPr>
                        <a:t>Je penIwt etqen nivyou`i @</a:t>
                      </a:r>
                      <a:endParaRPr kumimoji="0" lang="ar-EG" sz="48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pt-BR" sz="4800" b="1" i="0" u="none" strike="noStrike" cap="none" normalizeH="0" baseline="0" dirty="0">
                          <a:ln>
                            <a:noFill/>
                          </a:ln>
                          <a:solidFill>
                            <a:schemeClr val="tx1"/>
                          </a:solidFill>
                          <a:effectLst/>
                          <a:latin typeface="CS Avva Shenouda" panose="020B7200000000000000" pitchFamily="34" charset="0"/>
                          <a:cs typeface="Arial" charset="0"/>
                        </a:rPr>
                        <a:t>mareftoubo `nje PekRan @</a:t>
                      </a:r>
                      <a:endParaRPr kumimoji="0" lang="ar-EG" sz="48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pt-BR" sz="4800" b="1" i="0" u="none" strike="noStrike" cap="none" normalizeH="0" baseline="0" dirty="0">
                          <a:ln>
                            <a:noFill/>
                          </a:ln>
                          <a:solidFill>
                            <a:schemeClr val="tx1"/>
                          </a:solidFill>
                          <a:effectLst/>
                          <a:latin typeface="CS Avva Shenouda" panose="020B7200000000000000" pitchFamily="34" charset="0"/>
                          <a:cs typeface="Arial" charset="0"/>
                        </a:rPr>
                        <a:t>marec`i `nje tekmetouro @</a:t>
                      </a:r>
                      <a:endParaRPr kumimoji="0" lang="ar-EG" sz="48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pt-BR" sz="4800" b="1" i="0" u="none" strike="noStrike" cap="none" normalizeH="0" baseline="0" dirty="0">
                          <a:ln>
                            <a:noFill/>
                          </a:ln>
                          <a:solidFill>
                            <a:schemeClr val="tx1"/>
                          </a:solidFill>
                          <a:effectLst/>
                          <a:latin typeface="CS Avva Shenouda" panose="020B7200000000000000" pitchFamily="34" charset="0"/>
                          <a:cs typeface="Arial" charset="0"/>
                        </a:rPr>
                        <a:t>je vwk pe pi`wou sa ni`eneh. </a:t>
                      </a:r>
                    </a:p>
                  </a:txBody>
                  <a:tcPr marL="120000" marR="120000" marT="0" marB="0"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3202683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D5A7C-68B2-9AB2-7DF3-F6335EA5D091}"/>
            </a:ext>
          </a:extLst>
        </p:cNvPr>
        <p:cNvGrpSpPr/>
        <p:nvPr/>
      </p:nvGrpSpPr>
      <p:grpSpPr>
        <a:xfrm>
          <a:off x="0" y="0"/>
          <a:ext cx="0" cy="0"/>
          <a:chOff x="0" y="0"/>
          <a:chExt cx="0" cy="0"/>
        </a:xfrm>
      </p:grpSpPr>
      <p:graphicFrame>
        <p:nvGraphicFramePr>
          <p:cNvPr id="12558338" name="Group 2">
            <a:extLst>
              <a:ext uri="{FF2B5EF4-FFF2-40B4-BE49-F238E27FC236}">
                <a16:creationId xmlns:a16="http://schemas.microsoft.com/office/drawing/2014/main" id="{52D14C39-A441-1893-3C6C-681D39678978}"/>
              </a:ext>
            </a:extLst>
          </p:cNvPr>
          <p:cNvGraphicFramePr>
            <a:graphicFrameLocks noGrp="1"/>
          </p:cNvGraphicFramePr>
          <p:nvPr/>
        </p:nvGraphicFramePr>
        <p:xfrm>
          <a:off x="425999" y="531000"/>
          <a:ext cx="11340001" cy="5796000"/>
        </p:xfrm>
        <a:graphic>
          <a:graphicData uri="http://schemas.openxmlformats.org/drawingml/2006/table">
            <a:tbl>
              <a:tblPr/>
              <a:tblGrid>
                <a:gridCol w="4252500">
                  <a:extLst>
                    <a:ext uri="{9D8B030D-6E8A-4147-A177-3AD203B41FA5}">
                      <a16:colId xmlns:a16="http://schemas.microsoft.com/office/drawing/2014/main" val="20000"/>
                    </a:ext>
                  </a:extLst>
                </a:gridCol>
                <a:gridCol w="4158000">
                  <a:extLst>
                    <a:ext uri="{9D8B030D-6E8A-4147-A177-3AD203B41FA5}">
                      <a16:colId xmlns:a16="http://schemas.microsoft.com/office/drawing/2014/main" val="20001"/>
                    </a:ext>
                  </a:extLst>
                </a:gridCol>
                <a:gridCol w="292950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N;wten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de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wouni`atou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nnetenbal</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je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cenau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netenmasj</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je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cecwtem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Marener`pem`psa</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ncwtem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e`iri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nnekeuaggelion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nitwbh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ny</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ntak</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Quant à vous, heureux sont vos yeux parce qu’ils voient ; et</a:t>
                      </a:r>
                      <a:br>
                        <a:rPr kumimoji="0" lang="fr-CA" sz="3000" b="1" i="0" u="none" strike="noStrike" cap="none" normalizeH="0" baseline="0" dirty="0">
                          <a:ln>
                            <a:noFill/>
                          </a:ln>
                          <a:solidFill>
                            <a:srgbClr val="000000"/>
                          </a:solidFill>
                          <a:effectLst/>
                          <a:latin typeface="Book Antiqua" panose="02040602050305030304" pitchFamily="18" charset="0"/>
                          <a:cs typeface="Arial" charset="0"/>
                        </a:rPr>
                      </a:b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heureuses sont vos oreilles parce qu’elles entendent.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Rends-nous dignes d’écouter et de pratiquer Tes Saints Évangiles par les prières de Tes Saints. </a:t>
                      </a:r>
                      <a:endParaRPr kumimoji="0" lang="en-US" sz="3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أَمَّا أَنْتُمْ فَطُوبَى لأَعْيُنِكُمْ لِأَنَّهَا تَبْصُرُ، وَلِآذَانِكُمْ لِأَنَّهَا تَسْمَعُ. </a:t>
                      </a:r>
                      <a:endParaRPr kumimoji="0" lang="fr-FR" sz="3800" b="1" i="0" u="none" strike="noStrike" cap="none" normalizeH="0" baseline="0" dirty="0">
                        <a:ln>
                          <a:noFill/>
                        </a:ln>
                        <a:solidFill>
                          <a:srgbClr val="000000"/>
                        </a:solidFill>
                        <a:effectLst/>
                        <a:latin typeface="CS Avva Shenouda" panose="020B7200000000000000"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فَلْنَسْتَحِقَّ أَنْ نَسْمَعَ وَنَعْمَلَ </a:t>
                      </a:r>
                      <a:r>
                        <a:rPr kumimoji="0" lang="ar-EG" sz="3800" b="1" i="0" u="none" strike="noStrike" cap="none" normalizeH="0" baseline="0" dirty="0" err="1">
                          <a:ln>
                            <a:noFill/>
                          </a:ln>
                          <a:solidFill>
                            <a:srgbClr val="000000"/>
                          </a:solidFill>
                          <a:effectLst/>
                          <a:latin typeface="CS Avva Shenouda" panose="020B7200000000000000" pitchFamily="34" charset="0"/>
                          <a:cs typeface="Arial" charset="0"/>
                        </a:rPr>
                        <a:t>بِأَنْجِيلِكَ</a:t>
                      </a: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 الْمُقَدَّسَةِ، بِطَلَبَاتِ </a:t>
                      </a:r>
                      <a:r>
                        <a:rPr kumimoji="0" lang="ar-EG" sz="3800" b="1" i="0" u="none" strike="noStrike" cap="none" normalizeH="0" baseline="0" dirty="0" err="1">
                          <a:ln>
                            <a:noFill/>
                          </a:ln>
                          <a:solidFill>
                            <a:srgbClr val="000000"/>
                          </a:solidFill>
                          <a:effectLst/>
                          <a:latin typeface="CS Avva Shenouda" panose="020B7200000000000000" pitchFamily="34" charset="0"/>
                          <a:cs typeface="Arial" charset="0"/>
                        </a:rPr>
                        <a:t>قِدِّيسِيكَ</a:t>
                      </a: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 </a:t>
                      </a:r>
                      <a:endParaRPr kumimoji="0" lang="en-US" sz="38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8083064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A3A30-6D46-90A1-F1C3-E4EFE359CE6A}"/>
            </a:ext>
          </a:extLst>
        </p:cNvPr>
        <p:cNvGrpSpPr/>
        <p:nvPr/>
      </p:nvGrpSpPr>
      <p:grpSpPr>
        <a:xfrm>
          <a:off x="0" y="0"/>
          <a:ext cx="0" cy="0"/>
          <a:chOff x="0" y="0"/>
          <a:chExt cx="0" cy="0"/>
        </a:xfrm>
      </p:grpSpPr>
      <p:graphicFrame>
        <p:nvGraphicFramePr>
          <p:cNvPr id="12559362" name="Group 2">
            <a:extLst>
              <a:ext uri="{FF2B5EF4-FFF2-40B4-BE49-F238E27FC236}">
                <a16:creationId xmlns:a16="http://schemas.microsoft.com/office/drawing/2014/main" id="{AB1FE87E-E211-8D0F-86DC-7CEF366EDBD2}"/>
              </a:ext>
            </a:extLst>
          </p:cNvPr>
          <p:cNvGraphicFramePr>
            <a:graphicFrameLocks noGrp="1"/>
          </p:cNvGraphicFramePr>
          <p:nvPr>
            <p:extLst>
              <p:ext uri="{D42A27DB-BD31-4B8C-83A1-F6EECF244321}">
                <p14:modId xmlns:p14="http://schemas.microsoft.com/office/powerpoint/2010/main" val="907248230"/>
              </p:ext>
            </p:extLst>
          </p:nvPr>
        </p:nvGraphicFramePr>
        <p:xfrm>
          <a:off x="426000" y="531000"/>
          <a:ext cx="11340000" cy="5796000"/>
        </p:xfrm>
        <a:graphic>
          <a:graphicData uri="http://schemas.openxmlformats.org/drawingml/2006/table">
            <a:tbl>
              <a:tblPr/>
              <a:tblGrid>
                <a:gridCol w="4045405">
                  <a:extLst>
                    <a:ext uri="{9D8B030D-6E8A-4147-A177-3AD203B41FA5}">
                      <a16:colId xmlns:a16="http://schemas.microsoft.com/office/drawing/2014/main" val="20000"/>
                    </a:ext>
                  </a:extLst>
                </a:gridCol>
                <a:gridCol w="4236619">
                  <a:extLst>
                    <a:ext uri="{9D8B030D-6E8A-4147-A177-3AD203B41FA5}">
                      <a16:colId xmlns:a16="http://schemas.microsoft.com/office/drawing/2014/main" val="20001"/>
                    </a:ext>
                  </a:extLst>
                </a:gridCol>
                <a:gridCol w="3057976">
                  <a:extLst>
                    <a:ext uri="{9D8B030D-6E8A-4147-A177-3AD203B41FA5}">
                      <a16:colId xmlns:a16="http://schemas.microsoft.com/office/drawing/2014/main" val="20002"/>
                    </a:ext>
                  </a:extLst>
                </a:gridCol>
              </a:tblGrid>
              <a:tr h="58186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2408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Proceuxac;e</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uper</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tou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agiou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euaggeliou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1" i="0" u="none" strike="noStrike" cap="none" normalizeH="0" baseline="0" dirty="0">
                          <a:ln>
                            <a:noFill/>
                          </a:ln>
                          <a:solidFill>
                            <a:srgbClr val="000000"/>
                          </a:solidFill>
                          <a:effectLst/>
                          <a:latin typeface="Book Antiqua" panose="02040602050305030304" pitchFamily="18" charset="0"/>
                          <a:cs typeface="Arial" charset="0"/>
                        </a:rPr>
                        <a:t>Priez</a:t>
                      </a:r>
                      <a:r>
                        <a:rPr kumimoji="0" lang="en-CA" sz="4300" b="1" i="0" u="none" strike="noStrike" cap="none" normalizeH="0" baseline="0" dirty="0">
                          <a:ln>
                            <a:noFill/>
                          </a:ln>
                          <a:solidFill>
                            <a:srgbClr val="000000"/>
                          </a:solidFill>
                          <a:effectLst/>
                          <a:latin typeface="Book Antiqua" panose="02040602050305030304" pitchFamily="18" charset="0"/>
                          <a:cs typeface="Arial" charset="0"/>
                        </a:rPr>
                        <a:t> pour le saint </a:t>
                      </a:r>
                      <a:r>
                        <a:rPr kumimoji="0" lang="en-US" sz="4300" b="1" i="0" u="none" strike="noStrike" cap="none" normalizeH="0" baseline="0" dirty="0" err="1">
                          <a:ln>
                            <a:noFill/>
                          </a:ln>
                          <a:solidFill>
                            <a:srgbClr val="000000"/>
                          </a:solidFill>
                          <a:effectLst/>
                          <a:latin typeface="Book Antiqua" panose="02040602050305030304" pitchFamily="18" charset="0"/>
                          <a:cs typeface="Arial" charset="0"/>
                        </a:rPr>
                        <a:t>Évangile</a:t>
                      </a:r>
                      <a:r>
                        <a:rPr kumimoji="0" lang="en-CA" sz="4300" b="1" i="0" u="none" strike="noStrike" cap="none" normalizeH="0" baseline="0" dirty="0">
                          <a:ln>
                            <a:noFill/>
                          </a:ln>
                          <a:solidFill>
                            <a:srgbClr val="000000"/>
                          </a:solidFill>
                          <a:effectLst/>
                          <a:latin typeface="Book Antiqua" panose="02040602050305030304" pitchFamily="18"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rgbClr val="000000"/>
                          </a:solidFill>
                          <a:effectLst/>
                          <a:latin typeface="Book Antiqua" panose="02040602050305030304" pitchFamily="18" charset="0"/>
                          <a:cs typeface="Arial" charset="0"/>
                        </a:rPr>
                        <a:t>صَلُّوا مِنْ أَجْلِ الْإِنْجِيلِ الْمُقَدَّسِ.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742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6263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Kuri`e</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1" i="0" u="none" strike="noStrike" cap="none" normalizeH="0" baseline="0" dirty="0">
                          <a:ln>
                            <a:noFill/>
                          </a:ln>
                          <a:solidFill>
                            <a:srgbClr val="000000"/>
                          </a:solidFill>
                          <a:effectLst/>
                          <a:latin typeface="Book Antiqua" panose="02040602050305030304" pitchFamily="18" charset="0"/>
                          <a:cs typeface="Arial" charset="0"/>
                        </a:rPr>
                        <a:t>Pitié Seigneur.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rgbClr val="000000"/>
                          </a:solidFill>
                          <a:effectLst/>
                          <a:latin typeface="CS Avva Shenouda" panose="020B7200000000000000" pitchFamily="34" charset="0"/>
                          <a:cs typeface="Arial" charset="0"/>
                        </a:rPr>
                        <a:t>يَا رَبُّ ارْحَمْ. </a:t>
                      </a:r>
                      <a:endParaRPr kumimoji="0" lang="en-US" sz="43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7298296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605FF-D14E-578D-4ABA-C2DB33D66276}"/>
            </a:ext>
          </a:extLst>
        </p:cNvPr>
        <p:cNvGrpSpPr/>
        <p:nvPr/>
      </p:nvGrpSpPr>
      <p:grpSpPr>
        <a:xfrm>
          <a:off x="0" y="0"/>
          <a:ext cx="0" cy="0"/>
          <a:chOff x="0" y="0"/>
          <a:chExt cx="0" cy="0"/>
        </a:xfrm>
      </p:grpSpPr>
      <p:graphicFrame>
        <p:nvGraphicFramePr>
          <p:cNvPr id="12560386" name="Group 2">
            <a:extLst>
              <a:ext uri="{FF2B5EF4-FFF2-40B4-BE49-F238E27FC236}">
                <a16:creationId xmlns:a16="http://schemas.microsoft.com/office/drawing/2014/main" id="{A33FFBCE-149C-9B48-3DAC-393463CFBD31}"/>
              </a:ext>
            </a:extLst>
          </p:cNvPr>
          <p:cNvGraphicFramePr>
            <a:graphicFrameLocks noGrp="1"/>
          </p:cNvGraphicFramePr>
          <p:nvPr>
            <p:extLst>
              <p:ext uri="{D42A27DB-BD31-4B8C-83A1-F6EECF244321}">
                <p14:modId xmlns:p14="http://schemas.microsoft.com/office/powerpoint/2010/main" val="1695163248"/>
              </p:ext>
            </p:extLst>
          </p:nvPr>
        </p:nvGraphicFramePr>
        <p:xfrm>
          <a:off x="426000" y="530643"/>
          <a:ext cx="11340000" cy="5796713"/>
        </p:xfrm>
        <a:graphic>
          <a:graphicData uri="http://schemas.openxmlformats.org/drawingml/2006/table">
            <a:tbl>
              <a:tblPr/>
              <a:tblGrid>
                <a:gridCol w="3948894">
                  <a:extLst>
                    <a:ext uri="{9D8B030D-6E8A-4147-A177-3AD203B41FA5}">
                      <a16:colId xmlns:a16="http://schemas.microsoft.com/office/drawing/2014/main" val="20000"/>
                    </a:ext>
                  </a:extLst>
                </a:gridCol>
                <a:gridCol w="3964979">
                  <a:extLst>
                    <a:ext uri="{9D8B030D-6E8A-4147-A177-3AD203B41FA5}">
                      <a16:colId xmlns:a16="http://schemas.microsoft.com/office/drawing/2014/main" val="20001"/>
                    </a:ext>
                  </a:extLst>
                </a:gridCol>
                <a:gridCol w="3426127">
                  <a:extLst>
                    <a:ext uri="{9D8B030D-6E8A-4147-A177-3AD203B41FA5}">
                      <a16:colId xmlns:a16="http://schemas.microsoft.com/office/drawing/2014/main" val="20002"/>
                    </a:ext>
                  </a:extLst>
                </a:gridCol>
              </a:tblGrid>
              <a:tr h="45648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3395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Ari`vmeu`i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de on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penNyb</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nouon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niben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etauhonhen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nan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eerpoumeu`i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]ho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nentwbh</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eten`iri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mmwou</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e`pswi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harok</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Souviens-Toi encore, ô notre Maître, de tous ceux qui nous ont demandé de nous souvenir d’eux dans les prières et les supplications que nous T’adressons, Seigneur notre Dieu.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ٱذْكُرْ</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أَيْضاً يَا سَيِّدَنَا كُلَّ الَّذِينَ أَوْصُونَا أَنْ نَذْكُرَهُمْ فِي تَضَرُّعَاتِنَا وَطَلَبَاتِنَا الَّتِي نَرْفَعُهَا إِلَيْكَ يَا الرَّبُّ إِلَهَنَا.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8805453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D27AC-F5E7-0036-E606-8EB85C1FB273}"/>
            </a:ext>
          </a:extLst>
        </p:cNvPr>
        <p:cNvGrpSpPr/>
        <p:nvPr/>
      </p:nvGrpSpPr>
      <p:grpSpPr>
        <a:xfrm>
          <a:off x="0" y="0"/>
          <a:ext cx="0" cy="0"/>
          <a:chOff x="0" y="0"/>
          <a:chExt cx="0" cy="0"/>
        </a:xfrm>
      </p:grpSpPr>
      <p:graphicFrame>
        <p:nvGraphicFramePr>
          <p:cNvPr id="12561429" name="Group 21">
            <a:extLst>
              <a:ext uri="{FF2B5EF4-FFF2-40B4-BE49-F238E27FC236}">
                <a16:creationId xmlns:a16="http://schemas.microsoft.com/office/drawing/2014/main" id="{9F8CDD2E-263D-4C5F-101E-7DE1EF7DF941}"/>
              </a:ext>
            </a:extLst>
          </p:cNvPr>
          <p:cNvGraphicFramePr>
            <a:graphicFrameLocks noGrp="1"/>
          </p:cNvGraphicFramePr>
          <p:nvPr/>
        </p:nvGraphicFramePr>
        <p:xfrm>
          <a:off x="426000" y="531000"/>
          <a:ext cx="11340000" cy="5796000"/>
        </p:xfrm>
        <a:graphic>
          <a:graphicData uri="http://schemas.openxmlformats.org/drawingml/2006/table">
            <a:tbl>
              <a:tblPr/>
              <a:tblGrid>
                <a:gridCol w="4045405">
                  <a:extLst>
                    <a:ext uri="{9D8B030D-6E8A-4147-A177-3AD203B41FA5}">
                      <a16:colId xmlns:a16="http://schemas.microsoft.com/office/drawing/2014/main" val="20000"/>
                    </a:ext>
                  </a:extLst>
                </a:gridCol>
                <a:gridCol w="3924765">
                  <a:extLst>
                    <a:ext uri="{9D8B030D-6E8A-4147-A177-3AD203B41FA5}">
                      <a16:colId xmlns:a16="http://schemas.microsoft.com/office/drawing/2014/main" val="20001"/>
                    </a:ext>
                  </a:extLst>
                </a:gridCol>
                <a:gridCol w="3369830">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Ny`etauersorp</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nenkot</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ma`mton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nwou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nyetswni</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matal</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wou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N;ok</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gar pe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penwnq</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penoujai</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tenhelpic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pental</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ten`Anactacic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tyren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Ceux qui nous ont précédés et se sont endormis, donne-leur le repos, les malades guéris les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Car Tu es notre vie à tous, notre Salut à tous, notre espérance à tous, notre guérison à tous et notre Résurrection à tous.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ٱلَّذِينَ</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سَبَقُوا فَرَقَدُوا نِيحْهُمْ، </a:t>
                      </a: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ٱلْمَرْضَى</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ٱشْفِهِمْ</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altLang="zh-CN"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لِأَنَّكَ أَنْتَ هُوَ حَيَاتُنَا كُلَّنَا، وَخَلَاصُنَا كُلَّنَا، وَرَجَاءُنَا كُلَّنَا، وَشِفَاءُنَا كُلَّنَا، وَقِيَامَتُنَا كُلَّنَا.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2" action="ppaction://hlinksldjump"/>
            <a:extLst>
              <a:ext uri="{FF2B5EF4-FFF2-40B4-BE49-F238E27FC236}">
                <a16:creationId xmlns:a16="http://schemas.microsoft.com/office/drawing/2014/main" id="{9907BC4F-CF68-8F18-2E00-D49563D2FB72}"/>
              </a:ext>
            </a:extLst>
          </p:cNvPr>
          <p:cNvSpPr/>
          <p:nvPr/>
        </p:nvSpPr>
        <p:spPr>
          <a:xfrm>
            <a:off x="9442581" y="6511582"/>
            <a:ext cx="1520890"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Marou</a:t>
            </a:r>
            <a:r>
              <a:rPr kumimoji="0" lang="fr-FR" sz="1800" b="0"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1800" b="0"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acf</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endParaRPr kumimoji="0" lang="fr-FR" sz="1800" b="1" i="0" u="none" strike="noStrike" kern="1200" cap="none" spc="0" normalizeH="0" baseline="0" noProof="0" dirty="0">
              <a:ln w="0"/>
              <a:solidFill>
                <a:prstClr val="black"/>
              </a:solidFill>
              <a:effectLst/>
              <a:uLnTx/>
              <a:uFillTx/>
              <a:latin typeface="Book Antiqua" panose="02040602050305030304" pitchFamily="18" charset="0"/>
              <a:ea typeface="+mn-ea"/>
              <a:cs typeface="+mn-cs"/>
            </a:endParaRPr>
          </a:p>
        </p:txBody>
      </p:sp>
      <p:sp>
        <p:nvSpPr>
          <p:cNvPr id="3" name="Rectangle 2">
            <a:hlinkClick r:id="rId3" action="ppaction://hlinksldjump"/>
            <a:extLst>
              <a:ext uri="{FF2B5EF4-FFF2-40B4-BE49-F238E27FC236}">
                <a16:creationId xmlns:a16="http://schemas.microsoft.com/office/drawing/2014/main" id="{816F19FD-16EC-9CDF-BDD5-C7697122705A}"/>
              </a:ext>
            </a:extLst>
          </p:cNvPr>
          <p:cNvSpPr/>
          <p:nvPr/>
        </p:nvSpPr>
        <p:spPr>
          <a:xfrm>
            <a:off x="7707089" y="6309320"/>
            <a:ext cx="1520890" cy="54868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w="0"/>
                <a:solidFill>
                  <a:prstClr val="black"/>
                </a:solidFill>
                <a:effectLst/>
                <a:uLnTx/>
                <a:uFillTx/>
                <a:latin typeface="Book Antiqua" panose="02040602050305030304" pitchFamily="18" charset="0"/>
                <a:ea typeface="+mn-ea"/>
                <a:cs typeface="+mn-cs"/>
              </a:rPr>
              <a:t>Répons du Psaume</a:t>
            </a:r>
          </a:p>
        </p:txBody>
      </p:sp>
    </p:spTree>
    <p:extLst>
      <p:ext uri="{BB962C8B-B14F-4D97-AF65-F5344CB8AC3E}">
        <p14:creationId xmlns:p14="http://schemas.microsoft.com/office/powerpoint/2010/main" val="182789709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0AF6B-E0E4-F89F-63F4-F5D23C25F1FC}"/>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866E691F-721B-A66D-F36D-42CA3F5EA8AD}"/>
              </a:ext>
            </a:extLst>
          </p:cNvPr>
          <p:cNvGraphicFramePr>
            <a:graphicFrameLocks noGrp="1"/>
          </p:cNvGraphicFramePr>
          <p:nvPr/>
        </p:nvGraphicFramePr>
        <p:xfrm>
          <a:off x="2032000" y="12840"/>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800" b="1" dirty="0">
                          <a:latin typeface="Book Antiqua" panose="02040602050305030304" pitchFamily="18" charset="0"/>
                        </a:rPr>
                        <a:t>Répons du Psaume - </a:t>
                      </a:r>
                      <a:r>
                        <a:rPr lang="ar-EG" sz="2800" b="1" dirty="0">
                          <a:solidFill>
                            <a:schemeClr val="tx1"/>
                          </a:solidFill>
                          <a:latin typeface="Book Antiqua" panose="02040602050305030304" pitchFamily="18" charset="0"/>
                          <a:cs typeface="Arial" charset="0"/>
                        </a:rPr>
                        <a:t>مرد المزمور</a:t>
                      </a:r>
                      <a:endParaRPr lang="fr-FR" sz="2800" b="1" dirty="0">
                        <a:latin typeface="Book Antiqua" panose="02040602050305030304" pitchFamily="18" charset="0"/>
                      </a:endParaRPr>
                    </a:p>
                  </a:txBody>
                  <a:tcPr marL="121920" marR="12192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3" name="Group 88">
            <a:extLst>
              <a:ext uri="{FF2B5EF4-FFF2-40B4-BE49-F238E27FC236}">
                <a16:creationId xmlns:a16="http://schemas.microsoft.com/office/drawing/2014/main" id="{02DC3D3E-FD87-F93F-A8F1-E2323B472F20}"/>
              </a:ext>
            </a:extLst>
          </p:cNvPr>
          <p:cNvGraphicFramePr>
            <a:graphicFrameLocks/>
          </p:cNvGraphicFramePr>
          <p:nvPr/>
        </p:nvGraphicFramePr>
        <p:xfrm>
          <a:off x="425999" y="531000"/>
          <a:ext cx="11339999" cy="5796000"/>
        </p:xfrm>
        <a:graphic>
          <a:graphicData uri="http://schemas.openxmlformats.org/drawingml/2006/table">
            <a:tbl>
              <a:tblPr/>
              <a:tblGrid>
                <a:gridCol w="3777459">
                  <a:extLst>
                    <a:ext uri="{9D8B030D-6E8A-4147-A177-3AD203B41FA5}">
                      <a16:colId xmlns:a16="http://schemas.microsoft.com/office/drawing/2014/main" val="20000"/>
                    </a:ext>
                  </a:extLst>
                </a:gridCol>
                <a:gridCol w="4662339">
                  <a:extLst>
                    <a:ext uri="{9D8B030D-6E8A-4147-A177-3AD203B41FA5}">
                      <a16:colId xmlns:a16="http://schemas.microsoft.com/office/drawing/2014/main" val="20001"/>
                    </a:ext>
                  </a:extLst>
                </a:gridCol>
                <a:gridCol w="2900201">
                  <a:extLst>
                    <a:ext uri="{9D8B030D-6E8A-4147-A177-3AD203B41FA5}">
                      <a16:colId xmlns:a16="http://schemas.microsoft.com/office/drawing/2014/main" val="20002"/>
                    </a:ext>
                  </a:extLst>
                </a:gridCol>
              </a:tblGrid>
              <a:tr h="289800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28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800" b="1" i="0" u="none" strike="noStrike" cap="none" normalizeH="0" baseline="0" dirty="0">
                          <a:ln>
                            <a:noFill/>
                          </a:ln>
                          <a:solidFill>
                            <a:srgbClr val="C00000"/>
                          </a:solidFill>
                          <a:effectLst/>
                          <a:latin typeface="CS Avva Shenouda" panose="020B7200000000000000" pitchFamily="34" charset="0"/>
                          <a:cs typeface="Arial" charset="0"/>
                        </a:rPr>
                        <a:t> @ </a:t>
                      </a:r>
                    </a:p>
                  </a:txBody>
                  <a:tcPr marT="34290" marB="34290" anchor="b"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800" b="1" i="0" u="none" strike="noStrike" cap="none" normalizeH="0" baseline="0" dirty="0">
                          <a:ln>
                            <a:noFill/>
                          </a:ln>
                          <a:solidFill>
                            <a:srgbClr val="C00000"/>
                          </a:solidFill>
                          <a:effectLst/>
                          <a:latin typeface="Book Antiqua" panose="02040602050305030304" pitchFamily="18" charset="0"/>
                          <a:cs typeface="Arial" charset="0"/>
                        </a:rPr>
                        <a:t>Le peuple : </a:t>
                      </a:r>
                    </a:p>
                  </a:txBody>
                  <a:tcPr marT="34290" marB="34290" anchor="b"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8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b"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289800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Arial" charset="0"/>
                        </a:rPr>
                        <a:t>`</a:t>
                      </a:r>
                      <a:r>
                        <a:rPr kumimoji="0" lang="en-CA" sz="4000" b="1" i="0" u="none" strike="noStrike" kern="1200" cap="none" spc="0" normalizeH="0" baseline="0" noProof="0" dirty="0" err="1">
                          <a:ln>
                            <a:noFill/>
                          </a:ln>
                          <a:solidFill>
                            <a:prstClr val="black"/>
                          </a:solidFill>
                          <a:effectLst/>
                          <a:uLnTx/>
                          <a:uFillTx/>
                          <a:latin typeface="Avva_Marcos" panose="04020500000000000000" pitchFamily="82" charset="0"/>
                          <a:ea typeface="+mn-ea"/>
                          <a:cs typeface="Arial" charset="0"/>
                        </a:rPr>
                        <a:t>A</a:t>
                      </a:r>
                      <a:r>
                        <a:rPr kumimoji="0" lang="en-CA"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Arial" charset="0"/>
                        </a:rPr>
                        <a:t>llyloui`a</a:t>
                      </a:r>
                      <a:r>
                        <a:rPr kumimoji="0" lang="en-CA"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Arial" charset="0"/>
                        </a:rPr>
                        <a:t>. </a:t>
                      </a:r>
                      <a:endParaRPr kumimoji="0" lang="en-CA" sz="4000" b="1" i="0" u="none" strike="noStrike" kern="1200" cap="none" spc="0" normalizeH="0" baseline="0" noProof="0" dirty="0">
                        <a:ln>
                          <a:noFill/>
                        </a:ln>
                        <a:solidFill>
                          <a:srgbClr val="FF9900"/>
                        </a:solidFill>
                        <a:effectLst/>
                        <a:uLnTx/>
                        <a:uFillTx/>
                        <a:latin typeface="CS Avva Shenouda" panose="020B7200000000000000" pitchFamily="34" charset="0"/>
                        <a:ea typeface="+mn-ea"/>
                        <a:cs typeface="Arial" charset="0"/>
                      </a:endParaRPr>
                    </a:p>
                  </a:txBody>
                  <a:tcPr marT="34290" marB="3429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4000" b="1" i="0" u="none" strike="noStrike" kern="1200" cap="none" spc="0" normalizeH="0" baseline="0" noProof="0" dirty="0" err="1">
                          <a:ln>
                            <a:noFill/>
                          </a:ln>
                          <a:solidFill>
                            <a:prstClr val="black"/>
                          </a:solidFill>
                          <a:effectLst/>
                          <a:uLnTx/>
                          <a:uFillTx/>
                          <a:latin typeface="Book Antiqua" panose="02040602050305030304" pitchFamily="18" charset="0"/>
                          <a:ea typeface="+mn-ea"/>
                          <a:cs typeface="Arial" charset="0"/>
                        </a:rPr>
                        <a:t>Alléluia</a:t>
                      </a:r>
                      <a:r>
                        <a:rPr kumimoji="0" lang="en-CA" sz="4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charset="0"/>
                        </a:rPr>
                        <a:t>. </a:t>
                      </a:r>
                      <a:endParaRPr kumimoji="0" lang="en-US" sz="4000" b="1" i="0" u="sng" strike="noStrike" kern="1200" cap="none" spc="0" normalizeH="0" baseline="0" noProof="0" dirty="0">
                        <a:ln>
                          <a:noFill/>
                        </a:ln>
                        <a:solidFill>
                          <a:srgbClr val="FF9900"/>
                        </a:solidFill>
                        <a:effectLst/>
                        <a:uLnTx/>
                        <a:uFillTx/>
                        <a:latin typeface="Book Antiqua" panose="02040602050305030304" pitchFamily="18" charset="0"/>
                        <a:ea typeface="+mn-ea"/>
                        <a:cs typeface="Arial" charset="0"/>
                      </a:endParaRPr>
                    </a:p>
                  </a:txBody>
                  <a:tcPr marT="34290" marB="3429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هَلِّلُويَا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a:t>
                      </a:r>
                    </a:p>
                  </a:txBody>
                  <a:tcPr marT="34290" marB="3429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735969870"/>
                  </a:ext>
                </a:extLst>
              </a:tr>
            </a:tbl>
          </a:graphicData>
        </a:graphic>
      </p:graphicFrame>
    </p:spTree>
    <p:extLst>
      <p:ext uri="{BB962C8B-B14F-4D97-AF65-F5344CB8AC3E}">
        <p14:creationId xmlns:p14="http://schemas.microsoft.com/office/powerpoint/2010/main" val="110390018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E5149-D278-4731-EA8D-ED179D99D034}"/>
            </a:ext>
          </a:extLst>
        </p:cNvPr>
        <p:cNvGrpSpPr/>
        <p:nvPr/>
      </p:nvGrpSpPr>
      <p:grpSpPr>
        <a:xfrm>
          <a:off x="0" y="0"/>
          <a:ext cx="0" cy="0"/>
          <a:chOff x="0" y="0"/>
          <a:chExt cx="0" cy="0"/>
        </a:xfrm>
      </p:grpSpPr>
      <p:graphicFrame>
        <p:nvGraphicFramePr>
          <p:cNvPr id="13313060" name="Group 36">
            <a:extLst>
              <a:ext uri="{FF2B5EF4-FFF2-40B4-BE49-F238E27FC236}">
                <a16:creationId xmlns:a16="http://schemas.microsoft.com/office/drawing/2014/main" id="{E16364C2-F363-FC75-BE43-5D310ED37642}"/>
              </a:ext>
            </a:extLst>
          </p:cNvPr>
          <p:cNvGraphicFramePr>
            <a:graphicFrameLocks noGrp="1"/>
          </p:cNvGraphicFramePr>
          <p:nvPr/>
        </p:nvGraphicFramePr>
        <p:xfrm>
          <a:off x="426000" y="531000"/>
          <a:ext cx="11340000" cy="5796000"/>
        </p:xfrm>
        <a:graphic>
          <a:graphicData uri="http://schemas.openxmlformats.org/drawingml/2006/table">
            <a:tbl>
              <a:tblPr/>
              <a:tblGrid>
                <a:gridCol w="4092261">
                  <a:extLst>
                    <a:ext uri="{9D8B030D-6E8A-4147-A177-3AD203B41FA5}">
                      <a16:colId xmlns:a16="http://schemas.microsoft.com/office/drawing/2014/main" val="20000"/>
                    </a:ext>
                  </a:extLst>
                </a:gridCol>
                <a:gridCol w="3955006">
                  <a:extLst>
                    <a:ext uri="{9D8B030D-6E8A-4147-A177-3AD203B41FA5}">
                      <a16:colId xmlns:a16="http://schemas.microsoft.com/office/drawing/2014/main" val="20001"/>
                    </a:ext>
                  </a:extLst>
                </a:gridCol>
                <a:gridCol w="3292733">
                  <a:extLst>
                    <a:ext uri="{9D8B030D-6E8A-4147-A177-3AD203B41FA5}">
                      <a16:colId xmlns:a16="http://schemas.microsoft.com/office/drawing/2014/main" val="20002"/>
                    </a:ext>
                  </a:extLst>
                </a:gridCol>
              </a:tblGrid>
              <a:tr h="1044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charset="0"/>
                        </a:rPr>
                        <a:t>diacre</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الشَّمَّاسُ : </a:t>
                      </a:r>
                      <a:endParaRPr kumimoji="0" lang="en-US" sz="24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75122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Cta;yte</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meta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vobou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akoucwmen</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tou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agiou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euaggeliou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000" b="1" i="0" u="none" strike="noStrike" cap="none" normalizeH="0" baseline="0" dirty="0">
                          <a:ln>
                            <a:noFill/>
                          </a:ln>
                          <a:solidFill>
                            <a:schemeClr val="tx1"/>
                          </a:solidFill>
                          <a:effectLst/>
                          <a:latin typeface="Book Antiqua" panose="02040602050305030304" pitchFamily="18" charset="0"/>
                          <a:cs typeface="Arial" charset="0"/>
                        </a:rPr>
                        <a:t>Levez-vous dans la crainte de Dieu pour écouter le Saint Évangile.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قِفُوا بِخَوْفِ الله لِسَمَاعِ الْإِنْجِيلِ الْمُقَدَّسِ.</a:t>
                      </a:r>
                      <a:r>
                        <a:rPr kumimoji="0" lang="fr-FR"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213269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04874215"/>
              </p:ext>
            </p:extLst>
          </p:nvPr>
        </p:nvGraphicFramePr>
        <p:xfrm>
          <a:off x="422987" y="534357"/>
          <a:ext cx="11346026" cy="539496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299184">
                <a:tc>
                  <a:txBody>
                    <a:bodyPr/>
                    <a:lstStyle/>
                    <a:p>
                      <a:pPr algn="just"/>
                      <a:r>
                        <a:rPr lang="fr-FR" sz="2400" b="1" u="sng" dirty="0">
                          <a:latin typeface="Book Antiqua" panose="02040602050305030304" pitchFamily="18" charset="0"/>
                        </a:rPr>
                        <a:t>Psaumes 51 : 1 - 2</a:t>
                      </a:r>
                    </a:p>
                    <a:p>
                      <a:pPr algn="just"/>
                      <a:r>
                        <a:rPr lang="fr-FR" sz="3600" b="1" kern="1200" dirty="0">
                          <a:solidFill>
                            <a:schemeClr val="tx1"/>
                          </a:solidFill>
                          <a:effectLst/>
                          <a:latin typeface="Book Antiqua" panose="02040602050305030304" pitchFamily="18" charset="0"/>
                          <a:ea typeface="+mn-ea"/>
                          <a:cs typeface="+mn-cs"/>
                        </a:rPr>
                        <a:t>Aie pitié de moi, ô Dieu, selon ta grande miséricorde,</a:t>
                      </a:r>
                      <a:br>
                        <a:rPr lang="fr-FR" sz="3600" b="1" kern="1200" dirty="0">
                          <a:solidFill>
                            <a:schemeClr val="tx1"/>
                          </a:solidFill>
                          <a:effectLst/>
                          <a:latin typeface="Book Antiqua" panose="02040602050305030304" pitchFamily="18" charset="0"/>
                          <a:ea typeface="+mn-ea"/>
                          <a:cs typeface="+mn-cs"/>
                        </a:rPr>
                      </a:br>
                      <a:r>
                        <a:rPr lang="fr-FR" sz="3600" b="1" kern="1200" dirty="0">
                          <a:solidFill>
                            <a:schemeClr val="tx1"/>
                          </a:solidFill>
                          <a:effectLst/>
                          <a:latin typeface="Book Antiqua" panose="02040602050305030304" pitchFamily="18" charset="0"/>
                          <a:ea typeface="+mn-ea"/>
                          <a:cs typeface="+mn-cs"/>
                        </a:rPr>
                        <a:t>et dans ton immense compassion, efface mon péché. Lave-moi de plus en plus de mon iniquité,</a:t>
                      </a:r>
                      <a:br>
                        <a:rPr lang="fr-FR" sz="3600" b="1" kern="1200" dirty="0">
                          <a:solidFill>
                            <a:schemeClr val="tx1"/>
                          </a:solidFill>
                          <a:effectLst/>
                          <a:latin typeface="Book Antiqua" panose="02040602050305030304" pitchFamily="18" charset="0"/>
                          <a:ea typeface="+mn-ea"/>
                          <a:cs typeface="+mn-cs"/>
                        </a:rPr>
                      </a:br>
                      <a:r>
                        <a:rPr lang="fr-FR" sz="3600" b="1" kern="1200" dirty="0">
                          <a:solidFill>
                            <a:schemeClr val="tx1"/>
                          </a:solidFill>
                          <a:effectLst/>
                          <a:latin typeface="Book Antiqua" panose="02040602050305030304" pitchFamily="18" charset="0"/>
                          <a:ea typeface="+mn-ea"/>
                          <a:cs typeface="+mn-cs"/>
                        </a:rPr>
                        <a:t>et de mon péché purifie-moi. </a:t>
                      </a:r>
                    </a:p>
                    <a:p>
                      <a:pPr algn="just"/>
                      <a:endParaRPr lang="fr-FR" sz="3600" b="1" kern="1200" dirty="0">
                        <a:solidFill>
                          <a:schemeClr val="tx1"/>
                        </a:solidFill>
                        <a:effectLst/>
                        <a:latin typeface="Book Antiqua" panose="02040602050305030304" pitchFamily="18" charset="0"/>
                        <a:ea typeface="+mn-ea"/>
                        <a:cs typeface="+mn-cs"/>
                      </a:endParaRPr>
                    </a:p>
                    <a:p>
                      <a:pPr algn="just"/>
                      <a:r>
                        <a:rPr lang="fr-FR" sz="3600" b="1" dirty="0">
                          <a:solidFill>
                            <a:srgbClr val="C00000"/>
                          </a:solidFill>
                          <a:latin typeface="Book Antiqua" panose="02040602050305030304" pitchFamily="18" charset="0"/>
                        </a:rPr>
                        <a:t>Alléluia !</a:t>
                      </a:r>
                    </a:p>
                  </a:txBody>
                  <a:tcPr/>
                </a:tc>
                <a:tc>
                  <a:txBody>
                    <a:bodyPr/>
                    <a:lstStyle/>
                    <a:p>
                      <a:pPr algn="just" rtl="1"/>
                      <a:r>
                        <a:rPr lang="ar-AE" sz="2400" b="1" u="sng" dirty="0">
                          <a:latin typeface="Book Antiqua" panose="02040602050305030304" pitchFamily="18" charset="0"/>
                        </a:rPr>
                        <a:t>مزامير 51 : 1 – 2</a:t>
                      </a:r>
                      <a:endParaRPr lang="fr-FR" sz="2400" b="1" u="sng" dirty="0">
                        <a:latin typeface="Book Antiqua" panose="02040602050305030304" pitchFamily="18" charset="0"/>
                      </a:endParaRPr>
                    </a:p>
                    <a:p>
                      <a:pPr algn="just" rtl="1"/>
                      <a:r>
                        <a:rPr lang="ar-AE" sz="4400" b="1" dirty="0">
                          <a:latin typeface="Book Antiqua" panose="02040602050305030304" pitchFamily="18" charset="0"/>
                        </a:rPr>
                        <a:t>ارحمني يا الله كعظيم رحمتك. ومثل كثرة رأفتك امح ذنبي. أغسلني كثيرا من اثمي، ونقني من خطيتي. </a:t>
                      </a:r>
                      <a:endParaRPr lang="fr-FR" sz="4400" b="1" dirty="0"/>
                    </a:p>
                    <a:p>
                      <a:pPr algn="just" rtl="1"/>
                      <a:endParaRPr lang="fr-FR" sz="4400" b="1" dirty="0"/>
                    </a:p>
                    <a:p>
                      <a:pPr algn="just" rtl="1"/>
                      <a:r>
                        <a:rPr lang="ar-AE" sz="4400" b="1" dirty="0" err="1">
                          <a:solidFill>
                            <a:srgbClr val="C00000"/>
                          </a:solidFill>
                        </a:rPr>
                        <a:t>هَلِّلُويَا</a:t>
                      </a:r>
                      <a:r>
                        <a:rPr lang="ar-AE" sz="4400" b="1" dirty="0">
                          <a:solidFill>
                            <a:srgbClr val="C00000"/>
                          </a:solidFill>
                        </a:rPr>
                        <a:t>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6718590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569915805"/>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Luc 10 : 1 - 9</a:t>
                      </a:r>
                    </a:p>
                    <a:p>
                      <a:pPr algn="just"/>
                      <a:r>
                        <a:rPr lang="fr-FR" sz="3600" b="1" kern="1200" baseline="30000" dirty="0">
                          <a:solidFill>
                            <a:schemeClr val="tx1"/>
                          </a:solidFill>
                          <a:effectLst/>
                          <a:latin typeface="Book Antiqua" panose="02040602050305030304" pitchFamily="18" charset="0"/>
                          <a:ea typeface="+mn-ea"/>
                          <a:cs typeface="+mn-cs"/>
                        </a:rPr>
                        <a:t>1</a:t>
                      </a:r>
                      <a:r>
                        <a:rPr lang="fr-FR" sz="3600" b="1" kern="1200" dirty="0">
                          <a:solidFill>
                            <a:schemeClr val="tx1"/>
                          </a:solidFill>
                          <a:effectLst/>
                          <a:latin typeface="Book Antiqua" panose="02040602050305030304" pitchFamily="18" charset="0"/>
                          <a:ea typeface="+mn-ea"/>
                          <a:cs typeface="+mn-cs"/>
                        </a:rPr>
                        <a:t> Après cela, le Seigneur en désigna encore soixante-dix, et il les envoya deux par deux devant lui dans toutes les villes et localités où lui-même devait aller. </a:t>
                      </a:r>
                      <a:r>
                        <a:rPr lang="fr-FR" sz="3600" b="1" kern="1200" baseline="30000" dirty="0">
                          <a:solidFill>
                            <a:schemeClr val="tx1"/>
                          </a:solidFill>
                          <a:effectLst/>
                          <a:latin typeface="Book Antiqua" panose="02040602050305030304" pitchFamily="18" charset="0"/>
                          <a:ea typeface="+mn-ea"/>
                          <a:cs typeface="+mn-cs"/>
                        </a:rPr>
                        <a:t>2</a:t>
                      </a:r>
                      <a:r>
                        <a:rPr lang="fr-FR" sz="3600" b="1" kern="1200" dirty="0">
                          <a:solidFill>
                            <a:schemeClr val="tx1"/>
                          </a:solidFill>
                          <a:effectLst/>
                          <a:latin typeface="Book Antiqua" panose="02040602050305030304" pitchFamily="18" charset="0"/>
                          <a:ea typeface="+mn-ea"/>
                          <a:cs typeface="+mn-cs"/>
                        </a:rPr>
                        <a:t> Il leur dit : « La moisson est abondante, mais les ouvriers sont peu nombreux. </a:t>
                      </a:r>
                      <a:endParaRPr lang="fr-FR" sz="4800" b="1" dirty="0">
                        <a:latin typeface="Book Antiqua" panose="02040602050305030304" pitchFamily="18" charset="0"/>
                      </a:endParaRPr>
                    </a:p>
                  </a:txBody>
                  <a:tcPr/>
                </a:tc>
                <a:tc>
                  <a:txBody>
                    <a:bodyPr/>
                    <a:lstStyle/>
                    <a:p>
                      <a:pPr algn="just" rtl="1"/>
                      <a:r>
                        <a:rPr lang="ar-AE" sz="2400" b="1" u="sng" dirty="0">
                          <a:latin typeface="Book Antiqua" panose="02040602050305030304" pitchFamily="18" charset="0"/>
                        </a:rPr>
                        <a:t>لوقا 10 : 1 – 9</a:t>
                      </a:r>
                      <a:endParaRPr lang="fr-FR" sz="2400" b="1" u="sng" dirty="0">
                        <a:latin typeface="Book Antiqua" panose="02040602050305030304" pitchFamily="18" charset="0"/>
                      </a:endParaRPr>
                    </a:p>
                    <a:p>
                      <a:pPr algn="just" rtl="1"/>
                      <a:r>
                        <a:rPr lang="ar-AE" sz="4800" b="1" dirty="0">
                          <a:latin typeface="Book Antiqua" panose="02040602050305030304" pitchFamily="18" charset="0"/>
                        </a:rPr>
                        <a:t>وبعد ذلك عين الرب سبعين آخرين، وارسلهم اثنين </a:t>
                      </a:r>
                      <a:r>
                        <a:rPr lang="ar-AE" sz="4800" b="1" dirty="0" err="1"/>
                        <a:t>اثنين</a:t>
                      </a:r>
                      <a:r>
                        <a:rPr lang="ar-AE" sz="4800" b="1" dirty="0"/>
                        <a:t> أمام وجهه الى كل مدينة حيث كان مزمعا أن يأتي. فقال لهم: ان الحصاد كثير ولكن الفعلة قليلون</a:t>
                      </a:r>
                      <a:r>
                        <a:rPr lang="fr-FR" sz="4800" b="1" dirty="0"/>
                        <a:t>. </a:t>
                      </a:r>
                      <a:endParaRPr lang="ar-AE" sz="4800" b="1" dirty="0"/>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07479337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B5161-A07F-A6EB-7437-0B36FA9E291D}"/>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BD3E3350-3E26-EFE9-8186-F60D8248E518}"/>
              </a:ext>
            </a:extLst>
          </p:cNvPr>
          <p:cNvGraphicFramePr>
            <a:graphicFrameLocks noGrp="1"/>
          </p:cNvGraphicFramePr>
          <p:nvPr>
            <p:extLst>
              <p:ext uri="{D42A27DB-BD31-4B8C-83A1-F6EECF244321}">
                <p14:modId xmlns:p14="http://schemas.microsoft.com/office/powerpoint/2010/main" val="3428486332"/>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600" b="1" kern="1200" dirty="0">
                          <a:solidFill>
                            <a:schemeClr val="tx1"/>
                          </a:solidFill>
                          <a:effectLst/>
                          <a:latin typeface="Book Antiqua" panose="02040602050305030304" pitchFamily="18" charset="0"/>
                          <a:ea typeface="+mn-ea"/>
                          <a:cs typeface="+mn-cs"/>
                        </a:rPr>
                        <a:t>Priez donc le maître de la moisson d'envoyer des ouvriers pour sa moisson. </a:t>
                      </a:r>
                      <a:r>
                        <a:rPr lang="fr-FR" sz="3600" b="1" kern="1200" baseline="30000" dirty="0">
                          <a:solidFill>
                            <a:schemeClr val="tx1"/>
                          </a:solidFill>
                          <a:effectLst/>
                          <a:latin typeface="Book Antiqua" panose="02040602050305030304" pitchFamily="18" charset="0"/>
                          <a:ea typeface="+mn-ea"/>
                          <a:cs typeface="+mn-cs"/>
                        </a:rPr>
                        <a:t>3</a:t>
                      </a:r>
                      <a:r>
                        <a:rPr lang="fr-FR" sz="3600" b="1" kern="1200" dirty="0">
                          <a:solidFill>
                            <a:schemeClr val="tx1"/>
                          </a:solidFill>
                          <a:effectLst/>
                          <a:latin typeface="Book Antiqua" panose="02040602050305030304" pitchFamily="18" charset="0"/>
                          <a:ea typeface="+mn-ea"/>
                          <a:cs typeface="+mn-cs"/>
                        </a:rPr>
                        <a:t> Allez ! Je vous envoie comme des agneaux au milieu des loups. </a:t>
                      </a:r>
                      <a:r>
                        <a:rPr lang="fr-FR" sz="3600" b="1" kern="1200" baseline="30000" dirty="0">
                          <a:solidFill>
                            <a:schemeClr val="tx1"/>
                          </a:solidFill>
                          <a:effectLst/>
                          <a:latin typeface="Book Antiqua" panose="02040602050305030304" pitchFamily="18" charset="0"/>
                          <a:ea typeface="+mn-ea"/>
                          <a:cs typeface="+mn-cs"/>
                        </a:rPr>
                        <a:t>4</a:t>
                      </a:r>
                      <a:r>
                        <a:rPr lang="fr-FR" sz="3600" b="1" kern="1200" dirty="0">
                          <a:solidFill>
                            <a:schemeClr val="tx1"/>
                          </a:solidFill>
                          <a:effectLst/>
                          <a:latin typeface="Book Antiqua" panose="02040602050305030304" pitchFamily="18" charset="0"/>
                          <a:ea typeface="+mn-ea"/>
                          <a:cs typeface="+mn-cs"/>
                        </a:rPr>
                        <a:t> N'emportez ni argent, ni sac, ni sandales, et ne vous attardez pas en salutations sur la route. </a:t>
                      </a:r>
                      <a:endParaRPr lang="fr-FR" sz="4800" b="1" dirty="0">
                        <a:latin typeface="Book Antiqua" panose="02040602050305030304" pitchFamily="18" charset="0"/>
                      </a:endParaRPr>
                    </a:p>
                  </a:txBody>
                  <a:tcPr/>
                </a:tc>
                <a:tc>
                  <a:txBody>
                    <a:bodyPr/>
                    <a:lstStyle/>
                    <a:p>
                      <a:pPr algn="just" rtl="1"/>
                      <a:r>
                        <a:rPr lang="ar-AE" sz="4400" b="1" dirty="0">
                          <a:latin typeface="Book Antiqua" panose="02040602050305030304" pitchFamily="18" charset="0"/>
                        </a:rPr>
                        <a:t>فاطلبوا من رب الحصاد ان يرسل فعلة الى حصاده. اذهبوا ها انا أرسلكم مثل حملان وسط ذئاب. لا تحملوا كيسا ولا مزودا ولا احذية ولا تسلموا على أحد في الطريق.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60802821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407441352"/>
              </p:ext>
            </p:extLst>
          </p:nvPr>
        </p:nvGraphicFramePr>
        <p:xfrm>
          <a:off x="422987" y="511880"/>
          <a:ext cx="11346026" cy="496824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4486147">
                <a:tc>
                  <a:txBody>
                    <a:bodyPr/>
                    <a:lstStyle/>
                    <a:p>
                      <a:pPr algn="just"/>
                      <a:r>
                        <a:rPr lang="fr-FR" sz="3200" b="1" kern="1200" baseline="30000" dirty="0">
                          <a:solidFill>
                            <a:schemeClr val="tx1"/>
                          </a:solidFill>
                          <a:effectLst/>
                          <a:latin typeface="Book Antiqua" panose="02040602050305030304" pitchFamily="18" charset="0"/>
                          <a:ea typeface="+mn-ea"/>
                          <a:cs typeface="+mn-cs"/>
                        </a:rPr>
                        <a:t>5</a:t>
                      </a:r>
                      <a:r>
                        <a:rPr lang="fr-FR" sz="3200" b="1" kern="1200" dirty="0">
                          <a:solidFill>
                            <a:schemeClr val="tx1"/>
                          </a:solidFill>
                          <a:effectLst/>
                          <a:latin typeface="Book Antiqua" panose="02040602050305030304" pitchFamily="18" charset="0"/>
                          <a:ea typeface="+mn-ea"/>
                          <a:cs typeface="+mn-cs"/>
                        </a:rPr>
                        <a:t> Dans toute maison où vous entrerez, dites d'abord : 'Paix à cette maison. ' </a:t>
                      </a:r>
                      <a:r>
                        <a:rPr lang="fr-FR" sz="3200" b="1" kern="1200" baseline="30000" dirty="0">
                          <a:solidFill>
                            <a:schemeClr val="tx1"/>
                          </a:solidFill>
                          <a:effectLst/>
                          <a:latin typeface="Book Antiqua" panose="02040602050305030304" pitchFamily="18" charset="0"/>
                          <a:ea typeface="+mn-ea"/>
                          <a:cs typeface="+mn-cs"/>
                        </a:rPr>
                        <a:t>6</a:t>
                      </a:r>
                      <a:r>
                        <a:rPr lang="fr-FR" sz="3200" b="1" kern="1200" dirty="0">
                          <a:solidFill>
                            <a:schemeClr val="tx1"/>
                          </a:solidFill>
                          <a:effectLst/>
                          <a:latin typeface="Book Antiqua" panose="02040602050305030304" pitchFamily="18" charset="0"/>
                          <a:ea typeface="+mn-ea"/>
                          <a:cs typeface="+mn-cs"/>
                        </a:rPr>
                        <a:t> S'il y a là un ami de la paix, votre paix ira reposer sur lui ; sinon, elle reviendra sur vous. </a:t>
                      </a:r>
                      <a:r>
                        <a:rPr lang="fr-FR" sz="3200" b="1" kern="1200" baseline="30000" dirty="0">
                          <a:solidFill>
                            <a:schemeClr val="tx1"/>
                          </a:solidFill>
                          <a:effectLst/>
                          <a:latin typeface="Book Antiqua" panose="02040602050305030304" pitchFamily="18" charset="0"/>
                          <a:ea typeface="+mn-ea"/>
                          <a:cs typeface="+mn-cs"/>
                        </a:rPr>
                        <a:t>7</a:t>
                      </a:r>
                      <a:r>
                        <a:rPr lang="fr-FR" sz="3200" b="1" kern="1200" dirty="0">
                          <a:solidFill>
                            <a:schemeClr val="tx1"/>
                          </a:solidFill>
                          <a:effectLst/>
                          <a:latin typeface="Book Antiqua" panose="02040602050305030304" pitchFamily="18" charset="0"/>
                          <a:ea typeface="+mn-ea"/>
                          <a:cs typeface="+mn-cs"/>
                        </a:rPr>
                        <a:t> Restez dans cette maison, mangeant et buvant ce que l'on vous servira ; car le travailleur mérite son salaire. Ne passez pas de maison en maison. </a:t>
                      </a:r>
                    </a:p>
                  </a:txBody>
                  <a:tcPr/>
                </a:tc>
                <a:tc>
                  <a:txBody>
                    <a:bodyPr/>
                    <a:lstStyle/>
                    <a:p>
                      <a:pPr algn="just" rtl="1"/>
                      <a:r>
                        <a:rPr lang="ar-AE" sz="4000" b="1" dirty="0">
                          <a:latin typeface="Book Antiqua" panose="02040602050305030304" pitchFamily="18" charset="0"/>
                        </a:rPr>
                        <a:t>وأي بيت دخلتموه فقولوا أولا سلام لهذا البيت. فان كان هناك ابن السلام يحل سلامكم عليه، والا فيرجع اليكم. واقيموا في ذلك البيت آكلين وشاربين مما عندهم، لان الفاعل مستحق أجرته. لا تنتقلوا من بيت الى بيت. </a:t>
                      </a:r>
                      <a:endParaRPr lang="fr-FR" sz="4000" b="1" dirty="0">
                        <a:latin typeface="Book Antiqua" panose="02040602050305030304" pitchFamily="18" charset="0"/>
                      </a:endParaRP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117686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48450" name="Group 2"/>
          <p:cNvGraphicFramePr>
            <a:graphicFrameLocks noGrp="1"/>
          </p:cNvGraphicFramePr>
          <p:nvPr>
            <p:extLst>
              <p:ext uri="{D42A27DB-BD31-4B8C-83A1-F6EECF244321}">
                <p14:modId xmlns:p14="http://schemas.microsoft.com/office/powerpoint/2010/main" val="3784512986"/>
              </p:ext>
            </p:extLst>
          </p:nvPr>
        </p:nvGraphicFramePr>
        <p:xfrm>
          <a:off x="0" y="496148"/>
          <a:ext cx="12192000" cy="5829605"/>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414401705"/>
                    </a:ext>
                  </a:extLst>
                </a:gridCol>
              </a:tblGrid>
              <a:tr h="24869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a:t>
                      </a: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toi Marie,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la belle colombe,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celle qui a enfanté,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pour nous Dieu le Verbe. </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لكِ يا</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مريم</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الحمامة الحسنة</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 التي وَلَدَتْ لنا</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الله الكلمة</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&lt;</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ere</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ne </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Mari`a</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rompi</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e;necwc</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yetacmici</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nan @</a:t>
                      </a:r>
                      <a:br>
                        <a:rPr kumimoji="0" lang="fr-FR" sz="5300" b="1" i="0" u="none" strike="noStrike" cap="none" normalizeH="0" baseline="0" dirty="0">
                          <a:ln>
                            <a:noFill/>
                          </a:ln>
                          <a:solidFill>
                            <a:schemeClr val="tx1"/>
                          </a:solidFill>
                          <a:effectLst/>
                          <a:latin typeface="CS Avva Shenouda" panose="020B7200000000000000" pitchFamily="34" charset="0"/>
                          <a:cs typeface="Arial" charset="0"/>
                        </a:rPr>
                      </a:b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`m`V} </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piLogoc</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53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Group 25">
            <a:extLst>
              <a:ext uri="{FF2B5EF4-FFF2-40B4-BE49-F238E27FC236}">
                <a16:creationId xmlns:a16="http://schemas.microsoft.com/office/drawing/2014/main" id="{0669D881-0F2F-4C2D-B401-BC086EFCA87F}"/>
              </a:ext>
            </a:extLst>
          </p:cNvPr>
          <p:cNvGraphicFramePr>
            <a:graphicFrameLocks noGrp="1"/>
          </p:cNvGraphicFramePr>
          <p:nvPr>
            <p:extLst>
              <p:ext uri="{D42A27DB-BD31-4B8C-83A1-F6EECF244321}">
                <p14:modId xmlns:p14="http://schemas.microsoft.com/office/powerpoint/2010/main" val="4060940655"/>
              </p:ext>
            </p:extLst>
          </p:nvPr>
        </p:nvGraphicFramePr>
        <p:xfrm>
          <a:off x="1676400" y="112100"/>
          <a:ext cx="8839200" cy="389827"/>
        </p:xfrm>
        <a:graphic>
          <a:graphicData uri="http://schemas.openxmlformats.org/drawingml/2006/table">
            <a:tbl>
              <a:tblPr/>
              <a:tblGrid>
                <a:gridCol w="8839200">
                  <a:extLst>
                    <a:ext uri="{9D8B030D-6E8A-4147-A177-3AD203B41FA5}">
                      <a16:colId xmlns:a16="http://schemas.microsoft.com/office/drawing/2014/main" val="20000"/>
                    </a:ext>
                  </a:extLst>
                </a:gridCol>
              </a:tblGrid>
              <a:tr h="384048">
                <a:tc>
                  <a:txBody>
                    <a:bodyPr/>
                    <a:lstStyle/>
                    <a:p>
                      <a:pPr lvl="0" algn="ctr" defTabSz="914400" fontAlgn="base">
                        <a:lnSpc>
                          <a:spcPct val="80000"/>
                        </a:lnSpc>
                        <a:spcBef>
                          <a:spcPct val="0"/>
                        </a:spcBef>
                        <a:spcAft>
                          <a:spcPct val="0"/>
                        </a:spcAft>
                        <a:defRPr/>
                      </a:pPr>
                      <a:r>
                        <a:rPr kumimoji="0" lang="fr-FR" sz="2400" b="1" i="0" u="none" strike="noStrike" cap="none" normalizeH="0" baseline="0" dirty="0">
                          <a:ln>
                            <a:noFill/>
                          </a:ln>
                          <a:solidFill>
                            <a:schemeClr val="tx1"/>
                          </a:solidFill>
                          <a:effectLst/>
                          <a:latin typeface="Book Antiqua" panose="02040602050305030304" pitchFamily="18" charset="0"/>
                          <a:cs typeface="Arial" charset="0"/>
                        </a:rPr>
                        <a:t>La Vierge Maire - </a:t>
                      </a:r>
                      <a:r>
                        <a:rPr kumimoji="0" lang="ar-AE" sz="2400" b="1" i="0" u="none" strike="noStrike" cap="none" normalizeH="0" baseline="0" dirty="0">
                          <a:ln>
                            <a:noFill/>
                          </a:ln>
                          <a:solidFill>
                            <a:schemeClr val="tx1"/>
                          </a:solidFill>
                          <a:effectLst/>
                          <a:latin typeface="Book Antiqua" panose="02040602050305030304" pitchFamily="18" charset="0"/>
                          <a:cs typeface="Arial" charset="0"/>
                        </a:rPr>
                        <a:t>العذراء مريم</a:t>
                      </a:r>
                      <a:endParaRPr lang="en-CA" sz="2400" b="1" dirty="0">
                        <a:solidFill>
                          <a:schemeClr val="tx1"/>
                        </a:solidFill>
                        <a:latin typeface="Book Antiqua" panose="02040602050305030304" pitchFamily="18"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51307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3DE7E-4D95-165A-FE63-9D2E27F27DD6}"/>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A50EBE5-9083-B8E6-1204-0FD30CAAB94E}"/>
              </a:ext>
            </a:extLst>
          </p:cNvPr>
          <p:cNvGraphicFramePr>
            <a:graphicFrameLocks noGrp="1"/>
          </p:cNvGraphicFramePr>
          <p:nvPr>
            <p:extLst>
              <p:ext uri="{D42A27DB-BD31-4B8C-83A1-F6EECF244321}">
                <p14:modId xmlns:p14="http://schemas.microsoft.com/office/powerpoint/2010/main" val="1936163729"/>
              </p:ext>
            </p:extLst>
          </p:nvPr>
        </p:nvGraphicFramePr>
        <p:xfrm>
          <a:off x="422987" y="52227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baseline="30000" dirty="0">
                          <a:solidFill>
                            <a:schemeClr val="tx1"/>
                          </a:solidFill>
                          <a:effectLst/>
                          <a:latin typeface="Book Antiqua" panose="02040602050305030304" pitchFamily="18" charset="0"/>
                          <a:ea typeface="+mn-ea"/>
                          <a:cs typeface="+mn-cs"/>
                        </a:rPr>
                        <a:t>8</a:t>
                      </a:r>
                      <a:r>
                        <a:rPr lang="fr-FR" sz="3200" b="1" kern="1200" dirty="0">
                          <a:solidFill>
                            <a:schemeClr val="tx1"/>
                          </a:solidFill>
                          <a:effectLst/>
                          <a:latin typeface="Book Antiqua" panose="02040602050305030304" pitchFamily="18" charset="0"/>
                          <a:ea typeface="+mn-ea"/>
                          <a:cs typeface="+mn-cs"/>
                        </a:rPr>
                        <a:t> Dans toute ville où vous entrerez et où vous serez accueillis, mangez ce qu'on vous offrira. </a:t>
                      </a:r>
                      <a:r>
                        <a:rPr lang="fr-FR" sz="3200" b="1" kern="1200" baseline="30000" dirty="0">
                          <a:solidFill>
                            <a:schemeClr val="tx1"/>
                          </a:solidFill>
                          <a:effectLst/>
                          <a:latin typeface="Book Antiqua" panose="02040602050305030304" pitchFamily="18" charset="0"/>
                          <a:ea typeface="+mn-ea"/>
                          <a:cs typeface="+mn-cs"/>
                        </a:rPr>
                        <a:t>9</a:t>
                      </a:r>
                      <a:r>
                        <a:rPr lang="fr-FR" sz="3200" b="1" kern="1200" dirty="0">
                          <a:solidFill>
                            <a:schemeClr val="tx1"/>
                          </a:solidFill>
                          <a:effectLst/>
                          <a:latin typeface="Book Antiqua" panose="02040602050305030304" pitchFamily="18" charset="0"/>
                          <a:ea typeface="+mn-ea"/>
                          <a:cs typeface="+mn-cs"/>
                        </a:rPr>
                        <a:t> Là, guérissez les malades, et dites aux habitants : 'Le règne de Dieu est tout proche de vous. ’</a:t>
                      </a:r>
                    </a:p>
                    <a:p>
                      <a:pPr algn="just"/>
                      <a:endParaRPr lang="fr-FR" sz="3200" b="1" kern="1200" dirty="0">
                        <a:solidFill>
                          <a:schemeClr val="tx1"/>
                        </a:solidFill>
                        <a:effectLst/>
                        <a:latin typeface="Book Antiqua" panose="02040602050305030304" pitchFamily="18" charset="0"/>
                        <a:ea typeface="+mn-ea"/>
                        <a:cs typeface="+mn-cs"/>
                      </a:endParaRPr>
                    </a:p>
                    <a:p>
                      <a:pPr algn="just"/>
                      <a:r>
                        <a:rPr lang="fr-FR" sz="3200" b="1" kern="1200" dirty="0">
                          <a:solidFill>
                            <a:srgbClr val="C00000"/>
                          </a:solidFill>
                          <a:effectLst/>
                          <a:latin typeface="Book Antiqua" panose="02040602050305030304" pitchFamily="18" charset="0"/>
                          <a:ea typeface="+mn-ea"/>
                          <a:cs typeface="+mn-cs"/>
                        </a:rPr>
                        <a:t>Gloire à Dieu éternellement, amen !</a:t>
                      </a:r>
                      <a:endParaRPr lang="fr-FR" sz="4400" b="1" kern="1200" dirty="0">
                        <a:solidFill>
                          <a:srgbClr val="C00000"/>
                        </a:solidFill>
                        <a:effectLst/>
                        <a:latin typeface="Book Antiqua" panose="02040602050305030304" pitchFamily="18" charset="0"/>
                        <a:ea typeface="+mn-ea"/>
                        <a:cs typeface="+mn-cs"/>
                      </a:endParaRPr>
                    </a:p>
                  </a:txBody>
                  <a:tcPr/>
                </a:tc>
                <a:tc>
                  <a:txBody>
                    <a:bodyPr/>
                    <a:lstStyle/>
                    <a:p>
                      <a:pPr algn="just" rtl="1"/>
                      <a:r>
                        <a:rPr lang="ar-AE" sz="4400" b="1" dirty="0">
                          <a:latin typeface="Book Antiqua" panose="02040602050305030304" pitchFamily="18" charset="0"/>
                        </a:rPr>
                        <a:t>وأي مدينة دخلتموها وقبلوكم فكلوا مما يقدم لكم واشفوا المرضى الذين فيها، وقولوا لهم قد اقترب منكم ملكوت الله. </a:t>
                      </a:r>
                      <a:endParaRPr lang="fr-FR" sz="4400" b="1" dirty="0"/>
                    </a:p>
                    <a:p>
                      <a:pPr algn="just" rtl="1"/>
                      <a:endParaRPr lang="fr-FR" sz="4400" b="1" dirty="0"/>
                    </a:p>
                    <a:p>
                      <a:pPr marL="0" marR="0" lvl="0" indent="0" algn="just" defTabSz="914400" rtl="1" eaLnBrk="1" fontAlgn="auto" latinLnBrk="0" hangingPunct="1">
                        <a:lnSpc>
                          <a:spcPct val="100000"/>
                        </a:lnSpc>
                        <a:spcBef>
                          <a:spcPts val="0"/>
                        </a:spcBef>
                        <a:spcAft>
                          <a:spcPts val="0"/>
                        </a:spcAft>
                        <a:buClrTx/>
                        <a:buSzTx/>
                        <a:buFontTx/>
                        <a:buNone/>
                        <a:tabLst/>
                        <a:defRPr/>
                      </a:pPr>
                      <a:r>
                        <a:rPr lang="ar-AE" sz="4400" b="1" dirty="0">
                          <a:solidFill>
                            <a:srgbClr val="C00000"/>
                          </a:solidFill>
                          <a:latin typeface="Book Antiqua" panose="02040602050305030304" pitchFamily="18" charset="0"/>
                        </a:rPr>
                        <a:t>والمجد لله دائماً.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72752457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513908504"/>
              </p:ext>
            </p:extLst>
          </p:nvPr>
        </p:nvGraphicFramePr>
        <p:xfrm>
          <a:off x="422987" y="525270"/>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a:lnSpc>
                          <a:spcPct val="100000"/>
                        </a:lnSpc>
                      </a:pPr>
                      <a:r>
                        <a:rPr lang="fr-FR" sz="2400" b="1" kern="1200" dirty="0">
                          <a:solidFill>
                            <a:srgbClr val="C00000"/>
                          </a:solidFill>
                          <a:effectLst/>
                          <a:latin typeface="Book Antiqua" panose="02040602050305030304" pitchFamily="18" charset="0"/>
                          <a:ea typeface="+mn-ea"/>
                          <a:cs typeface="+mn-cs"/>
                        </a:rPr>
                        <a:t>Le prêtre : </a:t>
                      </a:r>
                    </a:p>
                    <a:p>
                      <a:pPr algn="just">
                        <a:lnSpc>
                          <a:spcPct val="100000"/>
                        </a:lnSpc>
                      </a:pPr>
                      <a:r>
                        <a:rPr lang="fr-FR" sz="2800" b="1" kern="1200" dirty="0">
                          <a:solidFill>
                            <a:schemeClr val="tx1"/>
                          </a:solidFill>
                          <a:effectLst/>
                          <a:latin typeface="Book Antiqua" panose="02040602050305030304" pitchFamily="18" charset="0"/>
                          <a:ea typeface="+mn-ea"/>
                          <a:cs typeface="+mn-cs"/>
                        </a:rPr>
                        <a:t>Ô Seigneur Qui éduque et qui guéris, Tu relèves des cendres le misérable et le pauvre. Tu es le père des orphelins et le juge qui soutient les veuves. Tu es le port où on se réfugie de la </a:t>
                      </a:r>
                      <a:r>
                        <a:rPr lang="fr-FR" sz="2800" b="1" kern="1200" dirty="0" err="1">
                          <a:solidFill>
                            <a:schemeClr val="tx1"/>
                          </a:solidFill>
                          <a:effectLst/>
                          <a:latin typeface="Book Antiqua" panose="02040602050305030304" pitchFamily="18" charset="0"/>
                          <a:ea typeface="+mn-ea"/>
                          <a:cs typeface="+mn-cs"/>
                        </a:rPr>
                        <a:t>tempète</a:t>
                      </a:r>
                      <a:r>
                        <a:rPr lang="fr-FR" sz="2800" b="1" kern="1200" dirty="0">
                          <a:solidFill>
                            <a:schemeClr val="tx1"/>
                          </a:solidFill>
                          <a:effectLst/>
                          <a:latin typeface="Book Antiqua" panose="02040602050305030304" pitchFamily="18" charset="0"/>
                          <a:ea typeface="+mn-ea"/>
                          <a:cs typeface="+mn-cs"/>
                        </a:rPr>
                        <a:t> et le médecin de nos douleurs. Tu soulages nos maladies et enlèves nos péchés. Tu es prompt pour nous aider et lent à la colère. Tu as soufflé à la face de tes saints disciples en disant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 </a:t>
                      </a:r>
                      <a:endParaRPr lang="fr-FR" sz="2400" b="1" dirty="0">
                        <a:latin typeface="Book Antiqua" panose="02040602050305030304" pitchFamily="18" charset="0"/>
                      </a:endParaRPr>
                    </a:p>
                    <a:p>
                      <a:pPr algn="just" rtl="1"/>
                      <a:r>
                        <a:rPr lang="ar-AE" sz="3600" b="1" dirty="0">
                          <a:latin typeface="Book Antiqua" panose="02040602050305030304" pitchFamily="18" charset="0"/>
                        </a:rPr>
                        <a:t>أيها الرب المؤدب الشافي الذي يقيم المسكين من الأرض ويرفع الفقير من المزبلة أب الأيتام وقاضي الأرامل ميناء الذين في العاصف طبيب السقماء الذي حمل أمراضنا و رفع آثامنا القريب من المعونة </a:t>
                      </a:r>
                      <a:r>
                        <a:rPr lang="ar-AE" sz="3600" b="1" dirty="0" err="1">
                          <a:latin typeface="Book Antiqua" panose="02040602050305030304" pitchFamily="18" charset="0"/>
                        </a:rPr>
                        <a:t>المتانى</a:t>
                      </a:r>
                      <a:r>
                        <a:rPr lang="ar-AE" sz="3600" b="1" dirty="0">
                          <a:latin typeface="Book Antiqua" panose="02040602050305030304" pitchFamily="18" charset="0"/>
                        </a:rPr>
                        <a:t> في العقاب الذي نفخ في وجه تلاميذه و قال لهم:</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69297478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1314E-A39E-E497-CD7F-0782079012A7}"/>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C42C425-5F14-08BD-65AB-190546338D40}"/>
              </a:ext>
            </a:extLst>
          </p:cNvPr>
          <p:cNvGraphicFramePr>
            <a:graphicFrameLocks noGrp="1"/>
          </p:cNvGraphicFramePr>
          <p:nvPr>
            <p:extLst>
              <p:ext uri="{D42A27DB-BD31-4B8C-83A1-F6EECF244321}">
                <p14:modId xmlns:p14="http://schemas.microsoft.com/office/powerpoint/2010/main" val="2324752947"/>
              </p:ext>
            </p:extLst>
          </p:nvPr>
        </p:nvGraphicFramePr>
        <p:xfrm>
          <a:off x="422987" y="525270"/>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a:lnSpc>
                          <a:spcPct val="100000"/>
                        </a:lnSpc>
                      </a:pPr>
                      <a:r>
                        <a:rPr lang="fr-FR" sz="3600" b="1" kern="1200" dirty="0">
                          <a:solidFill>
                            <a:schemeClr val="tx1"/>
                          </a:solidFill>
                          <a:effectLst/>
                          <a:latin typeface="Book Antiqua" panose="02040602050305030304" pitchFamily="18" charset="0"/>
                          <a:ea typeface="+mn-ea"/>
                          <a:cs typeface="+mn-cs"/>
                        </a:rPr>
                        <a:t>« Recevez le Saint Esprit. Ceux à qui vous pardonnerez les péchés, ils leur seront pardonnés ; et ceux à qui vous les retiendrez, ils leur seront retenus. » Tu reçois le repentir des pécheurs et Tu guéris les maladies.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4400" b="1" dirty="0">
                          <a:latin typeface="Book Antiqua" panose="02040602050305030304" pitchFamily="18" charset="0"/>
                        </a:rPr>
                        <a:t>اقبلوا الروح القدس من غفرتم لهم خطاياهم غفرت لهم. أنت الذي تقبل إليك توبة </a:t>
                      </a:r>
                      <a:r>
                        <a:rPr lang="ar-AE" sz="4400" b="1" dirty="0" err="1">
                          <a:latin typeface="Book Antiqua" panose="02040602050305030304" pitchFamily="18" charset="0"/>
                        </a:rPr>
                        <a:t>الخطاة</a:t>
                      </a:r>
                      <a:r>
                        <a:rPr lang="ar-AE" sz="4400" b="1" dirty="0">
                          <a:latin typeface="Book Antiqua" panose="02040602050305030304" pitchFamily="18" charset="0"/>
                        </a:rPr>
                        <a:t> أيها الشافي من الأمراض.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08434932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770097853"/>
              </p:ext>
            </p:extLst>
          </p:nvPr>
        </p:nvGraphicFramePr>
        <p:xfrm>
          <a:off x="422987" y="538629"/>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2900" b="1" kern="1200" dirty="0">
                          <a:solidFill>
                            <a:schemeClr val="tx1"/>
                          </a:solidFill>
                          <a:effectLst/>
                          <a:latin typeface="Book Antiqua" panose="02040602050305030304" pitchFamily="18" charset="0"/>
                          <a:ea typeface="+mn-ea"/>
                          <a:cs typeface="+mn-cs"/>
                        </a:rPr>
                        <a:t>Malgré mon indignité Tu m’as appelé par Ta grâce à Ton service ecclésiastique dans Ton sanctuaire, Tu m’as rendu digne de servir tes saints sacrements, de prier et d’offrir pour la rémission des péchés de Ton peuple et d’être un intermédiaire pour rapprocher de Toi ton troupeau </a:t>
                      </a:r>
                      <a:r>
                        <a:rPr lang="fr-FR" sz="2900" b="1" kern="1200" dirty="0" err="1">
                          <a:solidFill>
                            <a:schemeClr val="tx1"/>
                          </a:solidFill>
                          <a:effectLst/>
                          <a:latin typeface="Book Antiqua" panose="02040602050305030304" pitchFamily="18" charset="0"/>
                          <a:ea typeface="+mn-ea"/>
                          <a:cs typeface="+mn-cs"/>
                        </a:rPr>
                        <a:t>raisonable</a:t>
                      </a:r>
                      <a:r>
                        <a:rPr lang="fr-FR" sz="2900" b="1" kern="1200" dirty="0">
                          <a:solidFill>
                            <a:schemeClr val="tx1"/>
                          </a:solidFill>
                          <a:effectLst/>
                          <a:latin typeface="Book Antiqua" panose="02040602050305030304" pitchFamily="18" charset="0"/>
                          <a:ea typeface="+mn-ea"/>
                          <a:cs typeface="+mn-cs"/>
                        </a:rPr>
                        <a:t>. A cause de la misère de ton (ta, tes) serviteur (servante) (s) (...) et de mes implorations reçois mes prières pour lui (elle, eux). </a:t>
                      </a:r>
                    </a:p>
                  </a:txBody>
                  <a:tcPr/>
                </a:tc>
                <a:tc>
                  <a:txBody>
                    <a:bodyPr/>
                    <a:lstStyle/>
                    <a:p>
                      <a:pPr algn="just" rtl="1"/>
                      <a:r>
                        <a:rPr lang="ar-AE" sz="3600" b="1" dirty="0">
                          <a:latin typeface="Book Antiqua" panose="02040602050305030304" pitchFamily="18" charset="0"/>
                        </a:rPr>
                        <a:t>من اجل مسكنة عبدك. وطلبتي أنا غير المستحق. المدعو بنعمتك إلى الكهنوت في موضعك المقدس المستحق بنعمتك لخدمة أسرارك المقدسة وتقدمة الصلوات والقرابين من اجل غفران خطايا شعبك والتوسط في تقريب خرافك الناطقة إليك أيها الراعي الصالح اقبل إليك طلبتي من اجل عبدك...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94338505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1AF0E-D47E-A56B-0B49-72E60DE7F94C}"/>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9A72930-3F08-E48D-5F77-B0AF33D5453C}"/>
              </a:ext>
            </a:extLst>
          </p:cNvPr>
          <p:cNvGraphicFramePr>
            <a:graphicFrameLocks noGrp="1"/>
          </p:cNvGraphicFramePr>
          <p:nvPr>
            <p:extLst>
              <p:ext uri="{D42A27DB-BD31-4B8C-83A1-F6EECF244321}">
                <p14:modId xmlns:p14="http://schemas.microsoft.com/office/powerpoint/2010/main" val="1005822852"/>
              </p:ext>
            </p:extLst>
          </p:nvPr>
        </p:nvGraphicFramePr>
        <p:xfrm>
          <a:off x="422987" y="538629"/>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3600" b="1" kern="1200" dirty="0">
                          <a:solidFill>
                            <a:schemeClr val="tx1"/>
                          </a:solidFill>
                          <a:effectLst/>
                          <a:latin typeface="Book Antiqua" panose="02040602050305030304" pitchFamily="18" charset="0"/>
                          <a:ea typeface="+mn-ea"/>
                          <a:cs typeface="+mn-cs"/>
                        </a:rPr>
                        <a:t>Guéris-le (la, les) promptement et remets-lui ses péchés. Accorde la santé à tous les membres de son corps. Accorde-lui le repos de tout mal et soulage-le de toutes douleurs du corps et de toutes ses tristesses. </a:t>
                      </a:r>
                    </a:p>
                  </a:txBody>
                  <a:tcPr/>
                </a:tc>
                <a:tc>
                  <a:txBody>
                    <a:bodyPr/>
                    <a:lstStyle/>
                    <a:p>
                      <a:pPr algn="just" rtl="1"/>
                      <a:r>
                        <a:rPr lang="ar-AE" sz="4000" b="1" dirty="0">
                          <a:latin typeface="Book Antiqua" panose="02040602050305030304" pitchFamily="18" charset="0"/>
                        </a:rPr>
                        <a:t>أرسل له الشفاء سريعا. واغفر له </a:t>
                      </a:r>
                      <a:r>
                        <a:rPr lang="ar-AE" sz="4000" b="1" dirty="0" err="1">
                          <a:latin typeface="Book Antiqua" panose="02040602050305030304" pitchFamily="18" charset="0"/>
                        </a:rPr>
                        <a:t>اثامة</a:t>
                      </a:r>
                      <a:r>
                        <a:rPr lang="ar-AE" sz="4000" b="1" dirty="0">
                          <a:latin typeface="Book Antiqua" panose="02040602050305030304" pitchFamily="18" charset="0"/>
                        </a:rPr>
                        <a:t>. وامنح الصحة لسائر جسده وجميع </a:t>
                      </a:r>
                      <a:r>
                        <a:rPr lang="ar-AE" sz="4000" b="1" dirty="0" err="1">
                          <a:latin typeface="Book Antiqua" panose="02040602050305030304" pitchFamily="18" charset="0"/>
                        </a:rPr>
                        <a:t>اعضائة</a:t>
                      </a:r>
                      <a:r>
                        <a:rPr lang="ar-AE" sz="4000" b="1" dirty="0">
                          <a:latin typeface="Book Antiqua" panose="02040602050305030304" pitchFamily="18" charset="0"/>
                        </a:rPr>
                        <a:t>. ارحه من كل سقم وحل كل آلامه </a:t>
                      </a:r>
                      <a:r>
                        <a:rPr lang="ar-AE" sz="4000" b="1" dirty="0" err="1">
                          <a:latin typeface="Book Antiqua" panose="02040602050305030304" pitchFamily="18" charset="0"/>
                        </a:rPr>
                        <a:t>الجسدانيه</a:t>
                      </a:r>
                      <a:r>
                        <a:rPr lang="ar-AE" sz="4000" b="1" dirty="0">
                          <a:latin typeface="Book Antiqua" panose="02040602050305030304" pitchFamily="18" charset="0"/>
                        </a:rPr>
                        <a:t> أزل </a:t>
                      </a:r>
                      <a:r>
                        <a:rPr lang="ar-AE" sz="4000" b="1" dirty="0" err="1">
                          <a:latin typeface="Book Antiqua" panose="02040602050305030304" pitchFamily="18" charset="0"/>
                        </a:rPr>
                        <a:t>ضيقاته</a:t>
                      </a:r>
                      <a:r>
                        <a:rPr lang="ar-AE" sz="4000" b="1" dirty="0">
                          <a:latin typeface="Book Antiqua" panose="02040602050305030304" pitchFamily="18" charset="0"/>
                        </a:rPr>
                        <a:t> واحزانه.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77924297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543472295"/>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marL="0" algn="just" defTabSz="914400" rtl="0" eaLnBrk="1" latinLnBrk="0" hangingPunct="1"/>
                      <a:r>
                        <a:rPr lang="fr-FR" sz="3200" b="1" kern="1200" dirty="0">
                          <a:solidFill>
                            <a:schemeClr val="tx1"/>
                          </a:solidFill>
                          <a:effectLst/>
                          <a:latin typeface="Book Antiqua" panose="02040602050305030304" pitchFamily="18" charset="0"/>
                          <a:ea typeface="+mn-ea"/>
                          <a:cs typeface="+mn-cs"/>
                        </a:rPr>
                        <a:t>Nous n’espérons qu’en Toi. Comme tu as enseigné aux disciples de Jean (le Baptiste) « Allez rapporter à Jean ce que vous avez vu et entendu : les aveugles voient, les boiteux marchent, les lépreux sont purifiés, les sourds entendent, les morts ressuscitent, la Bonne Nouvelle est annoncée aux pauvres. </a:t>
                      </a:r>
                    </a:p>
                  </a:txBody>
                  <a:tcPr/>
                </a:tc>
                <a:tc>
                  <a:txBody>
                    <a:bodyPr/>
                    <a:lstStyle/>
                    <a:p>
                      <a:pPr algn="just" rtl="1"/>
                      <a:r>
                        <a:rPr lang="ar-AE" sz="3600" b="1" dirty="0">
                          <a:latin typeface="Book Antiqua" panose="02040602050305030304" pitchFamily="18" charset="0"/>
                        </a:rPr>
                        <a:t>يا من لا نرجو آخر سواك. كما أعلمت تلميذي يوحنا وقلت لهما: امضيا واعلما يوحنا بما </a:t>
                      </a:r>
                      <a:r>
                        <a:rPr lang="ar-AE" sz="3600" b="1" dirty="0" err="1">
                          <a:latin typeface="Book Antiqua" panose="02040602050305030304" pitchFamily="18" charset="0"/>
                        </a:rPr>
                        <a:t>رايتما</a:t>
                      </a:r>
                      <a:r>
                        <a:rPr lang="ar-AE" sz="3600" b="1" dirty="0">
                          <a:latin typeface="Book Antiqua" panose="02040602050305030304" pitchFamily="18" charset="0"/>
                        </a:rPr>
                        <a:t> وسمعتما إن العميان يبصرون والصم يسمعون. والعرج يمشون. والمرضى يعافون والبرص يتطهرون والموتى يقومون والمساكين يبشرون.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24433427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9AC18-6D34-8544-107D-F3D32F3B3B69}"/>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356547D-B551-6F38-E3AB-BE96366CC242}"/>
              </a:ext>
            </a:extLst>
          </p:cNvPr>
          <p:cNvGraphicFramePr>
            <a:graphicFrameLocks noGrp="1"/>
          </p:cNvGraphicFramePr>
          <p:nvPr>
            <p:extLst>
              <p:ext uri="{D42A27DB-BD31-4B8C-83A1-F6EECF244321}">
                <p14:modId xmlns:p14="http://schemas.microsoft.com/office/powerpoint/2010/main" val="1380269986"/>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marL="0" algn="just" defTabSz="914400" rtl="0" eaLnBrk="1" latinLnBrk="0" hangingPunct="1"/>
                      <a:r>
                        <a:rPr lang="fr-FR" sz="2800" b="1" kern="1200" dirty="0">
                          <a:solidFill>
                            <a:schemeClr val="tx1"/>
                          </a:solidFill>
                          <a:effectLst/>
                          <a:latin typeface="Book Antiqua" panose="02040602050305030304" pitchFamily="18" charset="0"/>
                          <a:ea typeface="+mn-ea"/>
                          <a:cs typeface="+mn-cs"/>
                        </a:rPr>
                        <a:t>Heureux celui qui ne tombera pas à cause de moi ! » Nous ne doutons pas dans la puissance de Ta Divinité ô Christ, le Fils unique de Dieu, l’agneau de Dieu qui enlève les péchés du monde. Souviens-Toi de la pitié et de la miséricorde que tu as depuis le commencement car l’être humain a un penchant vers le mal et aucun n’est exempt de péché même si sa vie sur terre ne dure qu’un seul jour. </a:t>
                      </a:r>
                    </a:p>
                  </a:txBody>
                  <a:tcPr/>
                </a:tc>
                <a:tc>
                  <a:txBody>
                    <a:bodyPr/>
                    <a:lstStyle/>
                    <a:p>
                      <a:pPr algn="just" rtl="1"/>
                      <a:r>
                        <a:rPr lang="ar-AE" sz="3600" b="1" dirty="0">
                          <a:latin typeface="Book Antiqua" panose="02040602050305030304" pitchFamily="18" charset="0"/>
                        </a:rPr>
                        <a:t>فطوبى لمن لا يشك في. فلسنا نشك في قوة </a:t>
                      </a:r>
                      <a:r>
                        <a:rPr lang="ar-AE" sz="3600" b="1" dirty="0" err="1">
                          <a:latin typeface="Book Antiqua" panose="02040602050305030304" pitchFamily="18" charset="0"/>
                        </a:rPr>
                        <a:t>لاهوتك</a:t>
                      </a:r>
                      <a:r>
                        <a:rPr lang="ar-AE" sz="3600" b="1" dirty="0">
                          <a:latin typeface="Book Antiqua" panose="02040602050305030304" pitchFamily="18" charset="0"/>
                        </a:rPr>
                        <a:t> أيها المسيح ابن الله الوحيد حمل الله حامل خطايا العالم. اذكر مراحمك ورأفتك التي منذ البدء. لان فكر الإنسان مائل إلى الشر منذ صباه. ولا يوجد إنسان بغير خطية ولو كانت حياته يوما واحدا على الأرض.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15508236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3811B-AFD5-DB2B-2CD7-73C99F0F81D4}"/>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91EF0F0D-F518-0D35-3F9C-5282670646CA}"/>
              </a:ext>
            </a:extLst>
          </p:cNvPr>
          <p:cNvGraphicFramePr>
            <a:graphicFrameLocks noGrp="1"/>
          </p:cNvGraphicFramePr>
          <p:nvPr>
            <p:extLst>
              <p:ext uri="{D42A27DB-BD31-4B8C-83A1-F6EECF244321}">
                <p14:modId xmlns:p14="http://schemas.microsoft.com/office/powerpoint/2010/main" val="1776691143"/>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marL="0" algn="just" defTabSz="914400" rtl="0" eaLnBrk="1" latinLnBrk="0" hangingPunct="1"/>
                      <a:r>
                        <a:rPr lang="fr-FR" sz="2700" b="1" kern="1200" dirty="0">
                          <a:solidFill>
                            <a:schemeClr val="tx1"/>
                          </a:solidFill>
                          <a:effectLst/>
                          <a:latin typeface="Book Antiqua" panose="02040602050305030304" pitchFamily="18" charset="0"/>
                          <a:ea typeface="+mn-ea"/>
                          <a:cs typeface="+mn-cs"/>
                        </a:rPr>
                        <a:t>Si tu retenais les fautes, Seigneur, qui oserait se tenir devant Toi ? Mais de Toi vient le pardon. Lorsque Tu prononces le jugement, nul ne peut rien dire. Seigneur ne te souviens pas des péchés provoqués par mon ignorance car Tu es le recours de ceux qui se repentent, l’espoir de ceux qui n’ont plus d’espérance, le repos de ceux qui sont dans la peine. A Toi nous élevons la gloire avec Ton Père très bon et le Saint Esprit maintenant et toujours et pour les siècles des siècles. Amen !</a:t>
                      </a:r>
                    </a:p>
                  </a:txBody>
                  <a:tcPr/>
                </a:tc>
                <a:tc>
                  <a:txBody>
                    <a:bodyPr/>
                    <a:lstStyle/>
                    <a:p>
                      <a:pPr algn="just" rtl="1"/>
                      <a:r>
                        <a:rPr lang="ar-AE" sz="3200" b="1" dirty="0">
                          <a:latin typeface="Book Antiqua" panose="02040602050305030304" pitchFamily="18" charset="0"/>
                        </a:rPr>
                        <a:t>وإن أخذت بالآثام يا رب. من يستطيع الوقوف أمامك. لان المغفرة هي من عندك. وإن حاكمت فمن يقدر إن يحتج لان كل فم يستد ولا يستطيع الكلام. يا رب لا تذكر خطايا جهلي. يا ملجأ التائبين ورجاء من لا رجاء لهم وراحة </a:t>
                      </a:r>
                      <a:r>
                        <a:rPr lang="ar-AE" sz="3200" b="1" dirty="0" err="1">
                          <a:latin typeface="Book Antiqua" panose="02040602050305030304" pitchFamily="18" charset="0"/>
                        </a:rPr>
                        <a:t>التعابى</a:t>
                      </a:r>
                      <a:r>
                        <a:rPr lang="ar-AE" sz="3200" b="1" dirty="0">
                          <a:latin typeface="Book Antiqua" panose="02040602050305030304" pitchFamily="18" charset="0"/>
                        </a:rPr>
                        <a:t>. نرسل لك إلى فوق المجد والكرامة والسجود مع أبيك الصالح والروح القدس الآن وكل أوان وإلى دهر الدهور آمِينَ.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52900666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A8B033-D3CE-4D9E-81CE-76148E15E42A}"/>
              </a:ext>
            </a:extLst>
          </p:cNvPr>
          <p:cNvSpPr>
            <a:spLocks noGrp="1"/>
          </p:cNvSpPr>
          <p:nvPr>
            <p:ph type="title"/>
          </p:nvPr>
        </p:nvSpPr>
        <p:spPr>
          <a:xfrm>
            <a:off x="0" y="544683"/>
            <a:ext cx="12192000" cy="5793772"/>
          </a:xfrm>
        </p:spPr>
        <p:txBody>
          <a:bodyPr>
            <a:noAutofit/>
          </a:bodyPr>
          <a:lstStyle/>
          <a:p>
            <a: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Cinquième prière - </a:t>
            </a:r>
            <a:r>
              <a:rPr lang="ar-AE" sz="4800" b="1" dirty="0">
                <a:ln w="19050">
                  <a:solidFill>
                    <a:schemeClr val="tx1"/>
                  </a:solidFill>
                </a:ln>
                <a:solidFill>
                  <a:schemeClr val="bg1"/>
                </a:solidFill>
                <a:effectLst>
                  <a:outerShdw blurRad="38100" dist="38100" dir="2700000" algn="tl">
                    <a:srgbClr val="000000">
                      <a:alpha val="43137"/>
                    </a:srgbClr>
                  </a:outerShdw>
                </a:effectLst>
                <a:cs typeface="Arial" panose="020B0604020202020204" pitchFamily="34" charset="0"/>
              </a:rPr>
              <a:t>الصلاة الخامسة</a:t>
            </a:r>
            <a:b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br>
            <a:br>
              <a:rPr lang="fr-FR" sz="4800" b="1" dirty="0">
                <a:ln w="19050">
                  <a:solidFill>
                    <a:schemeClr val="tx1"/>
                  </a:solidFill>
                </a:ln>
                <a:solidFill>
                  <a:schemeClr val="bg1"/>
                </a:solidFill>
                <a:effectLst>
                  <a:outerShdw blurRad="38100" dist="38100" dir="2700000" algn="tl">
                    <a:srgbClr val="000000">
                      <a:alpha val="43137"/>
                    </a:srgbClr>
                  </a:outerShdw>
                </a:effectLst>
              </a:rPr>
            </a:br>
            <a:r>
              <a:rPr lang="fr-FR" sz="4800" dirty="0" err="1">
                <a:ln w="19050">
                  <a:solidFill>
                    <a:schemeClr val="tx1"/>
                  </a:solidFill>
                </a:ln>
                <a:solidFill>
                  <a:schemeClr val="bg1"/>
                </a:solidFill>
                <a:effectLst>
                  <a:outerShdw blurRad="38100" dist="38100" dir="2700000" algn="tl">
                    <a:srgbClr val="000000">
                      <a:alpha val="43137"/>
                    </a:srgbClr>
                  </a:outerShdw>
                </a:effectLst>
                <a:latin typeface="Avva_Marcos" panose="04020500000000000000" pitchFamily="82" charset="0"/>
              </a:rPr>
              <a:t>P</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imah</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tiou</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`n`</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slyl</a:t>
            </a:r>
            <a:endParaRPr lang="fr-FR" sz="4800" b="1" dirty="0">
              <a:ln w="19050">
                <a:solidFill>
                  <a:schemeClr val="tx1"/>
                </a:solidFill>
              </a:ln>
              <a:solidFill>
                <a:schemeClr val="bg1"/>
              </a:solidFill>
              <a:effectLst>
                <a:outerShdw blurRad="38100" dist="38100" dir="2700000" algn="tl">
                  <a:srgbClr val="000000">
                    <a:alpha val="43137"/>
                  </a:srgbClr>
                </a:outerShdw>
              </a:effectLst>
            </a:endParaRPr>
          </a:p>
        </p:txBody>
      </p:sp>
      <p:sp>
        <p:nvSpPr>
          <p:cNvPr id="12" name="Rectangle 74">
            <a:extLst>
              <a:ext uri="{FF2B5EF4-FFF2-40B4-BE49-F238E27FC236}">
                <a16:creationId xmlns:a16="http://schemas.microsoft.com/office/drawing/2014/main" id="{3EF44594-EC83-4E81-801E-0696255F1E04}"/>
              </a:ext>
            </a:extLst>
          </p:cNvPr>
          <p:cNvSpPr>
            <a:spLocks noChangeArrowheads="1"/>
          </p:cNvSpPr>
          <p:nvPr/>
        </p:nvSpPr>
        <p:spPr bwMode="auto">
          <a:xfrm>
            <a:off x="6943060" y="53414"/>
            <a:ext cx="5057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Arial" panose="020B0604020202020204" pitchFamily="34" charset="0"/>
              </a:rPr>
              <a:t> </a:t>
            </a:r>
          </a:p>
        </p:txBody>
      </p:sp>
    </p:spTree>
    <p:extLst>
      <p:ext uri="{BB962C8B-B14F-4D97-AF65-F5344CB8AC3E}">
        <p14:creationId xmlns:p14="http://schemas.microsoft.com/office/powerpoint/2010/main" val="257130864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5BEC5-9AC4-DAEA-CE7D-7884B257BEDA}"/>
            </a:ext>
          </a:extLst>
        </p:cNvPr>
        <p:cNvGrpSpPr/>
        <p:nvPr/>
      </p:nvGrpSpPr>
      <p:grpSpPr>
        <a:xfrm>
          <a:off x="0" y="0"/>
          <a:ext cx="0" cy="0"/>
          <a:chOff x="0" y="0"/>
          <a:chExt cx="0" cy="0"/>
        </a:xfrm>
      </p:grpSpPr>
      <p:graphicFrame>
        <p:nvGraphicFramePr>
          <p:cNvPr id="11723816" name="Group 40">
            <a:extLst>
              <a:ext uri="{FF2B5EF4-FFF2-40B4-BE49-F238E27FC236}">
                <a16:creationId xmlns:a16="http://schemas.microsoft.com/office/drawing/2014/main" id="{FC8ABDBC-7746-DD82-129F-27A3E7C020C8}"/>
              </a:ext>
            </a:extLst>
          </p:cNvPr>
          <p:cNvGraphicFramePr>
            <a:graphicFrameLocks noGrp="1"/>
          </p:cNvGraphicFramePr>
          <p:nvPr>
            <p:ph/>
          </p:nvPr>
        </p:nvGraphicFramePr>
        <p:xfrm>
          <a:off x="426000" y="543058"/>
          <a:ext cx="11340000" cy="5796000"/>
        </p:xfrm>
        <a:graphic>
          <a:graphicData uri="http://schemas.openxmlformats.org/drawingml/2006/table">
            <a:tbl>
              <a:tblPr/>
              <a:tblGrid>
                <a:gridCol w="4141915">
                  <a:extLst>
                    <a:ext uri="{9D8B030D-6E8A-4147-A177-3AD203B41FA5}">
                      <a16:colId xmlns:a16="http://schemas.microsoft.com/office/drawing/2014/main" val="20000"/>
                    </a:ext>
                  </a:extLst>
                </a:gridCol>
                <a:gridCol w="4079585">
                  <a:extLst>
                    <a:ext uri="{9D8B030D-6E8A-4147-A177-3AD203B41FA5}">
                      <a16:colId xmlns:a16="http://schemas.microsoft.com/office/drawing/2014/main" val="20001"/>
                    </a:ext>
                  </a:extLst>
                </a:gridCol>
                <a:gridCol w="3118500">
                  <a:extLst>
                    <a:ext uri="{9D8B030D-6E8A-4147-A177-3AD203B41FA5}">
                      <a16:colId xmlns:a16="http://schemas.microsoft.com/office/drawing/2014/main" val="20002"/>
                    </a:ext>
                  </a:extLst>
                </a:gridCol>
              </a:tblGrid>
              <a:tr h="482542">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r h="5313458">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defRPr/>
                      </a:pP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Avva_Marcos" panose="04020500000000000000" pitchFamily="82" charset="0"/>
                          <a:cs typeface="Arial" charset="0"/>
                        </a:rPr>
                        <a:t>E</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le`ycon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Patyr</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Pantokratwr</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Pan`agi`a</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`P¡ `V}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nijom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swpi</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je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ntan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noubo`y;oc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li'ic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nenhojhej</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ebyl</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900" b="1" i="0" u="none" strike="noStrike" cap="none" normalizeH="0" baseline="0" dirty="0">
                          <a:ln>
                            <a:noFill/>
                          </a:ln>
                          <a:solidFill>
                            <a:srgbClr val="000000"/>
                          </a:solidFill>
                          <a:effectLst/>
                          <a:latin typeface="Book Antiqua" panose="02040602050305030304" pitchFamily="18" charset="0"/>
                          <a:cs typeface="Arial" charset="0"/>
                        </a:rPr>
                        <a:t>Aie pitié de nous Dieu, le Père Tout-Puissant, Ô Trinité toute Sainte, aie pitié de nous, Ô Seigneur, Dieu des puissances sois avec nous, car nous n’avons d’autre secours que de Toi dans nos difficultés et nos angoisses. </a:t>
                      </a: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defRPr/>
                      </a:pPr>
                      <a:r>
                        <a:rPr kumimoji="0" lang="ar-EG" sz="4000" b="1" i="0" u="none" strike="noStrike" cap="none" normalizeH="0" baseline="0" dirty="0">
                          <a:ln>
                            <a:noFill/>
                          </a:ln>
                          <a:solidFill>
                            <a:srgbClr val="000000"/>
                          </a:solidFill>
                          <a:effectLst/>
                          <a:latin typeface="Book Antiqua" panose="02040602050305030304" pitchFamily="18" charset="0"/>
                          <a:cs typeface="Arial" charset="0"/>
                        </a:rPr>
                        <a:t>اِرْحَمْنَا يَا اللهُ الآبُ ضَابِطُ الْكُلِّ، أَيُّهَا الثَّالُوثُ الْقُدُّوسُ اِرْحَمْنَا، أَيُّهَا الرَّبُّ إِلَهُ الْقُوَّاتِ كُنْ مَعَنَا، لأَنَّهُ لَيْسَ لَنَا مُعِينٌ فِي شَدَائِدِنَا </a:t>
                      </a:r>
                      <a:r>
                        <a:rPr kumimoji="0" lang="ar-EG" sz="4000" b="1" i="0" u="none" strike="noStrike" cap="none" normalizeH="0" baseline="0" dirty="0" err="1">
                          <a:ln>
                            <a:noFill/>
                          </a:ln>
                          <a:solidFill>
                            <a:srgbClr val="000000"/>
                          </a:solidFill>
                          <a:effectLst/>
                          <a:latin typeface="Book Antiqua" panose="02040602050305030304" pitchFamily="18" charset="0"/>
                          <a:cs typeface="Arial" charset="0"/>
                        </a:rPr>
                        <a:t>وَضِيقَاتِنَا</a:t>
                      </a:r>
                      <a:r>
                        <a:rPr kumimoji="0" lang="ar-EG" sz="4000" b="1" i="0" u="none" strike="noStrike" cap="none" normalizeH="0" baseline="0" dirty="0">
                          <a:ln>
                            <a:noFill/>
                          </a:ln>
                          <a:solidFill>
                            <a:srgbClr val="000000"/>
                          </a:solidFill>
                          <a:effectLst/>
                          <a:latin typeface="Book Antiqua" panose="02040602050305030304" pitchFamily="18" charset="0"/>
                          <a:cs typeface="Arial" charset="0"/>
                        </a:rPr>
                        <a:t> سِوَاكَ.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887967408"/>
                  </a:ext>
                </a:extLst>
              </a:tr>
            </a:tbl>
          </a:graphicData>
        </a:graphic>
      </p:graphicFrame>
    </p:spTree>
    <p:extLst>
      <p:ext uri="{BB962C8B-B14F-4D97-AF65-F5344CB8AC3E}">
        <p14:creationId xmlns:p14="http://schemas.microsoft.com/office/powerpoint/2010/main" val="157015514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63818" name="Group 42"/>
          <p:cNvGraphicFramePr>
            <a:graphicFrameLocks noGrp="1"/>
          </p:cNvGraphicFramePr>
          <p:nvPr>
            <p:extLst>
              <p:ext uri="{D42A27DB-BD31-4B8C-83A1-F6EECF244321}">
                <p14:modId xmlns:p14="http://schemas.microsoft.com/office/powerpoint/2010/main" val="1846514435"/>
              </p:ext>
            </p:extLst>
          </p:nvPr>
        </p:nvGraphicFramePr>
        <p:xfrm>
          <a:off x="0" y="492373"/>
          <a:ext cx="12192000" cy="5784891"/>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490025773"/>
                    </a:ext>
                  </a:extLst>
                </a:gridCol>
              </a:tblGrid>
              <a:tr h="24422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a:t>
                      </a: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toi Marie,</a:t>
                      </a:r>
                      <a:b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b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un saint salut. </a:t>
                      </a:r>
                      <a:b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b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a:t>
                      </a: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toi Marie,</a:t>
                      </a:r>
                      <a:b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b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la mère du Saint. </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لكِ يا</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مريم</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بسلامٍ مُقدَّس</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لكِ يا</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مريم</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أُم القُدُّوس</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&lt;</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ere</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ne </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Mari`a</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fr-FR" sz="5300" b="1" i="0" u="none" strike="noStrike" cap="none" normalizeH="0" baseline="0" dirty="0">
                          <a:ln>
                            <a:noFill/>
                          </a:ln>
                          <a:solidFill>
                            <a:schemeClr val="tx1"/>
                          </a:solidFill>
                          <a:effectLst/>
                          <a:latin typeface="CS Avva Shenouda" panose="020B7200000000000000" pitchFamily="34" charset="0"/>
                          <a:cs typeface="Arial" charset="0"/>
                        </a:rPr>
                      </a:b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ou,ere</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efouab</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fr-FR" sz="5300" b="1" i="0" u="none" strike="noStrike" cap="none" normalizeH="0" baseline="0" dirty="0">
                          <a:ln>
                            <a:noFill/>
                          </a:ln>
                          <a:solidFill>
                            <a:schemeClr val="tx1"/>
                          </a:solidFill>
                          <a:effectLst/>
                          <a:latin typeface="CS Avva Shenouda" panose="020B7200000000000000" pitchFamily="34" charset="0"/>
                          <a:cs typeface="Arial" charset="0"/>
                        </a:rPr>
                      </a:b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ere</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ne </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Mari`a</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fr-FR" sz="5300" b="1" i="0" u="none" strike="noStrike" cap="none" normalizeH="0" baseline="0" dirty="0">
                          <a:ln>
                            <a:noFill/>
                          </a:ln>
                          <a:solidFill>
                            <a:schemeClr val="tx1"/>
                          </a:solidFill>
                          <a:effectLst/>
                          <a:latin typeface="CS Avva Shenouda" panose="020B7200000000000000" pitchFamily="34" charset="0"/>
                          <a:cs typeface="Arial" charset="0"/>
                        </a:rPr>
                      </a:b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mau</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mVy</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fr-FR" sz="53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fr-FR" sz="53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53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Group 25">
            <a:extLst>
              <a:ext uri="{FF2B5EF4-FFF2-40B4-BE49-F238E27FC236}">
                <a16:creationId xmlns:a16="http://schemas.microsoft.com/office/drawing/2014/main" id="{9B4696B2-7FD0-E966-575B-119A39979E54}"/>
              </a:ext>
            </a:extLst>
          </p:cNvPr>
          <p:cNvGraphicFramePr>
            <a:graphicFrameLocks noGrp="1"/>
          </p:cNvGraphicFramePr>
          <p:nvPr>
            <p:extLst>
              <p:ext uri="{D42A27DB-BD31-4B8C-83A1-F6EECF244321}">
                <p14:modId xmlns:p14="http://schemas.microsoft.com/office/powerpoint/2010/main" val="211795068"/>
              </p:ext>
            </p:extLst>
          </p:nvPr>
        </p:nvGraphicFramePr>
        <p:xfrm>
          <a:off x="1676400" y="112100"/>
          <a:ext cx="8839200" cy="389827"/>
        </p:xfrm>
        <a:graphic>
          <a:graphicData uri="http://schemas.openxmlformats.org/drawingml/2006/table">
            <a:tbl>
              <a:tblPr/>
              <a:tblGrid>
                <a:gridCol w="8839200">
                  <a:extLst>
                    <a:ext uri="{9D8B030D-6E8A-4147-A177-3AD203B41FA5}">
                      <a16:colId xmlns:a16="http://schemas.microsoft.com/office/drawing/2014/main" val="20000"/>
                    </a:ext>
                  </a:extLst>
                </a:gridCol>
              </a:tblGrid>
              <a:tr h="384048">
                <a:tc>
                  <a:txBody>
                    <a:bodyPr/>
                    <a:lstStyle/>
                    <a:p>
                      <a:pPr lvl="0" algn="ctr" defTabSz="914400" fontAlgn="base">
                        <a:lnSpc>
                          <a:spcPct val="80000"/>
                        </a:lnSpc>
                        <a:spcBef>
                          <a:spcPct val="0"/>
                        </a:spcBef>
                        <a:spcAft>
                          <a:spcPct val="0"/>
                        </a:spcAft>
                        <a:defRPr/>
                      </a:pPr>
                      <a:r>
                        <a:rPr kumimoji="0" lang="fr-FR" sz="2400" b="1" i="0" u="none" strike="noStrike" cap="none" normalizeH="0" baseline="0" dirty="0">
                          <a:ln>
                            <a:noFill/>
                          </a:ln>
                          <a:solidFill>
                            <a:schemeClr val="tx1"/>
                          </a:solidFill>
                          <a:effectLst/>
                          <a:latin typeface="Book Antiqua" panose="02040602050305030304" pitchFamily="18" charset="0"/>
                          <a:cs typeface="Arial" charset="0"/>
                        </a:rPr>
                        <a:t>La Vierge Maire - </a:t>
                      </a:r>
                      <a:r>
                        <a:rPr kumimoji="0" lang="ar-AE" sz="2400" b="1" i="0" u="none" strike="noStrike" cap="none" normalizeH="0" baseline="0" dirty="0">
                          <a:ln>
                            <a:noFill/>
                          </a:ln>
                          <a:solidFill>
                            <a:schemeClr val="tx1"/>
                          </a:solidFill>
                          <a:effectLst/>
                          <a:latin typeface="Book Antiqua" panose="02040602050305030304" pitchFamily="18" charset="0"/>
                          <a:cs typeface="Arial" charset="0"/>
                        </a:rPr>
                        <a:t>العذراء مريم</a:t>
                      </a:r>
                      <a:endParaRPr lang="en-CA" sz="2400" b="1" dirty="0">
                        <a:solidFill>
                          <a:schemeClr val="tx1"/>
                        </a:solidFill>
                        <a:latin typeface="Book Antiqua" panose="02040602050305030304" pitchFamily="18"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20AF-5159-BF44-2AB4-EF5B2EDE84BE}"/>
            </a:ext>
          </a:extLst>
        </p:cNvPr>
        <p:cNvGrpSpPr/>
        <p:nvPr/>
      </p:nvGrpSpPr>
      <p:grpSpPr>
        <a:xfrm>
          <a:off x="0" y="0"/>
          <a:ext cx="0" cy="0"/>
          <a:chOff x="0" y="0"/>
          <a:chExt cx="0" cy="0"/>
        </a:xfrm>
      </p:grpSpPr>
      <p:graphicFrame>
        <p:nvGraphicFramePr>
          <p:cNvPr id="4" name="Group 2">
            <a:extLst>
              <a:ext uri="{FF2B5EF4-FFF2-40B4-BE49-F238E27FC236}">
                <a16:creationId xmlns:a16="http://schemas.microsoft.com/office/drawing/2014/main" id="{7912980E-1E88-4A7E-47C9-C550F9E16CED}"/>
              </a:ext>
            </a:extLst>
          </p:cNvPr>
          <p:cNvGraphicFramePr>
            <a:graphicFrameLocks noGrp="1"/>
          </p:cNvGraphicFramePr>
          <p:nvPr>
            <p:ph/>
            <p:extLst>
              <p:ext uri="{D42A27DB-BD31-4B8C-83A1-F6EECF244321}">
                <p14:modId xmlns:p14="http://schemas.microsoft.com/office/powerpoint/2010/main" val="814075487"/>
              </p:ext>
            </p:extLst>
          </p:nvPr>
        </p:nvGraphicFramePr>
        <p:xfrm>
          <a:off x="425999" y="541176"/>
          <a:ext cx="11340001" cy="5796000"/>
        </p:xfrm>
        <a:graphic>
          <a:graphicData uri="http://schemas.openxmlformats.org/drawingml/2006/table">
            <a:tbl>
              <a:tblPr/>
              <a:tblGrid>
                <a:gridCol w="4229263">
                  <a:extLst>
                    <a:ext uri="{9D8B030D-6E8A-4147-A177-3AD203B41FA5}">
                      <a16:colId xmlns:a16="http://schemas.microsoft.com/office/drawing/2014/main" val="20000"/>
                    </a:ext>
                  </a:extLst>
                </a:gridCol>
                <a:gridCol w="3922526">
                  <a:extLst>
                    <a:ext uri="{9D8B030D-6E8A-4147-A177-3AD203B41FA5}">
                      <a16:colId xmlns:a16="http://schemas.microsoft.com/office/drawing/2014/main" val="20001"/>
                    </a:ext>
                  </a:extLst>
                </a:gridCol>
                <a:gridCol w="3188212">
                  <a:extLst>
                    <a:ext uri="{9D8B030D-6E8A-4147-A177-3AD203B41FA5}">
                      <a16:colId xmlns:a16="http://schemas.microsoft.com/office/drawing/2014/main" val="825199505"/>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300" b="1" i="0" kern="1200" dirty="0">
                          <a:solidFill>
                            <a:srgbClr val="000000"/>
                          </a:solidFill>
                          <a:effectLst/>
                          <a:latin typeface="Avva_Marcos" panose="04020500000000000000" pitchFamily="82" charset="0"/>
                          <a:ea typeface="+mn-ea"/>
                          <a:cs typeface="+mn-cs"/>
                        </a:rPr>
                        <a:t>G</a:t>
                      </a:r>
                      <a:r>
                        <a:rPr lang="fr-FR" sz="2300" b="1" i="0" kern="1200" dirty="0">
                          <a:solidFill>
                            <a:srgbClr val="000000"/>
                          </a:solidFill>
                          <a:effectLst/>
                          <a:latin typeface="CS Avva Shenouda" panose="020B7200000000000000" pitchFamily="34" charset="0"/>
                          <a:ea typeface="+mn-ea"/>
                          <a:cs typeface="+mn-cs"/>
                        </a:rPr>
                        <a:t>e </a:t>
                      </a:r>
                      <a:r>
                        <a:rPr lang="fr-FR" sz="2300" b="1" i="0" kern="1200" dirty="0" err="1">
                          <a:solidFill>
                            <a:srgbClr val="000000"/>
                          </a:solidFill>
                          <a:effectLst/>
                          <a:latin typeface="CS Avva Shenouda" panose="020B7200000000000000" pitchFamily="34" charset="0"/>
                          <a:ea typeface="+mn-ea"/>
                          <a:cs typeface="+mn-cs"/>
                        </a:rPr>
                        <a:t>penIwt</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nivyou`i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mareftoubo</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PekRan</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marec`i</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tekmetouro</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petehnak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marefswpi</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tve</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hijen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pikahi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penwik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a:t>
                      </a:r>
                      <a:r>
                        <a:rPr lang="fr-FR" sz="2300" b="1" i="0" kern="1200" dirty="0">
                          <a:solidFill>
                            <a:srgbClr val="000000"/>
                          </a:solidFill>
                          <a:effectLst/>
                          <a:latin typeface="CS Avva Shenouda" panose="020B7200000000000000" pitchFamily="34" charset="0"/>
                          <a:ea typeface="+mn-ea"/>
                          <a:cs typeface="+mn-cs"/>
                        </a:rPr>
                        <a:t> rac] </a:t>
                      </a:r>
                      <a:r>
                        <a:rPr lang="fr-FR" sz="2300" b="1" i="0" kern="1200" dirty="0" err="1">
                          <a:solidFill>
                            <a:srgbClr val="000000"/>
                          </a:solidFill>
                          <a:effectLst/>
                          <a:latin typeface="CS Avva Shenouda" panose="020B7200000000000000" pitchFamily="34" charset="0"/>
                          <a:ea typeface="+mn-ea"/>
                          <a:cs typeface="+mn-cs"/>
                        </a:rPr>
                        <a:t>myif</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mvoou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 </a:t>
                      </a:r>
                      <a:r>
                        <a:rPr lang="fr-FR" sz="2300" b="1" i="0" kern="1200" dirty="0" err="1">
                          <a:solidFill>
                            <a:srgbClr val="000000"/>
                          </a:solidFill>
                          <a:effectLst/>
                          <a:latin typeface="CS Avva Shenouda" panose="020B7200000000000000" pitchFamily="34" charset="0"/>
                          <a:ea typeface="+mn-ea"/>
                          <a:cs typeface="+mn-cs"/>
                        </a:rPr>
                        <a:t>ny`eteron</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hwn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nten,w</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nny`ete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ouon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ntan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erwou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mperenten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eqoun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epiracmoc</a:t>
                      </a:r>
                      <a:r>
                        <a:rPr lang="fr-FR" sz="2300" b="1" i="0" kern="1200" dirty="0">
                          <a:solidFill>
                            <a:srgbClr val="000000"/>
                          </a:solidFill>
                          <a:effectLst/>
                          <a:latin typeface="CS Avva Shenouda" panose="020B7200000000000000" pitchFamily="34" charset="0"/>
                          <a:ea typeface="+mn-ea"/>
                          <a:cs typeface="+mn-cs"/>
                        </a:rPr>
                        <a:t> @ alla </a:t>
                      </a:r>
                      <a:r>
                        <a:rPr lang="fr-FR" sz="2300" b="1" i="0" kern="1200" dirty="0" err="1">
                          <a:solidFill>
                            <a:srgbClr val="000000"/>
                          </a:solidFill>
                          <a:effectLst/>
                          <a:latin typeface="CS Avva Shenouda" panose="020B7200000000000000" pitchFamily="34" charset="0"/>
                          <a:ea typeface="+mn-ea"/>
                          <a:cs typeface="+mn-cs"/>
                        </a:rPr>
                        <a:t>nahmen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ebolha</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pipethwou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P=,=c I=y=c </a:t>
                      </a:r>
                      <a:r>
                        <a:rPr lang="fr-FR" sz="2300" b="1" i="0" kern="1200" dirty="0" err="1">
                          <a:solidFill>
                            <a:srgbClr val="000000"/>
                          </a:solidFill>
                          <a:effectLst/>
                          <a:latin typeface="CS Avva Shenouda" panose="020B7200000000000000" pitchFamily="34" charset="0"/>
                          <a:ea typeface="+mn-ea"/>
                          <a:cs typeface="+mn-cs"/>
                        </a:rPr>
                        <a:t>pen</a:t>
                      </a: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oic</a:t>
                      </a:r>
                      <a:r>
                        <a:rPr lang="fr-FR" sz="2300" b="1" i="0" kern="1200" dirty="0">
                          <a:solidFill>
                            <a:srgbClr val="000000"/>
                          </a:solidFill>
                          <a:effectLst/>
                          <a:latin typeface="CS Avva Shenouda" panose="020B7200000000000000" pitchFamily="34" charset="0"/>
                          <a:ea typeface="+mn-ea"/>
                          <a:cs typeface="+mn-cs"/>
                        </a:rPr>
                        <a:t> @ je ;</a:t>
                      </a:r>
                      <a:r>
                        <a:rPr lang="fr-FR" sz="2300" b="1" i="0" kern="1200" dirty="0" err="1">
                          <a:solidFill>
                            <a:srgbClr val="000000"/>
                          </a:solidFill>
                          <a:effectLst/>
                          <a:latin typeface="CS Avva Shenouda" panose="020B7200000000000000" pitchFamily="34" charset="0"/>
                          <a:ea typeface="+mn-ea"/>
                          <a:cs typeface="+mn-cs"/>
                        </a:rPr>
                        <a:t>wk</a:t>
                      </a:r>
                      <a:r>
                        <a:rPr lang="fr-FR" sz="2300" b="1" i="0" kern="1200" dirty="0">
                          <a:solidFill>
                            <a:srgbClr val="000000"/>
                          </a:solidFill>
                          <a:effectLst/>
                          <a:latin typeface="CS Avva Shenouda" panose="020B7200000000000000" pitchFamily="34" charset="0"/>
                          <a:ea typeface="+mn-ea"/>
                          <a:cs typeface="+mn-cs"/>
                        </a:rPr>
                        <a:t> te ]</a:t>
                      </a:r>
                      <a:r>
                        <a:rPr lang="fr-FR" sz="2300" b="1" i="0" kern="1200" dirty="0" err="1">
                          <a:solidFill>
                            <a:srgbClr val="000000"/>
                          </a:solidFill>
                          <a:effectLst/>
                          <a:latin typeface="CS Avva Shenouda" panose="020B7200000000000000" pitchFamily="34" charset="0"/>
                          <a:ea typeface="+mn-ea"/>
                          <a:cs typeface="+mn-cs"/>
                        </a:rPr>
                        <a:t>metouro</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jom</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pi`wou</a:t>
                      </a:r>
                      <a:r>
                        <a:rPr lang="fr-FR" sz="2300" b="1" i="0" kern="1200" dirty="0">
                          <a:solidFill>
                            <a:srgbClr val="000000"/>
                          </a:solidFill>
                          <a:effectLst/>
                          <a:latin typeface="CS Avva Shenouda" panose="020B7200000000000000" pitchFamily="34" charset="0"/>
                          <a:ea typeface="+mn-ea"/>
                          <a:cs typeface="+mn-cs"/>
                        </a:rPr>
                        <a:t> sa `</a:t>
                      </a:r>
                      <a:r>
                        <a:rPr lang="fr-FR" sz="2300" b="1" i="0" kern="1200" dirty="0" err="1">
                          <a:solidFill>
                            <a:srgbClr val="000000"/>
                          </a:solidFill>
                          <a:effectLst/>
                          <a:latin typeface="CS Avva Shenouda" panose="020B7200000000000000" pitchFamily="34" charset="0"/>
                          <a:ea typeface="+mn-ea"/>
                          <a:cs typeface="+mn-cs"/>
                        </a:rPr>
                        <a:t>eneh</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Amyn</a:t>
                      </a:r>
                      <a:r>
                        <a:rPr lang="fr-FR" sz="2300" b="1" i="0" kern="1200" dirty="0">
                          <a:solidFill>
                            <a:srgbClr val="000000"/>
                          </a:solidFill>
                          <a:effectLst/>
                          <a:latin typeface="CS Avva Shenouda" panose="020B7200000000000000" pitchFamily="34" charset="0"/>
                          <a:ea typeface="+mn-ea"/>
                          <a:cs typeface="+mn-cs"/>
                        </a:rPr>
                        <a:t>. </a:t>
                      </a: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par Le Christ Jésus notre Seigneur, car c’est à Toi qu’appartiennent le règne, la puissance et la gloire éternellement, </a:t>
                      </a:r>
                      <a:r>
                        <a:rPr kumimoji="0" lang="en-US"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Amen. </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أَبَانَا الَّذِي فِي السَّمَاوَاتِ، لِيَتَقَدَّسِ اسْمُكَ، </a:t>
                      </a:r>
                      <a:r>
                        <a:rPr kumimoji="0" lang="ar-SA" altLang="zh-CN" sz="2800" b="1" i="0" u="none" strike="noStrike" cap="none" normalizeH="0" baseline="0" dirty="0" err="1">
                          <a:ln>
                            <a:noFill/>
                          </a:ln>
                          <a:solidFill>
                            <a:srgbClr val="000000"/>
                          </a:solidFill>
                          <a:effectLst/>
                          <a:latin typeface="Book Antiqua" panose="02040602050305030304" pitchFamily="18" charset="0"/>
                          <a:cs typeface="Arial" charset="0"/>
                        </a:rPr>
                        <a:t>لِيَأْتِ</a:t>
                      </a: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 مَلَكُوتُكَ، لِتَكُنْ مَشِيئَتُكَ، كَمَا فِي السَّمَاءِ، كَذَلِكَ عَلَى الأَرْضِ، خُبْزَنَا الَّذِي لِلْغَدِ، أَعْطِنَا الْيَوْمَ، وَاغْفِرْ لَنَا ذُنُوبَنَا، كَمَا نَغْفِرُ نَحْنُ أَيْضاً لِلْمُذْنِبِينَ إِلَيْنَا، وَلا تُدْخِلْنَا فِي تَجْرِبَةٍ، لَكِنْ نَجِّنَا مِنَ الشِّرِّيرِ، بِالْمَسِيحِ يَسُوعَ رَبِّنَا، لأَنَّ لَكَ الْمُلْكَ وَالْقُوَّةَ وَالْمَجْدَ إِلَى الأَبَدِ، آمِينَ. </a:t>
                      </a:r>
                      <a:endParaRPr kumimoji="0" lang="en-CA"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120801"/>
      </p:ext>
    </p:extLst>
  </p:cSld>
  <p:clrMapOvr>
    <a:masterClrMapping/>
  </p:clrMapOv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E9EEC-EAC4-7100-F98E-4ECF77AD6DEC}"/>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7E8A8523-8D29-D0C7-C7E2-CBB835ACF813}"/>
              </a:ext>
            </a:extLst>
          </p:cNvPr>
          <p:cNvGraphicFramePr>
            <a:graphicFrameLocks noGrp="1"/>
          </p:cNvGraphicFramePr>
          <p:nvPr/>
        </p:nvGraphicFramePr>
        <p:xfrm>
          <a:off x="425999" y="531001"/>
          <a:ext cx="11340001" cy="5795997"/>
        </p:xfrm>
        <a:graphic>
          <a:graphicData uri="http://schemas.openxmlformats.org/drawingml/2006/table">
            <a:tbl>
              <a:tblPr/>
              <a:tblGrid>
                <a:gridCol w="3892598">
                  <a:extLst>
                    <a:ext uri="{9D8B030D-6E8A-4147-A177-3AD203B41FA5}">
                      <a16:colId xmlns:a16="http://schemas.microsoft.com/office/drawing/2014/main" val="20000"/>
                    </a:ext>
                  </a:extLst>
                </a:gridCol>
                <a:gridCol w="4222339">
                  <a:extLst>
                    <a:ext uri="{9D8B030D-6E8A-4147-A177-3AD203B41FA5}">
                      <a16:colId xmlns:a16="http://schemas.microsoft.com/office/drawing/2014/main" val="20001"/>
                    </a:ext>
                  </a:extLst>
                </a:gridCol>
                <a:gridCol w="3225064">
                  <a:extLst>
                    <a:ext uri="{9D8B030D-6E8A-4147-A177-3AD203B41FA5}">
                      <a16:colId xmlns:a16="http://schemas.microsoft.com/office/drawing/2014/main" val="20002"/>
                    </a:ext>
                  </a:extLst>
                </a:gridCol>
              </a:tblGrid>
              <a:tr h="4690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132242"/>
                  </a:ext>
                </a:extLst>
              </a:tr>
              <a:tr h="96934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a:ln>
                            <a:noFill/>
                          </a:ln>
                          <a:solidFill>
                            <a:srgbClr val="000000"/>
                          </a:solidFill>
                          <a:effectLst/>
                          <a:latin typeface="Avva_Marcos" panose="04020500000000000000" pitchFamily="82" charset="0"/>
                          <a:cs typeface="Arial" charset="0"/>
                        </a:rPr>
                        <a:t>Q</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2800" b="1" i="0" u="none" strike="noStrike" cap="none" normalizeH="0" baseline="0">
                          <a:ln>
                            <a:noFill/>
                          </a:ln>
                          <a:solidFill>
                            <a:srgbClr val="000000"/>
                          </a:solidFill>
                          <a:effectLst/>
                          <a:latin typeface="CS Avva Shenouda" panose="020B7200000000000000" pitchFamily="34" charset="0"/>
                          <a:cs typeface="Arial" charset="0"/>
                        </a:rPr>
                        <a:t>c I=y=c </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pen{</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CA" sz="2800" b="1" i="0" u="none" strike="noStrike" cap="none" normalizeH="0" baseline="0" dirty="0">
                          <a:ln>
                            <a:noFill/>
                          </a:ln>
                          <a:solidFill>
                            <a:srgbClr val="000000"/>
                          </a:solidFill>
                          <a:effectLst/>
                          <a:latin typeface="Book Antiqua" panose="02040602050305030304" pitchFamily="18" charset="0"/>
                          <a:cs typeface="Arial" charset="0"/>
                        </a:rPr>
                        <a:t>Par le Christ Jésus </a:t>
                      </a:r>
                      <a:r>
                        <a:rPr kumimoji="0" lang="en-CA" sz="2800" b="1" i="0" u="none" strike="noStrike" cap="none" normalizeH="0" baseline="0" dirty="0" err="1">
                          <a:ln>
                            <a:noFill/>
                          </a:ln>
                          <a:solidFill>
                            <a:srgbClr val="000000"/>
                          </a:solidFill>
                          <a:effectLst/>
                          <a:latin typeface="Book Antiqua" panose="02040602050305030304" pitchFamily="18" charset="0"/>
                          <a:cs typeface="Arial" charset="0"/>
                        </a:rPr>
                        <a:t>notre</a:t>
                      </a:r>
                      <a:r>
                        <a:rPr kumimoji="0" lang="en-CA" sz="2800" b="1" i="0" u="none" strike="noStrike" cap="none" normalizeH="0" baseline="0" dirty="0">
                          <a:ln>
                            <a:noFill/>
                          </a:ln>
                          <a:solidFill>
                            <a:srgbClr val="000000"/>
                          </a:solidFill>
                          <a:effectLst/>
                          <a:latin typeface="Book Antiqua" panose="02040602050305030304" pitchFamily="18" charset="0"/>
                          <a:cs typeface="Arial" charset="0"/>
                        </a:rPr>
                        <a:t> Seigneur.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بِالْمَسِيحِ يَسُوعَ رَبُّنَا.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0058216"/>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Slyl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Prions.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صَلِّ.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4690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915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600" b="1" i="0" u="none" strike="noStrike" cap="none" normalizeH="0" baseline="0" dirty="0">
                          <a:ln>
                            <a:noFill/>
                          </a:ln>
                          <a:solidFill>
                            <a:srgbClr val="000000"/>
                          </a:solidFill>
                          <a:effectLst/>
                          <a:latin typeface="CS Avva Shenouda" panose="020B7200000000000000" pitchFamily="34" charset="0"/>
                          <a:cs typeface="Arial" charset="0"/>
                        </a:rPr>
                        <a:t>`Epi `</a:t>
                      </a:r>
                      <a:r>
                        <a:rPr kumimoji="0" lang="es-ES" sz="2600" b="1" i="0" u="none" strike="noStrike" cap="none" normalizeH="0" baseline="0" dirty="0" err="1">
                          <a:ln>
                            <a:noFill/>
                          </a:ln>
                          <a:solidFill>
                            <a:srgbClr val="000000"/>
                          </a:solidFill>
                          <a:effectLst/>
                          <a:latin typeface="CS Avva Shenouda" panose="020B7200000000000000" pitchFamily="34" charset="0"/>
                          <a:cs typeface="Arial" charset="0"/>
                        </a:rPr>
                        <a:t>proceu,y</a:t>
                      </a:r>
                      <a:r>
                        <a:rPr kumimoji="0" lang="es-ES" sz="2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s-ES" sz="2600" b="1" i="0" u="none" strike="noStrike" cap="none" normalizeH="0" baseline="0" dirty="0" err="1">
                          <a:ln>
                            <a:noFill/>
                          </a:ln>
                          <a:solidFill>
                            <a:srgbClr val="000000"/>
                          </a:solidFill>
                          <a:effectLst/>
                          <a:latin typeface="CS Avva Shenouda" panose="020B7200000000000000" pitchFamily="34" charset="0"/>
                          <a:cs typeface="Arial" charset="0"/>
                        </a:rPr>
                        <a:t>cta;yte</a:t>
                      </a:r>
                      <a:r>
                        <a:rPr kumimoji="0" lang="en-US" sz="26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500" b="1" i="0" u="none" strike="noStrike" cap="none" normalizeH="0" baseline="0" dirty="0">
                          <a:ln>
                            <a:noFill/>
                          </a:ln>
                          <a:solidFill>
                            <a:srgbClr val="000000"/>
                          </a:solidFill>
                          <a:effectLst/>
                          <a:latin typeface="Book Antiqua" panose="02040602050305030304" pitchFamily="18" charset="0"/>
                          <a:cs typeface="Arial" charset="0"/>
                        </a:rPr>
                        <a:t>Pour la prière levons-nous. </a:t>
                      </a:r>
                      <a:endParaRPr kumimoji="0" lang="en-US" sz="25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Iryny</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paci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Et avec votre esprit.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7703768"/>
      </p:ext>
    </p:extLst>
  </p:cSld>
  <p:clrMapOvr>
    <a:masterClrMapping/>
  </p:clrMapOv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82237" name="Group 93"/>
          <p:cNvGraphicFramePr>
            <a:graphicFrameLocks noGrp="1"/>
          </p:cNvGraphicFramePr>
          <p:nvPr>
            <p:ph sz="half" idx="1"/>
            <p:extLst>
              <p:ext uri="{D42A27DB-BD31-4B8C-83A1-F6EECF244321}">
                <p14:modId xmlns:p14="http://schemas.microsoft.com/office/powerpoint/2010/main" val="286373123"/>
              </p:ext>
            </p:extLst>
          </p:nvPr>
        </p:nvGraphicFramePr>
        <p:xfrm>
          <a:off x="425999" y="531000"/>
          <a:ext cx="11340000" cy="5796000"/>
        </p:xfrm>
        <a:graphic>
          <a:graphicData uri="http://schemas.openxmlformats.org/drawingml/2006/table">
            <a:tbl>
              <a:tblPr/>
              <a:tblGrid>
                <a:gridCol w="4213125">
                  <a:extLst>
                    <a:ext uri="{9D8B030D-6E8A-4147-A177-3AD203B41FA5}">
                      <a16:colId xmlns:a16="http://schemas.microsoft.com/office/drawing/2014/main" val="20000"/>
                    </a:ext>
                  </a:extLst>
                </a:gridCol>
                <a:gridCol w="3882375">
                  <a:extLst>
                    <a:ext uri="{9D8B030D-6E8A-4147-A177-3AD203B41FA5}">
                      <a16:colId xmlns:a16="http://schemas.microsoft.com/office/drawing/2014/main" val="20001"/>
                    </a:ext>
                  </a:extLst>
                </a:gridCol>
                <a:gridCol w="3244500">
                  <a:extLst>
                    <a:ext uri="{9D8B030D-6E8A-4147-A177-3AD203B41FA5}">
                      <a16:colId xmlns:a16="http://schemas.microsoft.com/office/drawing/2014/main" val="20002"/>
                    </a:ext>
                  </a:extLst>
                </a:gridCol>
              </a:tblGrid>
              <a:tr h="48129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31470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Avva_Marcos" panose="04020500000000000000" pitchFamily="82" charset="0"/>
                          <a:cs typeface="Arial" charset="0"/>
                        </a:rPr>
                        <a:t>P</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alin on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maren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]ho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e`V</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piPantokratwr</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vIwt</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mpen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penCwtyr</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I=y=c P=,=c.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Ten]ho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tentwbh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ntekmet`aga;oc</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piMairwmi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050" b="1" i="0" u="none" strike="noStrike" cap="none" normalizeH="0" baseline="0" dirty="0">
                          <a:ln>
                            <a:noFill/>
                          </a:ln>
                          <a:solidFill>
                            <a:srgbClr val="000000"/>
                          </a:solidFill>
                          <a:effectLst/>
                          <a:latin typeface="Book Antiqua" panose="02040602050305030304" pitchFamily="18" charset="0"/>
                          <a:cs typeface="Arial" charset="0"/>
                        </a:rPr>
                        <a:t>Implorons encore Dieu Tout-Puissant, Père de notre Seigneur, notre Dieu et notre Sauveur, Jésus-Christ.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050" b="1" i="0" u="none" strike="noStrike" cap="none" normalizeH="0" baseline="0" dirty="0">
                          <a:ln>
                            <a:noFill/>
                          </a:ln>
                          <a:solidFill>
                            <a:srgbClr val="000000"/>
                          </a:solidFill>
                          <a:effectLst/>
                          <a:latin typeface="Book Antiqua" panose="02040602050305030304" pitchFamily="18" charset="0"/>
                          <a:cs typeface="Arial" charset="0"/>
                        </a:rPr>
                        <a:t>Nous invoquons et nous supplions Ta bonté ô Ami du genre humain.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وَأَيْضاً فَلْنَسْأَلِ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ٱللّٰهَ</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ضَابِطَ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ٱلْكُلِّ</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أَبَا رَبِّنَا وَإِلٰهِنَا وَمُخَلِّصِنَا يَسُوعَ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ٱلْمَسِيحِ</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نَسْأَلُ وَنَطْلُبُ مِنْ صَلَاحِكَ يَا مُحِبَّ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ٱلْبَشَرِ</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218680174"/>
                  </a:ext>
                </a:extLst>
              </a:tr>
            </a:tbl>
          </a:graphicData>
        </a:graphic>
      </p:graphicFrame>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9F314-B49F-EFD8-9883-94D95C34B69E}"/>
            </a:ext>
          </a:extLst>
        </p:cNvPr>
        <p:cNvGrpSpPr/>
        <p:nvPr/>
      </p:nvGrpSpPr>
      <p:grpSpPr>
        <a:xfrm>
          <a:off x="0" y="0"/>
          <a:ext cx="0" cy="0"/>
          <a:chOff x="0" y="0"/>
          <a:chExt cx="0" cy="0"/>
        </a:xfrm>
      </p:grpSpPr>
      <p:graphicFrame>
        <p:nvGraphicFramePr>
          <p:cNvPr id="11782237" name="Group 93">
            <a:extLst>
              <a:ext uri="{FF2B5EF4-FFF2-40B4-BE49-F238E27FC236}">
                <a16:creationId xmlns:a16="http://schemas.microsoft.com/office/drawing/2014/main" id="{3A5F4C1C-DE58-30B1-D934-B2BD008602E9}"/>
              </a:ext>
            </a:extLst>
          </p:cNvPr>
          <p:cNvGraphicFramePr>
            <a:graphicFrameLocks noGrp="1"/>
          </p:cNvGraphicFramePr>
          <p:nvPr>
            <p:ph sz="half" idx="1"/>
            <p:extLst>
              <p:ext uri="{D42A27DB-BD31-4B8C-83A1-F6EECF244321}">
                <p14:modId xmlns:p14="http://schemas.microsoft.com/office/powerpoint/2010/main" val="3210440873"/>
              </p:ext>
            </p:extLst>
          </p:nvPr>
        </p:nvGraphicFramePr>
        <p:xfrm>
          <a:off x="425999" y="531000"/>
          <a:ext cx="11340000" cy="5796000"/>
        </p:xfrm>
        <a:graphic>
          <a:graphicData uri="http://schemas.openxmlformats.org/drawingml/2006/table">
            <a:tbl>
              <a:tblPr/>
              <a:tblGrid>
                <a:gridCol w="4213125">
                  <a:extLst>
                    <a:ext uri="{9D8B030D-6E8A-4147-A177-3AD203B41FA5}">
                      <a16:colId xmlns:a16="http://schemas.microsoft.com/office/drawing/2014/main" val="20000"/>
                    </a:ext>
                  </a:extLst>
                </a:gridCol>
                <a:gridCol w="3882375">
                  <a:extLst>
                    <a:ext uri="{9D8B030D-6E8A-4147-A177-3AD203B41FA5}">
                      <a16:colId xmlns:a16="http://schemas.microsoft.com/office/drawing/2014/main" val="20001"/>
                    </a:ext>
                  </a:extLst>
                </a:gridCol>
                <a:gridCol w="3244500">
                  <a:extLst>
                    <a:ext uri="{9D8B030D-6E8A-4147-A177-3AD203B41FA5}">
                      <a16:colId xmlns:a16="http://schemas.microsoft.com/office/drawing/2014/main" val="20002"/>
                    </a:ext>
                  </a:extLst>
                </a:gridCol>
              </a:tblGrid>
              <a:tr h="63686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15913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700" b="1" i="0" u="none" strike="noStrike" cap="none" normalizeH="0" baseline="0" dirty="0" err="1">
                          <a:ln>
                            <a:noFill/>
                          </a:ln>
                          <a:solidFill>
                            <a:srgbClr val="000000"/>
                          </a:solidFill>
                          <a:effectLst/>
                          <a:latin typeface="Avva_Marcos" panose="04020500000000000000" pitchFamily="82" charset="0"/>
                          <a:cs typeface="Arial" charset="0"/>
                        </a:rPr>
                        <a:t>A</a:t>
                      </a:r>
                      <a:r>
                        <a:rPr kumimoji="0" lang="en-US" sz="3700" b="1" i="0" u="none" strike="noStrike" cap="none" normalizeH="0" baseline="0" dirty="0" err="1">
                          <a:ln>
                            <a:noFill/>
                          </a:ln>
                          <a:solidFill>
                            <a:srgbClr val="000000"/>
                          </a:solidFill>
                          <a:effectLst/>
                          <a:latin typeface="CS Avva Shenouda" panose="020B7200000000000000" pitchFamily="34" charset="0"/>
                          <a:cs typeface="Arial" charset="0"/>
                        </a:rPr>
                        <a:t>ri`vmeu`i</a:t>
                      </a:r>
                      <a:r>
                        <a:rPr kumimoji="0" lang="en-US" sz="37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37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3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700" b="1" i="0" u="none" strike="noStrike" cap="none" normalizeH="0" baseline="0" dirty="0" err="1">
                          <a:ln>
                            <a:noFill/>
                          </a:ln>
                          <a:solidFill>
                            <a:srgbClr val="000000"/>
                          </a:solidFill>
                          <a:effectLst/>
                          <a:latin typeface="CS Avva Shenouda" panose="020B7200000000000000" pitchFamily="34" charset="0"/>
                          <a:cs typeface="Arial" charset="0"/>
                        </a:rPr>
                        <a:t>nni'u,y</a:t>
                      </a:r>
                      <a:r>
                        <a:rPr kumimoji="0" lang="en-US" sz="3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7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3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700" b="1" i="0" u="none" strike="noStrike" cap="none" normalizeH="0" baseline="0" dirty="0" err="1">
                          <a:ln>
                            <a:noFill/>
                          </a:ln>
                          <a:solidFill>
                            <a:srgbClr val="000000"/>
                          </a:solidFill>
                          <a:effectLst/>
                          <a:latin typeface="CS Avva Shenouda" panose="020B7200000000000000" pitchFamily="34" charset="0"/>
                          <a:cs typeface="Arial" charset="0"/>
                        </a:rPr>
                        <a:t>nek`ebiaik</a:t>
                      </a:r>
                      <a:r>
                        <a:rPr kumimoji="0" lang="en-US" sz="3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700" b="1" i="0" u="none" strike="noStrike" cap="none" normalizeH="0" baseline="0" dirty="0" err="1">
                          <a:ln>
                            <a:noFill/>
                          </a:ln>
                          <a:solidFill>
                            <a:srgbClr val="000000"/>
                          </a:solidFill>
                          <a:effectLst/>
                          <a:latin typeface="CS Avva Shenouda" panose="020B7200000000000000" pitchFamily="34" charset="0"/>
                          <a:cs typeface="Arial" charset="0"/>
                        </a:rPr>
                        <a:t>etauenkot</a:t>
                      </a:r>
                      <a:r>
                        <a:rPr kumimoji="0" lang="en-US" sz="37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700" b="1" i="0" u="none" strike="noStrike" cap="none" normalizeH="0" baseline="0" dirty="0" err="1">
                          <a:ln>
                            <a:noFill/>
                          </a:ln>
                          <a:solidFill>
                            <a:srgbClr val="000000"/>
                          </a:solidFill>
                          <a:effectLst/>
                          <a:latin typeface="CS Avva Shenouda" panose="020B7200000000000000" pitchFamily="34" charset="0"/>
                          <a:cs typeface="Arial" charset="0"/>
                        </a:rPr>
                        <a:t>nenio</a:t>
                      </a:r>
                      <a:r>
                        <a:rPr kumimoji="0" lang="en-US" sz="3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7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700" b="1" i="0" u="none" strike="noStrike" cap="none" normalizeH="0" baseline="0" dirty="0" err="1">
                          <a:ln>
                            <a:noFill/>
                          </a:ln>
                          <a:solidFill>
                            <a:srgbClr val="000000"/>
                          </a:solidFill>
                          <a:effectLst/>
                          <a:latin typeface="CS Avva Shenouda" panose="020B7200000000000000" pitchFamily="34" charset="0"/>
                          <a:cs typeface="Arial" charset="0"/>
                        </a:rPr>
                        <a:t>nen`cnyou</a:t>
                      </a:r>
                      <a:r>
                        <a:rPr kumimoji="0" lang="en-US" sz="37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1" i="0" u="none" strike="noStrike" cap="none" normalizeH="0" baseline="0" dirty="0">
                          <a:ln>
                            <a:noFill/>
                          </a:ln>
                          <a:solidFill>
                            <a:srgbClr val="000000"/>
                          </a:solidFill>
                          <a:effectLst/>
                          <a:latin typeface="Book Antiqua" panose="02040602050305030304" pitchFamily="18" charset="0"/>
                          <a:cs typeface="Arial" charset="0"/>
                        </a:rPr>
                        <a:t>Souviens-Toi Seigneur des âmes de Tes serviteurs qui se sont endormis, nos pères et nos frères. </a:t>
                      </a:r>
                      <a:endParaRPr kumimoji="0" lang="fr-CA" sz="37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800" b="1" i="0" u="none" strike="noStrike" cap="none" normalizeH="0" baseline="0" dirty="0" err="1">
                          <a:ln>
                            <a:noFill/>
                          </a:ln>
                          <a:solidFill>
                            <a:srgbClr val="000000"/>
                          </a:solidFill>
                          <a:effectLst/>
                          <a:latin typeface="Book Antiqua" panose="02040602050305030304" pitchFamily="18" charset="0"/>
                          <a:cs typeface="Arial" charset="0"/>
                        </a:rPr>
                        <a:t>ٱذْكُرْ</a:t>
                      </a:r>
                      <a:r>
                        <a:rPr kumimoji="0" lang="ar-SA" sz="4800" b="1" i="0" u="none" strike="noStrike" cap="none" normalizeH="0" baseline="0" dirty="0">
                          <a:ln>
                            <a:noFill/>
                          </a:ln>
                          <a:solidFill>
                            <a:srgbClr val="000000"/>
                          </a:solidFill>
                          <a:effectLst/>
                          <a:latin typeface="Book Antiqua" panose="02040602050305030304" pitchFamily="18" charset="0"/>
                          <a:cs typeface="Arial" charset="0"/>
                        </a:rPr>
                        <a:t> يَا رَبُّ نُفُوسَ عَبِيدِكَ </a:t>
                      </a:r>
                      <a:r>
                        <a:rPr kumimoji="0" lang="ar-SA" sz="4800" b="1" i="0" u="none" strike="noStrike" cap="none" normalizeH="0" baseline="0" dirty="0" err="1">
                          <a:ln>
                            <a:noFill/>
                          </a:ln>
                          <a:solidFill>
                            <a:srgbClr val="000000"/>
                          </a:solidFill>
                          <a:effectLst/>
                          <a:latin typeface="Book Antiqua" panose="02040602050305030304" pitchFamily="18" charset="0"/>
                          <a:cs typeface="Arial" charset="0"/>
                        </a:rPr>
                        <a:t>ٱلَّذِينَ</a:t>
                      </a:r>
                      <a:r>
                        <a:rPr kumimoji="0" lang="ar-SA" sz="4800" b="1" i="0" u="none" strike="noStrike" cap="none" normalizeH="0" baseline="0" dirty="0">
                          <a:ln>
                            <a:noFill/>
                          </a:ln>
                          <a:solidFill>
                            <a:srgbClr val="000000"/>
                          </a:solidFill>
                          <a:effectLst/>
                          <a:latin typeface="Book Antiqua" panose="02040602050305030304" pitchFamily="18" charset="0"/>
                          <a:cs typeface="Arial" charset="0"/>
                        </a:rPr>
                        <a:t> رَقَدُوا، آبَاءَنَا وَإِخْوَتَنَا. </a:t>
                      </a:r>
                      <a:endParaRPr kumimoji="0" lang="en-US" sz="4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218680174"/>
                  </a:ext>
                </a:extLst>
              </a:tr>
            </a:tbl>
          </a:graphicData>
        </a:graphic>
      </p:graphicFrame>
      <p:graphicFrame>
        <p:nvGraphicFramePr>
          <p:cNvPr id="2" name="Group 95">
            <a:extLst>
              <a:ext uri="{FF2B5EF4-FFF2-40B4-BE49-F238E27FC236}">
                <a16:creationId xmlns:a16="http://schemas.microsoft.com/office/drawing/2014/main" id="{21C18B57-BE12-9D12-A727-095A7815D2E3}"/>
              </a:ext>
            </a:extLst>
          </p:cNvPr>
          <p:cNvGraphicFramePr>
            <a:graphicFrameLocks noGrp="1"/>
          </p:cNvGraphicFramePr>
          <p:nvPr>
            <p:extLst>
              <p:ext uri="{D42A27DB-BD31-4B8C-83A1-F6EECF244321}">
                <p14:modId xmlns:p14="http://schemas.microsoft.com/office/powerpoint/2010/main" val="3365907897"/>
              </p:ext>
            </p:extLst>
          </p:nvPr>
        </p:nvGraphicFramePr>
        <p:xfrm>
          <a:off x="2421466" y="0"/>
          <a:ext cx="7349067" cy="540000"/>
        </p:xfrm>
        <a:graphic>
          <a:graphicData uri="http://schemas.openxmlformats.org/drawingml/2006/table">
            <a:tbl>
              <a:tblPr>
                <a:tableStyleId>{2D5ABB26-0587-4C30-8999-92F81FD0307C}</a:tableStyleId>
              </a:tblPr>
              <a:tblGrid>
                <a:gridCol w="7349067">
                  <a:extLst>
                    <a:ext uri="{9D8B030D-6E8A-4147-A177-3AD203B41FA5}">
                      <a16:colId xmlns:a16="http://schemas.microsoft.com/office/drawing/2014/main" val="20000"/>
                    </a:ext>
                  </a:extLst>
                </a:gridCol>
              </a:tblGrid>
              <a:tr h="54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800" b="1" u="none" strike="noStrike" cap="none" normalizeH="0" baseline="0" dirty="0">
                          <a:ln>
                            <a:noFill/>
                          </a:ln>
                          <a:solidFill>
                            <a:srgbClr val="000000"/>
                          </a:solidFill>
                          <a:effectLst/>
                          <a:latin typeface="Book Antiqua" panose="02040602050305030304" pitchFamily="18" charset="0"/>
                        </a:rPr>
                        <a:t>Oraison des d</a:t>
                      </a:r>
                      <a:r>
                        <a:rPr kumimoji="0" lang="en-US" sz="2800" b="1" u="none" strike="noStrike" cap="none" normalizeH="0" baseline="0" dirty="0">
                          <a:ln>
                            <a:noFill/>
                          </a:ln>
                          <a:solidFill>
                            <a:srgbClr val="000000"/>
                          </a:solidFill>
                          <a:effectLst/>
                          <a:latin typeface="Book Antiqua" panose="02040602050305030304" pitchFamily="18" charset="0"/>
                        </a:rPr>
                        <a:t>é</a:t>
                      </a:r>
                      <a:r>
                        <a:rPr kumimoji="0" lang="fr-CA" sz="2800" b="1" u="none" strike="noStrike" cap="none" normalizeH="0" baseline="0" dirty="0" err="1">
                          <a:ln>
                            <a:noFill/>
                          </a:ln>
                          <a:solidFill>
                            <a:srgbClr val="000000"/>
                          </a:solidFill>
                          <a:effectLst/>
                          <a:latin typeface="Book Antiqua" panose="02040602050305030304" pitchFamily="18" charset="0"/>
                        </a:rPr>
                        <a:t>funts</a:t>
                      </a:r>
                      <a:r>
                        <a:rPr kumimoji="0" lang="fr-CA" sz="2800" b="1" u="none" strike="noStrike" cap="none" normalizeH="0" baseline="0" dirty="0">
                          <a:ln>
                            <a:noFill/>
                          </a:ln>
                          <a:solidFill>
                            <a:srgbClr val="000000"/>
                          </a:solidFill>
                          <a:effectLst/>
                          <a:latin typeface="Book Antiqua" panose="02040602050305030304" pitchFamily="18" charset="0"/>
                        </a:rPr>
                        <a:t> - </a:t>
                      </a:r>
                      <a:r>
                        <a:rPr kumimoji="0" lang="ar-EG" sz="2800" b="1" u="none" strike="noStrike" cap="none" normalizeH="0" baseline="0" dirty="0" err="1">
                          <a:ln>
                            <a:noFill/>
                          </a:ln>
                          <a:solidFill>
                            <a:srgbClr val="000000"/>
                          </a:solidFill>
                          <a:effectLst/>
                          <a:latin typeface="Book Antiqua" panose="02040602050305030304" pitchFamily="18" charset="0"/>
                        </a:rPr>
                        <a:t>أوشية</a:t>
                      </a:r>
                      <a:r>
                        <a:rPr kumimoji="0" lang="ar-EG" sz="2800" b="1" u="none" strike="noStrike" cap="none" normalizeH="0" baseline="0" dirty="0">
                          <a:ln>
                            <a:noFill/>
                          </a:ln>
                          <a:solidFill>
                            <a:srgbClr val="000000"/>
                          </a:solidFill>
                          <a:effectLst/>
                          <a:latin typeface="Book Antiqua" panose="02040602050305030304" pitchFamily="18" charset="0"/>
                        </a:rPr>
                        <a:t> الراقدين</a:t>
                      </a:r>
                      <a:endParaRPr kumimoji="0" lang="en-CA"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5474774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8549" name="Group 21"/>
          <p:cNvGraphicFramePr>
            <a:graphicFrameLocks noGrp="1"/>
          </p:cNvGraphicFramePr>
          <p:nvPr>
            <p:ph sz="half" idx="1"/>
            <p:extLst>
              <p:ext uri="{D42A27DB-BD31-4B8C-83A1-F6EECF244321}">
                <p14:modId xmlns:p14="http://schemas.microsoft.com/office/powerpoint/2010/main" val="3148678114"/>
              </p:ext>
            </p:extLst>
          </p:nvPr>
        </p:nvGraphicFramePr>
        <p:xfrm>
          <a:off x="426000" y="531000"/>
          <a:ext cx="11340000" cy="5796000"/>
        </p:xfrm>
        <a:graphic>
          <a:graphicData uri="http://schemas.openxmlformats.org/drawingml/2006/table">
            <a:tbl>
              <a:tblPr/>
              <a:tblGrid>
                <a:gridCol w="4093659">
                  <a:extLst>
                    <a:ext uri="{9D8B030D-6E8A-4147-A177-3AD203B41FA5}">
                      <a16:colId xmlns:a16="http://schemas.microsoft.com/office/drawing/2014/main" val="20000"/>
                    </a:ext>
                  </a:extLst>
                </a:gridCol>
                <a:gridCol w="4061490">
                  <a:extLst>
                    <a:ext uri="{9D8B030D-6E8A-4147-A177-3AD203B41FA5}">
                      <a16:colId xmlns:a16="http://schemas.microsoft.com/office/drawing/2014/main" val="20001"/>
                    </a:ext>
                  </a:extLst>
                </a:gridCol>
                <a:gridCol w="3184851">
                  <a:extLst>
                    <a:ext uri="{9D8B030D-6E8A-4147-A177-3AD203B41FA5}">
                      <a16:colId xmlns:a16="http://schemas.microsoft.com/office/drawing/2014/main" val="20002"/>
                    </a:ext>
                  </a:extLst>
                </a:gridCol>
              </a:tblGrid>
              <a:tr h="45983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الشَّمَّاسُ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33617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Twbh</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ejen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nenio</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nen`cnyou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etauenkot</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au`mton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mmwou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vnah</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mP</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=,=c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icjen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p`eneh</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nenio</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nar,y`epickopoc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nenio</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n`epickopoc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nenio</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nhygoumenoc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nenio</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m`precbuteroc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nen`cnyou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ndi`akwn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Implorez pour nos pères et nos frères, qui se sont endormis dans la foi du Christ depuis le commencement, nos saints pères les archevêques et nos pères les évêques, nos pères les higoumènes, nos pères les prêtres, nos frères les diacres,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1" i="0" u="none" strike="noStrike" cap="none" normalizeH="0" baseline="0" dirty="0" err="1">
                          <a:ln>
                            <a:noFill/>
                          </a:ln>
                          <a:solidFill>
                            <a:srgbClr val="000000"/>
                          </a:solidFill>
                          <a:effectLst/>
                          <a:latin typeface="Book Antiqua" panose="02040602050305030304" pitchFamily="18" charset="0"/>
                          <a:cs typeface="Arial" charset="0"/>
                        </a:rPr>
                        <a:t>ٱطْلُبُوا</a:t>
                      </a: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 عَنْ آبَائِنَا وَإِخْوَتِنَا </a:t>
                      </a:r>
                      <a:r>
                        <a:rPr kumimoji="0" lang="ar-SA" sz="3200" b="1" i="0" u="none" strike="noStrike" cap="none" normalizeH="0" baseline="0" dirty="0" err="1">
                          <a:ln>
                            <a:noFill/>
                          </a:ln>
                          <a:solidFill>
                            <a:srgbClr val="000000"/>
                          </a:solidFill>
                          <a:effectLst/>
                          <a:latin typeface="Book Antiqua" panose="02040602050305030304" pitchFamily="18" charset="0"/>
                          <a:cs typeface="Arial" charset="0"/>
                        </a:rPr>
                        <a:t>ٱلَّذِينَ</a:t>
                      </a: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 رَقَدُوا وَتَنِيَّحُوا فِي </a:t>
                      </a:r>
                      <a:r>
                        <a:rPr kumimoji="0" lang="ar-SA" sz="3200" b="1" i="0" u="none" strike="noStrike" cap="none" normalizeH="0" baseline="0" dirty="0" err="1">
                          <a:ln>
                            <a:noFill/>
                          </a:ln>
                          <a:solidFill>
                            <a:srgbClr val="000000"/>
                          </a:solidFill>
                          <a:effectLst/>
                          <a:latin typeface="Book Antiqua" panose="02040602050305030304" pitchFamily="18" charset="0"/>
                          <a:cs typeface="Arial" charset="0"/>
                        </a:rPr>
                        <a:t>ٱلْإِيمَانِ</a:t>
                      </a: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sz="3200" b="1" i="0" u="none" strike="noStrike" cap="none" normalizeH="0" baseline="0" dirty="0" err="1">
                          <a:ln>
                            <a:noFill/>
                          </a:ln>
                          <a:solidFill>
                            <a:srgbClr val="000000"/>
                          </a:solidFill>
                          <a:effectLst/>
                          <a:latin typeface="Book Antiqua" panose="02040602050305030304" pitchFamily="18" charset="0"/>
                          <a:cs typeface="Arial" charset="0"/>
                        </a:rPr>
                        <a:t>بِٱلْمَسِيحِ</a:t>
                      </a: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 مُنْذُ </a:t>
                      </a:r>
                      <a:r>
                        <a:rPr kumimoji="0" lang="ar-SA" sz="3200" b="1" i="0" u="none" strike="noStrike" cap="none" normalizeH="0" baseline="0" dirty="0" err="1">
                          <a:ln>
                            <a:noFill/>
                          </a:ln>
                          <a:solidFill>
                            <a:srgbClr val="000000"/>
                          </a:solidFill>
                          <a:effectLst/>
                          <a:latin typeface="Book Antiqua" panose="02040602050305030304" pitchFamily="18" charset="0"/>
                          <a:cs typeface="Arial" charset="0"/>
                        </a:rPr>
                        <a:t>ٱلْبَدْءِ</a:t>
                      </a: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 آبَائِنَا </a:t>
                      </a:r>
                      <a:r>
                        <a:rPr kumimoji="0" lang="ar-SA" sz="3200" b="1" i="0" u="none" strike="noStrike" cap="none" normalizeH="0" baseline="0" dirty="0" err="1">
                          <a:ln>
                            <a:noFill/>
                          </a:ln>
                          <a:solidFill>
                            <a:srgbClr val="000000"/>
                          </a:solidFill>
                          <a:effectLst/>
                          <a:latin typeface="Book Antiqua" panose="02040602050305030304" pitchFamily="18" charset="0"/>
                          <a:cs typeface="Arial" charset="0"/>
                        </a:rPr>
                        <a:t>ٱلْقِدِّيسِينَ</a:t>
                      </a: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 رُؤَسَاءِ </a:t>
                      </a:r>
                      <a:r>
                        <a:rPr kumimoji="0" lang="ar-SA" sz="3200" b="1" i="0" u="none" strike="noStrike" cap="none" normalizeH="0" baseline="0" dirty="0" err="1">
                          <a:ln>
                            <a:noFill/>
                          </a:ln>
                          <a:solidFill>
                            <a:srgbClr val="000000"/>
                          </a:solidFill>
                          <a:effectLst/>
                          <a:latin typeface="Book Antiqua" panose="02040602050305030304" pitchFamily="18" charset="0"/>
                          <a:cs typeface="Arial" charset="0"/>
                        </a:rPr>
                        <a:t>ٱلْأَسَاقِفَةِ</a:t>
                      </a: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 وَآبَائِنَا </a:t>
                      </a:r>
                      <a:r>
                        <a:rPr kumimoji="0" lang="ar-SA" sz="3200" b="1" i="0" u="none" strike="noStrike" cap="none" normalizeH="0" baseline="0" dirty="0" err="1">
                          <a:ln>
                            <a:noFill/>
                          </a:ln>
                          <a:solidFill>
                            <a:srgbClr val="000000"/>
                          </a:solidFill>
                          <a:effectLst/>
                          <a:latin typeface="Book Antiqua" panose="02040602050305030304" pitchFamily="18" charset="0"/>
                          <a:cs typeface="Arial" charset="0"/>
                        </a:rPr>
                        <a:t>ٱلْأَسَاقِفَةِ</a:t>
                      </a: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 آبَائِنَا </a:t>
                      </a:r>
                      <a:r>
                        <a:rPr kumimoji="0" lang="ar-SA" sz="3200" b="1" i="0" u="none" strike="noStrike" cap="none" normalizeH="0" baseline="0" dirty="0" err="1">
                          <a:ln>
                            <a:noFill/>
                          </a:ln>
                          <a:solidFill>
                            <a:srgbClr val="000000"/>
                          </a:solidFill>
                          <a:effectLst/>
                          <a:latin typeface="Book Antiqua" panose="02040602050305030304" pitchFamily="18" charset="0"/>
                          <a:cs typeface="Arial" charset="0"/>
                        </a:rPr>
                        <a:t>ٱلْقَمَامِصَةِ</a:t>
                      </a: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 وَآبَائِنَا </a:t>
                      </a:r>
                      <a:r>
                        <a:rPr kumimoji="0" lang="ar-SA" sz="3200" b="1" i="0" u="none" strike="noStrike" cap="none" normalizeH="0" baseline="0" dirty="0" err="1">
                          <a:ln>
                            <a:noFill/>
                          </a:ln>
                          <a:solidFill>
                            <a:srgbClr val="000000"/>
                          </a:solidFill>
                          <a:effectLst/>
                          <a:latin typeface="Book Antiqua" panose="02040602050305030304" pitchFamily="18" charset="0"/>
                          <a:cs typeface="Arial" charset="0"/>
                        </a:rPr>
                        <a:t>ٱلْقُسُوسِ</a:t>
                      </a: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 وَإِخْوَتِنَا </a:t>
                      </a:r>
                      <a:r>
                        <a:rPr kumimoji="0" lang="ar-SA" sz="3200" b="1" i="0" u="none" strike="noStrike" cap="none" normalizeH="0" baseline="0" dirty="0" err="1">
                          <a:ln>
                            <a:noFill/>
                          </a:ln>
                          <a:solidFill>
                            <a:srgbClr val="000000"/>
                          </a:solidFill>
                          <a:effectLst/>
                          <a:latin typeface="Book Antiqua" panose="02040602050305030304" pitchFamily="18" charset="0"/>
                          <a:cs typeface="Arial" charset="0"/>
                        </a:rPr>
                        <a:t>ٱلشَّمَامِسَةِ</a:t>
                      </a: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CA"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505337279"/>
                  </a:ext>
                </a:extLst>
              </a:tr>
            </a:tbl>
          </a:graphicData>
        </a:graphic>
      </p:graphicFrame>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8549" name="Group 21"/>
          <p:cNvGraphicFramePr>
            <a:graphicFrameLocks noGrp="1"/>
          </p:cNvGraphicFramePr>
          <p:nvPr>
            <p:ph sz="half" idx="1"/>
            <p:extLst>
              <p:ext uri="{D42A27DB-BD31-4B8C-83A1-F6EECF244321}">
                <p14:modId xmlns:p14="http://schemas.microsoft.com/office/powerpoint/2010/main" val="1729913650"/>
              </p:ext>
            </p:extLst>
          </p:nvPr>
        </p:nvGraphicFramePr>
        <p:xfrm>
          <a:off x="425999" y="531000"/>
          <a:ext cx="11340001" cy="5796000"/>
        </p:xfrm>
        <a:graphic>
          <a:graphicData uri="http://schemas.openxmlformats.org/drawingml/2006/table">
            <a:tbl>
              <a:tblPr/>
              <a:tblGrid>
                <a:gridCol w="4198214">
                  <a:extLst>
                    <a:ext uri="{9D8B030D-6E8A-4147-A177-3AD203B41FA5}">
                      <a16:colId xmlns:a16="http://schemas.microsoft.com/office/drawing/2014/main" val="20000"/>
                    </a:ext>
                  </a:extLst>
                </a:gridCol>
                <a:gridCol w="3924765">
                  <a:extLst>
                    <a:ext uri="{9D8B030D-6E8A-4147-A177-3AD203B41FA5}">
                      <a16:colId xmlns:a16="http://schemas.microsoft.com/office/drawing/2014/main" val="20001"/>
                    </a:ext>
                  </a:extLst>
                </a:gridCol>
                <a:gridCol w="321702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nenio</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mmona,oc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nenio</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nla`ikoc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e`hryi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ejen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anapaucic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tyrc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`&lt;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ricti`anoc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hina</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P=,=c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mton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nnou'u,y</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piparadicoc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pounof</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 `anon de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hwn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ntefer</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pinai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neman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ntef,a</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nennobi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nan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ebol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nos pères les moines, nos pères les laïcs et pour le repos de tous les chrétiens,</a:t>
                      </a:r>
                      <a:r>
                        <a:rPr kumimoji="0" lang="fr-CA" sz="2800" b="1" i="0" u="none" strike="noStrike" cap="none" normalizeH="0" baseline="0" dirty="0">
                          <a:ln>
                            <a:noFill/>
                          </a:ln>
                          <a:solidFill>
                            <a:schemeClr val="tx1"/>
                          </a:solidFill>
                          <a:effectLst/>
                          <a:latin typeface="Book Antiqua" panose="02040602050305030304" pitchFamily="18" charset="0"/>
                          <a:cs typeface="Arial" charset="0"/>
                        </a:rPr>
                        <a:t> que </a:t>
                      </a: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le Christ notre </a:t>
                      </a:r>
                      <a:r>
                        <a:rPr lang="fr-FR" sz="2800" b="1" i="0" u="none" strike="noStrike" kern="1200" baseline="0" dirty="0">
                          <a:solidFill>
                            <a:srgbClr val="000000"/>
                          </a:solidFill>
                          <a:latin typeface="Book Antiqua" panose="02040602050305030304" pitchFamily="18" charset="0"/>
                          <a:ea typeface="+mn-ea"/>
                          <a:cs typeface="+mn-cs"/>
                        </a:rPr>
                        <a:t>Dieu, accorde le repos à leurs âmes au paradis de la joie, nous prenne en pitié et nous pardonne nos péchés.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آبَائِنَا </a:t>
                      </a:r>
                      <a:r>
                        <a:rPr kumimoji="0" lang="ar-SA" sz="3600" b="1" i="0" u="none" strike="noStrike" cap="none" normalizeH="0" baseline="0" dirty="0" err="1">
                          <a:ln>
                            <a:noFill/>
                          </a:ln>
                          <a:solidFill>
                            <a:srgbClr val="000000"/>
                          </a:solidFill>
                          <a:effectLst/>
                          <a:latin typeface="Book Antiqua" panose="02040602050305030304" pitchFamily="18" charset="0"/>
                          <a:cs typeface="Arial" panose="020B0604020202020204" pitchFamily="34" charset="0"/>
                        </a:rPr>
                        <a:t>ٱلرُّهْبَانِ</a:t>
                      </a:r>
                      <a:r>
                        <a:rPr kumimoji="0" lang="ar-SA" sz="36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وَآبَائِنَا </a:t>
                      </a:r>
                      <a:r>
                        <a:rPr kumimoji="0" lang="ar-SA" sz="3600" b="1" i="0" u="none" strike="noStrike" cap="none" normalizeH="0" baseline="0" dirty="0" err="1">
                          <a:ln>
                            <a:noFill/>
                          </a:ln>
                          <a:solidFill>
                            <a:srgbClr val="000000"/>
                          </a:solidFill>
                          <a:effectLst/>
                          <a:latin typeface="Book Antiqua" panose="02040602050305030304" pitchFamily="18" charset="0"/>
                          <a:cs typeface="Arial" panose="020B0604020202020204" pitchFamily="34" charset="0"/>
                        </a:rPr>
                        <a:t>ٱلْعِلْمَانِيِّينَ</a:t>
                      </a:r>
                      <a:r>
                        <a:rPr kumimoji="0" lang="ar-SA" sz="36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وَعَنْ نِيَاحِ كُلِّ </a:t>
                      </a:r>
                      <a:r>
                        <a:rPr kumimoji="0" lang="ar-SA" sz="3600" b="1" i="0" u="none" strike="noStrike" cap="none" normalizeH="0" baseline="0" dirty="0" err="1">
                          <a:ln>
                            <a:noFill/>
                          </a:ln>
                          <a:solidFill>
                            <a:srgbClr val="000000"/>
                          </a:solidFill>
                          <a:effectLst/>
                          <a:latin typeface="Book Antiqua" panose="02040602050305030304" pitchFamily="18" charset="0"/>
                          <a:cs typeface="Arial" panose="020B0604020202020204" pitchFamily="34" charset="0"/>
                        </a:rPr>
                        <a:t>ٱلْمَسِيحِيِّينَ</a:t>
                      </a:r>
                      <a:r>
                        <a:rPr kumimoji="0" lang="ar-SA" sz="36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a:t>
                      </a:r>
                      <a:r>
                        <a:rPr kumimoji="0" lang="fr-FR" sz="36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SA" sz="36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لِكَيْ </a:t>
                      </a:r>
                      <a:r>
                        <a:rPr kumimoji="0" lang="ar-SA" sz="3600" b="1" i="0" u="none" strike="noStrike" cap="none" normalizeH="0" baseline="0" dirty="0" err="1">
                          <a:ln>
                            <a:noFill/>
                          </a:ln>
                          <a:solidFill>
                            <a:srgbClr val="000000"/>
                          </a:solidFill>
                          <a:effectLst/>
                          <a:latin typeface="Book Antiqua" panose="02040602050305030304" pitchFamily="18" charset="0"/>
                          <a:cs typeface="Arial" panose="020B0604020202020204" pitchFamily="34" charset="0"/>
                        </a:rPr>
                        <a:t>ٱلْمَسِيحُ</a:t>
                      </a:r>
                      <a:r>
                        <a:rPr kumimoji="0" lang="ar-SA" sz="36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إِلَهُنَا يُنِيحَ نُفُوسَهُمْ أَجْمَعِينَ فِي فِرْدَوْسِ </a:t>
                      </a:r>
                      <a:r>
                        <a:rPr kumimoji="0" lang="ar-SA" sz="3600" b="1" i="0" u="none" strike="noStrike" cap="none" normalizeH="0" baseline="0" dirty="0" err="1">
                          <a:ln>
                            <a:noFill/>
                          </a:ln>
                          <a:solidFill>
                            <a:srgbClr val="000000"/>
                          </a:solidFill>
                          <a:effectLst/>
                          <a:latin typeface="Book Antiqua" panose="02040602050305030304" pitchFamily="18" charset="0"/>
                          <a:cs typeface="Arial" panose="020B0604020202020204" pitchFamily="34" charset="0"/>
                        </a:rPr>
                        <a:t>ٱلنَّعِيمِ</a:t>
                      </a:r>
                      <a:r>
                        <a:rPr kumimoji="0" lang="ar-SA" sz="36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وَنَحْنُ أَيْضاً يَصْنَعُ مَعَنَا رَحْمَةً، وَيَغْفِرُ لَنَا خَطَايَانَا. </a:t>
                      </a:r>
                      <a:endParaRPr kumimoji="0" lang="en-CA" sz="36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0115724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2641" name="Group 17"/>
          <p:cNvGraphicFramePr>
            <a:graphicFrameLocks noGrp="1"/>
          </p:cNvGraphicFramePr>
          <p:nvPr>
            <p:ph sz="half" idx="1"/>
            <p:extLst>
              <p:ext uri="{D42A27DB-BD31-4B8C-83A1-F6EECF244321}">
                <p14:modId xmlns:p14="http://schemas.microsoft.com/office/powerpoint/2010/main" val="739522556"/>
              </p:ext>
            </p:extLst>
          </p:nvPr>
        </p:nvGraphicFramePr>
        <p:xfrm>
          <a:off x="426000" y="531000"/>
          <a:ext cx="11340000" cy="5875377"/>
        </p:xfrm>
        <a:graphic>
          <a:graphicData uri="http://schemas.openxmlformats.org/drawingml/2006/table">
            <a:tbl>
              <a:tblPr/>
              <a:tblGrid>
                <a:gridCol w="4111909">
                  <a:extLst>
                    <a:ext uri="{9D8B030D-6E8A-4147-A177-3AD203B41FA5}">
                      <a16:colId xmlns:a16="http://schemas.microsoft.com/office/drawing/2014/main" val="20000"/>
                    </a:ext>
                  </a:extLst>
                </a:gridCol>
                <a:gridCol w="4101697">
                  <a:extLst>
                    <a:ext uri="{9D8B030D-6E8A-4147-A177-3AD203B41FA5}">
                      <a16:colId xmlns:a16="http://schemas.microsoft.com/office/drawing/2014/main" val="20001"/>
                    </a:ext>
                  </a:extLst>
                </a:gridCol>
                <a:gridCol w="3126394">
                  <a:extLst>
                    <a:ext uri="{9D8B030D-6E8A-4147-A177-3AD203B41FA5}">
                      <a16:colId xmlns:a16="http://schemas.microsoft.com/office/drawing/2014/main" val="20002"/>
                    </a:ext>
                  </a:extLst>
                </a:gridCol>
              </a:tblGrid>
              <a:tr h="41814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charset="0"/>
                        </a:rPr>
                        <a:t>Le peuple : </a:t>
                      </a:r>
                      <a:endParaRPr kumimoji="0" lang="en-US" sz="2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charset="0"/>
                        </a:rPr>
                        <a:t>الشَّعْبُ : </a:t>
                      </a:r>
                      <a:endParaRPr kumimoji="0" lang="ar-EG" sz="2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4864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6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Kuri`e</a:t>
                      </a:r>
                      <a:r>
                        <a:rPr kumimoji="0" lang="en-US" sz="26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26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ele`ycon</a:t>
                      </a:r>
                      <a:r>
                        <a:rPr kumimoji="0" lang="en-US" sz="26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6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Pitié</a:t>
                      </a:r>
                      <a:r>
                        <a:rPr kumimoji="0" lang="en-US" sz="26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Seigneur. </a:t>
                      </a:r>
                      <a:endParaRPr kumimoji="0" lang="fr-CA" sz="2600" b="1" i="0" u="sng"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6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يَا رَبُّ ارْحَمْ. </a:t>
                      </a:r>
                      <a:endParaRPr kumimoji="0" lang="fr-FR" sz="2600" b="1" i="0" u="sng"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4150928317"/>
                  </a:ext>
                </a:extLst>
              </a:tr>
              <a:tr h="41814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235486014"/>
                  </a:ext>
                </a:extLst>
              </a:tr>
              <a:tr h="447329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Arikataxioin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ma`mton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nnou'u,y</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kenf</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nnenio</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Abraam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Icaak</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Iakwb</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Sanousou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ouma</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`n`,</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lo`y</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hijen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vmwou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pemton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piparadicoc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pounof</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550" b="1" i="0" u="none" strike="noStrike" cap="none" normalizeH="0" baseline="0" dirty="0">
                          <a:ln>
                            <a:noFill/>
                          </a:ln>
                          <a:solidFill>
                            <a:srgbClr val="000000"/>
                          </a:solidFill>
                          <a:effectLst/>
                          <a:latin typeface="Book Antiqua" panose="02040602050305030304" pitchFamily="18" charset="0"/>
                          <a:cs typeface="Arial" charset="0"/>
                        </a:rPr>
                        <a:t>Daigne Seigneur accorder le repos à leurs âmes dans le sein de nos Saints pères Abraham, Isaac et Jacob.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50" b="1" i="0" u="none" strike="noStrike" cap="none" normalizeH="0" baseline="0" dirty="0" err="1">
                          <a:ln>
                            <a:noFill/>
                          </a:ln>
                          <a:solidFill>
                            <a:srgbClr val="000000"/>
                          </a:solidFill>
                          <a:effectLst/>
                          <a:latin typeface="Book Antiqua" panose="02040602050305030304" pitchFamily="18" charset="0"/>
                          <a:cs typeface="Arial" charset="0"/>
                        </a:rPr>
                        <a:t>Garde-les</a:t>
                      </a:r>
                      <a:r>
                        <a:rPr kumimoji="0" lang="fr-CA" sz="2550" b="1" i="0" u="none" strike="noStrike" cap="none" normalizeH="0" baseline="0" dirty="0">
                          <a:ln>
                            <a:noFill/>
                          </a:ln>
                          <a:solidFill>
                            <a:srgbClr val="000000"/>
                          </a:solidFill>
                          <a:effectLst/>
                          <a:latin typeface="Book Antiqua" panose="02040602050305030304" pitchFamily="18" charset="0"/>
                          <a:cs typeface="Arial" charset="0"/>
                        </a:rPr>
                        <a:t> sur les prés </a:t>
                      </a:r>
                      <a:r>
                        <a:rPr kumimoji="0" lang="fr-FR" sz="2550" b="1" i="0" u="none" strike="noStrike" cap="none" normalizeH="0" baseline="0" dirty="0">
                          <a:ln>
                            <a:noFill/>
                          </a:ln>
                          <a:solidFill>
                            <a:srgbClr val="000000"/>
                          </a:solidFill>
                          <a:effectLst/>
                          <a:latin typeface="Book Antiqua" panose="02040602050305030304" pitchFamily="18" charset="0"/>
                          <a:cs typeface="Arial" charset="0"/>
                        </a:rPr>
                        <a:t>d’herbe fraîche, près des eaux du repos, au paradis de la joie. </a:t>
                      </a:r>
                      <a:endParaRPr kumimoji="0" lang="fr-CA" sz="255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000" b="1" i="0" u="none" strike="noStrike" cap="none" normalizeH="0" baseline="0" dirty="0">
                          <a:ln>
                            <a:noFill/>
                          </a:ln>
                          <a:solidFill>
                            <a:srgbClr val="000000"/>
                          </a:solidFill>
                          <a:effectLst/>
                          <a:latin typeface="Book Antiqua" panose="02040602050305030304" pitchFamily="18" charset="0"/>
                          <a:cs typeface="Arial" charset="0"/>
                        </a:rPr>
                        <a:t>تَفَضَّلْ يَا رَبُّ نِيِّحْ نُفُوسَهُمْ جَمِيعاً، فِي أَحْضَانِ آبَائِنَا </a:t>
                      </a:r>
                      <a:r>
                        <a:rPr kumimoji="0" lang="ar-SA" sz="3000" b="1" i="0" u="none" strike="noStrike" cap="none" normalizeH="0" baseline="0" dirty="0" err="1">
                          <a:ln>
                            <a:noFill/>
                          </a:ln>
                          <a:solidFill>
                            <a:srgbClr val="000000"/>
                          </a:solidFill>
                          <a:effectLst/>
                          <a:latin typeface="Book Antiqua" panose="02040602050305030304" pitchFamily="18" charset="0"/>
                          <a:cs typeface="Arial" charset="0"/>
                        </a:rPr>
                        <a:t>ٱلْقِدِّيسِينَ</a:t>
                      </a:r>
                      <a:r>
                        <a:rPr kumimoji="0" lang="ar-SA" sz="3000" b="1" i="0" u="none" strike="noStrike" cap="none" normalizeH="0" baseline="0" dirty="0">
                          <a:ln>
                            <a:noFill/>
                          </a:ln>
                          <a:solidFill>
                            <a:srgbClr val="000000"/>
                          </a:solidFill>
                          <a:effectLst/>
                          <a:latin typeface="Book Antiqua" panose="02040602050305030304" pitchFamily="18" charset="0"/>
                          <a:cs typeface="Arial" charset="0"/>
                        </a:rPr>
                        <a:t> إِبْرَاهِيمَ وَإِسْحَاقَ وَيَعْقُوبَ. </a:t>
                      </a:r>
                      <a:endParaRPr kumimoji="0" lang="fr-FR" sz="3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000" b="1" i="0" u="none" strike="noStrike" cap="none" normalizeH="0" baseline="0" dirty="0">
                          <a:ln>
                            <a:noFill/>
                          </a:ln>
                          <a:solidFill>
                            <a:srgbClr val="000000"/>
                          </a:solidFill>
                          <a:effectLst/>
                          <a:latin typeface="Book Antiqua" panose="02040602050305030304" pitchFamily="18" charset="0"/>
                          <a:cs typeface="Arial" charset="0"/>
                        </a:rPr>
                        <a:t>عُلْهُمْ فِي مَوْضِعِ خُضْرَةٍ، عَلَى مَاءِ </a:t>
                      </a:r>
                      <a:r>
                        <a:rPr kumimoji="0" lang="ar-SA" sz="3000" b="1" i="0" u="none" strike="noStrike" cap="none" normalizeH="0" baseline="0" dirty="0" err="1">
                          <a:ln>
                            <a:noFill/>
                          </a:ln>
                          <a:solidFill>
                            <a:srgbClr val="000000"/>
                          </a:solidFill>
                          <a:effectLst/>
                          <a:latin typeface="Book Antiqua" panose="02040602050305030304" pitchFamily="18" charset="0"/>
                          <a:cs typeface="Arial" charset="0"/>
                        </a:rPr>
                        <a:t>ٱلرَّاحَةِ</a:t>
                      </a:r>
                      <a:r>
                        <a:rPr kumimoji="0" lang="ar-SA" sz="3000" b="1" i="0" u="none" strike="noStrike" cap="none" normalizeH="0" baseline="0" dirty="0">
                          <a:ln>
                            <a:noFill/>
                          </a:ln>
                          <a:solidFill>
                            <a:srgbClr val="000000"/>
                          </a:solidFill>
                          <a:effectLst/>
                          <a:latin typeface="Book Antiqua" panose="02040602050305030304" pitchFamily="18" charset="0"/>
                          <a:cs typeface="Arial" charset="0"/>
                        </a:rPr>
                        <a:t>، فِي فِرْدَوْسِ </a:t>
                      </a:r>
                      <a:r>
                        <a:rPr kumimoji="0" lang="ar-SA" sz="3000" b="1" i="0" u="none" strike="noStrike" cap="none" normalizeH="0" baseline="0" dirty="0" err="1">
                          <a:ln>
                            <a:noFill/>
                          </a:ln>
                          <a:solidFill>
                            <a:srgbClr val="000000"/>
                          </a:solidFill>
                          <a:effectLst/>
                          <a:latin typeface="Book Antiqua" panose="02040602050305030304" pitchFamily="18" charset="0"/>
                          <a:cs typeface="Arial" charset="0"/>
                        </a:rPr>
                        <a:t>ٱلنَّعِيمِ</a:t>
                      </a:r>
                      <a:r>
                        <a:rPr kumimoji="0" lang="ar-SA" sz="3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CA" sz="3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3459367264"/>
                  </a:ext>
                </a:extLst>
              </a:tr>
            </a:tbl>
          </a:graphicData>
        </a:graphic>
      </p:graphicFrame>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78841" name="Group 25"/>
          <p:cNvGraphicFramePr>
            <a:graphicFrameLocks noGrp="1"/>
          </p:cNvGraphicFramePr>
          <p:nvPr>
            <p:ph sz="half" idx="1"/>
            <p:extLst>
              <p:ext uri="{D42A27DB-BD31-4B8C-83A1-F6EECF244321}">
                <p14:modId xmlns:p14="http://schemas.microsoft.com/office/powerpoint/2010/main" val="838845247"/>
              </p:ext>
            </p:extLst>
          </p:nvPr>
        </p:nvGraphicFramePr>
        <p:xfrm>
          <a:off x="426000" y="531000"/>
          <a:ext cx="11340000" cy="5796000"/>
        </p:xfrm>
        <a:graphic>
          <a:graphicData uri="http://schemas.openxmlformats.org/drawingml/2006/table">
            <a:tbl>
              <a:tblPr/>
              <a:tblGrid>
                <a:gridCol w="4158000">
                  <a:extLst>
                    <a:ext uri="{9D8B030D-6E8A-4147-A177-3AD203B41FA5}">
                      <a16:colId xmlns:a16="http://schemas.microsoft.com/office/drawing/2014/main" val="20000"/>
                    </a:ext>
                  </a:extLst>
                </a:gridCol>
                <a:gridCol w="4034812">
                  <a:extLst>
                    <a:ext uri="{9D8B030D-6E8A-4147-A177-3AD203B41FA5}">
                      <a16:colId xmlns:a16="http://schemas.microsoft.com/office/drawing/2014/main" val="20001"/>
                    </a:ext>
                  </a:extLst>
                </a:gridCol>
                <a:gridCol w="3147188">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Pima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etafvwt</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ebol`nqytf</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nje</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pi`mkah</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nhyt</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lupy</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pifi`ahom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vouwini</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ny</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ntak</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Ek`etounoc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ntoukecarx</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pi`ehoou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etak;asf</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kata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nek`epaggeli`a</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mmyi</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natme;nouj</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000" b="1" i="0" u="none" strike="noStrike" cap="none" normalizeH="0" baseline="0" dirty="0">
                          <a:ln>
                            <a:noFill/>
                          </a:ln>
                          <a:solidFill>
                            <a:srgbClr val="000000"/>
                          </a:solidFill>
                          <a:effectLst/>
                          <a:latin typeface="Book Antiqua" panose="02040602050305030304" pitchFamily="18" charset="0"/>
                          <a:cs typeface="Arial" charset="0"/>
                        </a:rPr>
                        <a:t>Le lieu qu’ont quitté toute tristesse, toute affliction et toute plainte dans la lumière de Tes Saints. </a:t>
                      </a:r>
                      <a:endParaRPr kumimoji="0" lang="fr-FR" sz="3000" b="1" i="0" u="none" strike="noStrike" kern="1200" cap="none" normalizeH="0" baseline="0" dirty="0">
                        <a:ln>
                          <a:noFill/>
                        </a:ln>
                        <a:solidFill>
                          <a:srgbClr val="000000"/>
                        </a:solidFill>
                        <a:effectLst/>
                        <a:latin typeface="Book Antiqua" panose="02040602050305030304" pitchFamily="18"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000" b="1" kern="1200" dirty="0">
                          <a:solidFill>
                            <a:srgbClr val="000000"/>
                          </a:solidFill>
                          <a:effectLst/>
                          <a:latin typeface="Book Antiqua" panose="02040602050305030304" pitchFamily="18" charset="0"/>
                          <a:ea typeface="+mn-ea"/>
                          <a:cs typeface="+mn-cs"/>
                        </a:rPr>
                        <a:t>Ressuscite leurs corps au jour que Tu as fixé selon Tes promesses vraies et honnêtes. </a:t>
                      </a:r>
                      <a:endParaRPr kumimoji="0" lang="fr-CA" sz="3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800" b="1" i="0" u="none" strike="noStrike" cap="none" normalizeH="0" baseline="0" dirty="0" err="1">
                          <a:ln>
                            <a:noFill/>
                          </a:ln>
                          <a:solidFill>
                            <a:srgbClr val="000000"/>
                          </a:solidFill>
                          <a:effectLst/>
                          <a:latin typeface="Book Antiqua" panose="02040602050305030304" pitchFamily="18" charset="0"/>
                          <a:cs typeface="Arial" charset="0"/>
                        </a:rPr>
                        <a:t>ٱلْمَوْضِعُ</a:t>
                      </a:r>
                      <a:r>
                        <a:rPr kumimoji="0" lang="ar-SA" sz="38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sz="3800" b="1" i="0" u="none" strike="noStrike" cap="none" normalizeH="0" baseline="0" dirty="0" err="1">
                          <a:ln>
                            <a:noFill/>
                          </a:ln>
                          <a:solidFill>
                            <a:srgbClr val="000000"/>
                          </a:solidFill>
                          <a:effectLst/>
                          <a:latin typeface="Book Antiqua" panose="02040602050305030304" pitchFamily="18" charset="0"/>
                          <a:cs typeface="Arial" charset="0"/>
                        </a:rPr>
                        <a:t>ٱلَّذِي</a:t>
                      </a:r>
                      <a:r>
                        <a:rPr kumimoji="0" lang="ar-SA" sz="3800" b="1" i="0" u="none" strike="noStrike" cap="none" normalizeH="0" baseline="0" dirty="0">
                          <a:ln>
                            <a:noFill/>
                          </a:ln>
                          <a:solidFill>
                            <a:srgbClr val="000000"/>
                          </a:solidFill>
                          <a:effectLst/>
                          <a:latin typeface="Book Antiqua" panose="02040602050305030304" pitchFamily="18" charset="0"/>
                          <a:cs typeface="Arial" charset="0"/>
                        </a:rPr>
                        <a:t> هَرَبَ مِنْهُ </a:t>
                      </a:r>
                      <a:r>
                        <a:rPr kumimoji="0" lang="ar-SA" sz="3800" b="1" i="0" u="none" strike="noStrike" cap="none" normalizeH="0" baseline="0" dirty="0" err="1">
                          <a:ln>
                            <a:noFill/>
                          </a:ln>
                          <a:solidFill>
                            <a:srgbClr val="000000"/>
                          </a:solidFill>
                          <a:effectLst/>
                          <a:latin typeface="Book Antiqua" panose="02040602050305030304" pitchFamily="18" charset="0"/>
                          <a:cs typeface="Arial" charset="0"/>
                        </a:rPr>
                        <a:t>ٱلْحُزْنُ</a:t>
                      </a:r>
                      <a:r>
                        <a:rPr kumimoji="0" lang="ar-SA" sz="38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sz="3800" b="1" i="0" u="none" strike="noStrike" cap="none" normalizeH="0" baseline="0" dirty="0" err="1">
                          <a:ln>
                            <a:noFill/>
                          </a:ln>
                          <a:solidFill>
                            <a:srgbClr val="000000"/>
                          </a:solidFill>
                          <a:effectLst/>
                          <a:latin typeface="Book Antiqua" panose="02040602050305030304" pitchFamily="18" charset="0"/>
                          <a:cs typeface="Arial" charset="0"/>
                        </a:rPr>
                        <a:t>وَٱلْكَآبَةُ</a:t>
                      </a:r>
                      <a:r>
                        <a:rPr kumimoji="0" lang="ar-SA" sz="38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sz="3800" b="1" i="0" u="none" strike="noStrike" cap="none" normalizeH="0" baseline="0" dirty="0" err="1">
                          <a:ln>
                            <a:noFill/>
                          </a:ln>
                          <a:solidFill>
                            <a:srgbClr val="000000"/>
                          </a:solidFill>
                          <a:effectLst/>
                          <a:latin typeface="Book Antiqua" panose="02040602050305030304" pitchFamily="18" charset="0"/>
                          <a:cs typeface="Arial" charset="0"/>
                        </a:rPr>
                        <a:t>وَٱلتَّنَهُّدُ</a:t>
                      </a:r>
                      <a:r>
                        <a:rPr kumimoji="0" lang="ar-SA" sz="3800" b="1" i="0" u="none" strike="noStrike" cap="none" normalizeH="0" baseline="0" dirty="0">
                          <a:ln>
                            <a:noFill/>
                          </a:ln>
                          <a:solidFill>
                            <a:srgbClr val="000000"/>
                          </a:solidFill>
                          <a:effectLst/>
                          <a:latin typeface="Book Antiqua" panose="02040602050305030304" pitchFamily="18" charset="0"/>
                          <a:cs typeface="Arial" charset="0"/>
                        </a:rPr>
                        <a:t>، فِي نُورِ </a:t>
                      </a:r>
                      <a:r>
                        <a:rPr kumimoji="0" lang="ar-SA" sz="3800" b="1" i="0" u="none" strike="noStrike" cap="none" normalizeH="0" baseline="0" dirty="0" err="1">
                          <a:ln>
                            <a:noFill/>
                          </a:ln>
                          <a:solidFill>
                            <a:srgbClr val="000000"/>
                          </a:solidFill>
                          <a:effectLst/>
                          <a:latin typeface="Book Antiqua" panose="02040602050305030304" pitchFamily="18" charset="0"/>
                          <a:cs typeface="Arial" charset="0"/>
                        </a:rPr>
                        <a:t>قِدِّيسِيكَ</a:t>
                      </a:r>
                      <a:r>
                        <a:rPr kumimoji="0" lang="ar-SA" sz="38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38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800" b="1" i="0" u="none" strike="noStrike" cap="none" normalizeH="0" baseline="0" dirty="0">
                          <a:ln>
                            <a:noFill/>
                          </a:ln>
                          <a:solidFill>
                            <a:srgbClr val="000000"/>
                          </a:solidFill>
                          <a:effectLst/>
                          <a:latin typeface="Book Antiqua" panose="02040602050305030304" pitchFamily="18" charset="0"/>
                          <a:cs typeface="Arial" charset="0"/>
                        </a:rPr>
                        <a:t>أَقِمْ أَجْسَادَهُمْ فِي </a:t>
                      </a:r>
                      <a:r>
                        <a:rPr kumimoji="0" lang="ar-SA" sz="3800" b="1" i="0" u="none" strike="noStrike" cap="none" normalizeH="0" baseline="0" dirty="0" err="1">
                          <a:ln>
                            <a:noFill/>
                          </a:ln>
                          <a:solidFill>
                            <a:srgbClr val="000000"/>
                          </a:solidFill>
                          <a:effectLst/>
                          <a:latin typeface="Book Antiqua" panose="02040602050305030304" pitchFamily="18" charset="0"/>
                          <a:cs typeface="Arial" charset="0"/>
                        </a:rPr>
                        <a:t>ٱلْيَوْمِ</a:t>
                      </a:r>
                      <a:r>
                        <a:rPr kumimoji="0" lang="ar-SA" sz="38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sz="3800" b="1" i="0" u="none" strike="noStrike" cap="none" normalizeH="0" baseline="0" dirty="0" err="1">
                          <a:ln>
                            <a:noFill/>
                          </a:ln>
                          <a:solidFill>
                            <a:srgbClr val="000000"/>
                          </a:solidFill>
                          <a:effectLst/>
                          <a:latin typeface="Book Antiqua" panose="02040602050305030304" pitchFamily="18" charset="0"/>
                          <a:cs typeface="Arial" charset="0"/>
                        </a:rPr>
                        <a:t>ٱلَّذِي</a:t>
                      </a:r>
                      <a:r>
                        <a:rPr kumimoji="0" lang="ar-SA" sz="3800" b="1" i="0" u="none" strike="noStrike" cap="none" normalizeH="0" baseline="0" dirty="0">
                          <a:ln>
                            <a:noFill/>
                          </a:ln>
                          <a:solidFill>
                            <a:srgbClr val="000000"/>
                          </a:solidFill>
                          <a:effectLst/>
                          <a:latin typeface="Book Antiqua" panose="02040602050305030304" pitchFamily="18" charset="0"/>
                          <a:cs typeface="Arial" charset="0"/>
                        </a:rPr>
                        <a:t> رَسَمْتَهُ، كَمَوَاعِيدِكَ </a:t>
                      </a:r>
                      <a:r>
                        <a:rPr kumimoji="0" lang="ar-SA" sz="3800" b="1" i="0" u="none" strike="noStrike" cap="none" normalizeH="0" baseline="0" dirty="0" err="1">
                          <a:ln>
                            <a:noFill/>
                          </a:ln>
                          <a:solidFill>
                            <a:srgbClr val="000000"/>
                          </a:solidFill>
                          <a:effectLst/>
                          <a:latin typeface="Book Antiqua" panose="02040602050305030304" pitchFamily="18" charset="0"/>
                          <a:cs typeface="Arial" charset="0"/>
                        </a:rPr>
                        <a:t>ٱلْحَقِيقِيَّةِ</a:t>
                      </a:r>
                      <a:r>
                        <a:rPr kumimoji="0" lang="ar-SA" sz="3800" b="1" i="0" u="none" strike="noStrike" cap="none" normalizeH="0" baseline="0" dirty="0">
                          <a:ln>
                            <a:noFill/>
                          </a:ln>
                          <a:solidFill>
                            <a:srgbClr val="000000"/>
                          </a:solidFill>
                          <a:effectLst/>
                          <a:latin typeface="Book Antiqua" panose="02040602050305030304" pitchFamily="18" charset="0"/>
                          <a:cs typeface="Arial" charset="0"/>
                        </a:rPr>
                        <a:t> غَيْرِ </a:t>
                      </a:r>
                      <a:r>
                        <a:rPr kumimoji="0" lang="ar-SA" sz="3800" b="1" i="0" u="none" strike="noStrike" cap="none" normalizeH="0" baseline="0" dirty="0" err="1">
                          <a:ln>
                            <a:noFill/>
                          </a:ln>
                          <a:solidFill>
                            <a:srgbClr val="000000"/>
                          </a:solidFill>
                          <a:effectLst/>
                          <a:latin typeface="Book Antiqua" panose="02040602050305030304" pitchFamily="18" charset="0"/>
                          <a:cs typeface="Arial" charset="0"/>
                        </a:rPr>
                        <a:t>ٱلْكَاذِبَةِ</a:t>
                      </a:r>
                      <a:r>
                        <a:rPr kumimoji="0" lang="ar-SA" sz="38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CA" sz="3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4697" name="Group 25"/>
          <p:cNvGraphicFramePr>
            <a:graphicFrameLocks noGrp="1"/>
          </p:cNvGraphicFramePr>
          <p:nvPr>
            <p:ph sz="half" idx="1"/>
            <p:extLst>
              <p:ext uri="{D42A27DB-BD31-4B8C-83A1-F6EECF244321}">
                <p14:modId xmlns:p14="http://schemas.microsoft.com/office/powerpoint/2010/main" val="1977636978"/>
              </p:ext>
            </p:extLst>
          </p:nvPr>
        </p:nvGraphicFramePr>
        <p:xfrm>
          <a:off x="426000" y="531000"/>
          <a:ext cx="11340000" cy="5796000"/>
        </p:xfrm>
        <a:graphic>
          <a:graphicData uri="http://schemas.openxmlformats.org/drawingml/2006/table">
            <a:tbl>
              <a:tblPr/>
              <a:tblGrid>
                <a:gridCol w="4265585">
                  <a:extLst>
                    <a:ext uri="{9D8B030D-6E8A-4147-A177-3AD203B41FA5}">
                      <a16:colId xmlns:a16="http://schemas.microsoft.com/office/drawing/2014/main" val="20000"/>
                    </a:ext>
                  </a:extLst>
                </a:gridCol>
                <a:gridCol w="3806290">
                  <a:extLst>
                    <a:ext uri="{9D8B030D-6E8A-4147-A177-3AD203B41FA5}">
                      <a16:colId xmlns:a16="http://schemas.microsoft.com/office/drawing/2014/main" val="20001"/>
                    </a:ext>
                  </a:extLst>
                </a:gridCol>
                <a:gridCol w="3268125">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Ek`eer,arizec;e</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nwou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nni`aga;on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nek`epaggeli`a</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ny`ete</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mpebal</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nau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erwou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oude</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mpemasj</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co;mou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oude</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mpou`i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e`hryi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ejen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phyt</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nrwmi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Ny`etakcebtwtou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`V}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nnye;mei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mPekRan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rgbClr val="000000"/>
                          </a:solidFill>
                          <a:effectLst/>
                          <a:latin typeface="Book Antiqua" panose="02040602050305030304" pitchFamily="18" charset="0"/>
                          <a:cs typeface="Arial" charset="0"/>
                        </a:rPr>
                        <a:t>Accorde-leur les biens que Tu as promis : ce que l’œil n’a jamais vu, que l’oreille n’a jamais entendu, que le cœur de l’homme n’a jamais conçu.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kern="1200" cap="none" normalizeH="0" baseline="0" dirty="0">
                          <a:ln>
                            <a:noFill/>
                          </a:ln>
                          <a:solidFill>
                            <a:srgbClr val="000000"/>
                          </a:solidFill>
                          <a:effectLst/>
                          <a:latin typeface="Book Antiqua" panose="02040602050305030304" pitchFamily="18" charset="0"/>
                          <a:ea typeface="+mn-ea"/>
                          <a:cs typeface="+mn-cs"/>
                        </a:rPr>
                        <a:t>E</a:t>
                      </a:r>
                      <a:r>
                        <a:rPr lang="fr-FR" sz="2800" b="1" kern="1200" dirty="0">
                          <a:solidFill>
                            <a:srgbClr val="000000"/>
                          </a:solidFill>
                          <a:effectLst/>
                          <a:latin typeface="Book Antiqua" panose="02040602050305030304" pitchFamily="18" charset="0"/>
                          <a:ea typeface="+mn-ea"/>
                          <a:cs typeface="+mn-cs"/>
                        </a:rPr>
                        <a:t>t que Tu as préparés, ô Dieu, pour ceux qui aiment Ton Saint Nom. </a:t>
                      </a:r>
                      <a:endParaRPr kumimoji="0" lang="fr-CA"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هَبْ لَهُمْ خَيْرَاتِ مَوَاعِيدِكَ، مَا لَمْ تَرَهُ عَيْنٌ، وَلَمْ تَسْمَعْ بِهِ أُذُنٌ، وَلَمْ يَخْطُرْ عَلَى قَلْبِ بَشَرٍ</a:t>
                      </a:r>
                      <a:r>
                        <a:rPr kumimoji="0" lang="fr-FR" sz="4000" b="1" i="0" u="none" strike="noStrike" cap="none" normalizeH="0" baseline="0" dirty="0">
                          <a:ln>
                            <a:noFill/>
                          </a:ln>
                          <a:solidFill>
                            <a:srgbClr val="000000"/>
                          </a:solidFill>
                          <a:effectLst/>
                          <a:latin typeface="Book Antiqua" panose="02040602050305030304" pitchFamily="18" charset="0"/>
                          <a:cs typeface="Arial"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مَا أَعْدَدْتَهُ يَا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ٱللّٰهُ</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لِمُحِبِّي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ٱسْمِكَ</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ٱلْقُدُّوسِ</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CA"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0000" marR="12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6743" name="Group 23"/>
          <p:cNvGraphicFramePr>
            <a:graphicFrameLocks noGrp="1"/>
          </p:cNvGraphicFramePr>
          <p:nvPr>
            <p:ph sz="half" idx="1"/>
            <p:extLst>
              <p:ext uri="{D42A27DB-BD31-4B8C-83A1-F6EECF244321}">
                <p14:modId xmlns:p14="http://schemas.microsoft.com/office/powerpoint/2010/main" val="2794426606"/>
              </p:ext>
            </p:extLst>
          </p:nvPr>
        </p:nvGraphicFramePr>
        <p:xfrm>
          <a:off x="426000" y="531000"/>
          <a:ext cx="11340000" cy="5796000"/>
        </p:xfrm>
        <a:graphic>
          <a:graphicData uri="http://schemas.openxmlformats.org/drawingml/2006/table">
            <a:tbl>
              <a:tblPr/>
              <a:tblGrid>
                <a:gridCol w="4158000">
                  <a:extLst>
                    <a:ext uri="{9D8B030D-6E8A-4147-A177-3AD203B41FA5}">
                      <a16:colId xmlns:a16="http://schemas.microsoft.com/office/drawing/2014/main" val="20000"/>
                    </a:ext>
                  </a:extLst>
                </a:gridCol>
                <a:gridCol w="4134375">
                  <a:extLst>
                    <a:ext uri="{9D8B030D-6E8A-4147-A177-3AD203B41FA5}">
                      <a16:colId xmlns:a16="http://schemas.microsoft.com/office/drawing/2014/main" val="20001"/>
                    </a:ext>
                  </a:extLst>
                </a:gridCol>
                <a:gridCol w="3047625">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mmon</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mou sop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nnek`ebiaik</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alla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ouou`wteb</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ebol</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pe.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Icje</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de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ouon</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oumet`amelyc</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i</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erwou</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ie</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oumet</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at]`</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h;yf</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hwc</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rwmi</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eauervorin</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noucarx</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auswpi</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350" b="1" i="0" u="none" strike="noStrike" cap="none" normalizeH="0" baseline="0" dirty="0" err="1">
                          <a:ln>
                            <a:noFill/>
                          </a:ln>
                          <a:solidFill>
                            <a:srgbClr val="000000"/>
                          </a:solidFill>
                          <a:effectLst/>
                          <a:latin typeface="CS Avva Shenouda" panose="020B7200000000000000" pitchFamily="34" charset="0"/>
                          <a:cs typeface="Arial" charset="0"/>
                        </a:rPr>
                        <a:t>paikocmoc</a:t>
                      </a:r>
                      <a:r>
                        <a:rPr kumimoji="0" lang="en-US" sz="335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000" b="1" i="0" u="none" strike="noStrike" cap="none" normalizeH="0" baseline="0" dirty="0">
                          <a:ln>
                            <a:noFill/>
                          </a:ln>
                          <a:solidFill>
                            <a:srgbClr val="000000"/>
                          </a:solidFill>
                          <a:effectLst/>
                          <a:latin typeface="Book Antiqua" panose="02040602050305030304" pitchFamily="18" charset="0"/>
                          <a:cs typeface="Arial" charset="0"/>
                        </a:rPr>
                        <a:t>Car pour Tes serviteurs il n’est point de mort mais un </a:t>
                      </a:r>
                      <a:r>
                        <a:rPr lang="fr-FR" sz="3000" b="1" kern="1200" dirty="0">
                          <a:solidFill>
                            <a:srgbClr val="000000"/>
                          </a:solidFill>
                          <a:effectLst/>
                          <a:latin typeface="Book Antiqua" panose="02040602050305030304" pitchFamily="18" charset="0"/>
                          <a:ea typeface="+mn-ea"/>
                          <a:cs typeface="+mn-cs"/>
                        </a:rPr>
                        <a:t>passage. </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3000" b="1" kern="1200" dirty="0">
                          <a:solidFill>
                            <a:srgbClr val="000000"/>
                          </a:solidFill>
                          <a:effectLst/>
                          <a:latin typeface="Book Antiqua" panose="02040602050305030304" pitchFamily="18" charset="0"/>
                          <a:ea typeface="+mn-ea"/>
                          <a:cs typeface="+mn-cs"/>
                        </a:rPr>
                        <a:t>S’ils se sont rendus humainement coupables de négligences ou de gaspillages alors qu’ils étaient revêtus d’un corps et habitaient ce monde. </a:t>
                      </a:r>
                      <a:endParaRPr kumimoji="0" lang="fr-CA" sz="3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لِأَنَّهُ لَا يَكُونُ مَوْتٌ لِعَبِيدِكَ، بَلْ هُوَ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ٱنْتِقَالٌ</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وَإِنْ كَانَ لَحِقَهُمْ تَوَانٍ أَوْ تَفْرِيطٌ كَبَشَرٍ، وَقَدْ لَبِسُوا جَسَداً، وَسَكَنُوا فِي هَذَا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ٱلْعَالَمِ</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CA"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69953" name="Group 33"/>
          <p:cNvGraphicFramePr>
            <a:graphicFrameLocks noGrp="1"/>
          </p:cNvGraphicFramePr>
          <p:nvPr>
            <p:extLst>
              <p:ext uri="{D42A27DB-BD31-4B8C-83A1-F6EECF244321}">
                <p14:modId xmlns:p14="http://schemas.microsoft.com/office/powerpoint/2010/main" val="1089128414"/>
              </p:ext>
            </p:extLst>
          </p:nvPr>
        </p:nvGraphicFramePr>
        <p:xfrm>
          <a:off x="0" y="662877"/>
          <a:ext cx="12192000" cy="5901266"/>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13919250"/>
                    </a:ext>
                  </a:extLst>
                </a:gridCol>
              </a:tblGrid>
              <a:tr h="251704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Salut à Michel,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le grand archange,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Salut à Gabriel,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pitchFamily="34" charset="0"/>
                        </a:rPr>
                        <a:t>l’annonciateur élu. </a:t>
                      </a:r>
                      <a:endParaRPr kumimoji="0" lang="fr-CA" sz="28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السلام لميخائيل، </a:t>
                      </a:r>
                    </a:p>
                    <a:p>
                      <a:pPr marL="0" marR="0" lvl="0" indent="0" algn="ctr" defTabSz="914400" rtl="0" eaLnBrk="1" fontAlgn="base" latinLnBrk="0" hangingPunct="1">
                        <a:lnSpc>
                          <a:spcPct val="100000"/>
                        </a:lnSpc>
                        <a:spcBef>
                          <a:spcPts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رئيس الملائكة العظيم. </a:t>
                      </a:r>
                      <a:endParaRPr kumimoji="0" lang="fr-FR"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السلام لغبريال</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ar-EG"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المُبشِّر المُختار. </a:t>
                      </a:r>
                      <a:endPar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8421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Mi,ayl</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pinis</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nar,yaggeloc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Gabriyl</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picwtp</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mpifaisennoufi</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Group 25">
            <a:extLst>
              <a:ext uri="{FF2B5EF4-FFF2-40B4-BE49-F238E27FC236}">
                <a16:creationId xmlns:a16="http://schemas.microsoft.com/office/drawing/2014/main" id="{84FAA47D-7900-48DB-8107-0855325D5241}"/>
              </a:ext>
            </a:extLst>
          </p:cNvPr>
          <p:cNvGraphicFramePr>
            <a:graphicFrameLocks noGrp="1"/>
          </p:cNvGraphicFramePr>
          <p:nvPr>
            <p:extLst>
              <p:ext uri="{D42A27DB-BD31-4B8C-83A1-F6EECF244321}">
                <p14:modId xmlns:p14="http://schemas.microsoft.com/office/powerpoint/2010/main" val="1429862004"/>
              </p:ext>
            </p:extLst>
          </p:nvPr>
        </p:nvGraphicFramePr>
        <p:xfrm>
          <a:off x="1676400" y="52431"/>
          <a:ext cx="8839200" cy="611632"/>
        </p:xfrm>
        <a:graphic>
          <a:graphicData uri="http://schemas.openxmlformats.org/drawingml/2006/table">
            <a:tbl>
              <a:tblPr/>
              <a:tblGrid>
                <a:gridCol w="8839200">
                  <a:extLst>
                    <a:ext uri="{9D8B030D-6E8A-4147-A177-3AD203B41FA5}">
                      <a16:colId xmlns:a16="http://schemas.microsoft.com/office/drawing/2014/main" val="20000"/>
                    </a:ext>
                  </a:extLst>
                </a:gridCol>
              </a:tblGrid>
              <a:tr h="611632">
                <a:tc>
                  <a:txBody>
                    <a:bodyPr/>
                    <a:lstStyle/>
                    <a:p>
                      <a:pPr lvl="0" algn="ctr" defTabSz="914400" fontAlgn="base">
                        <a:lnSpc>
                          <a:spcPct val="80000"/>
                        </a:lnSpc>
                        <a:spcBef>
                          <a:spcPct val="0"/>
                        </a:spcBef>
                        <a:spcAft>
                          <a:spcPct val="0"/>
                        </a:spcAft>
                        <a:defRPr/>
                      </a:pPr>
                      <a:r>
                        <a:rPr lang="en-CA" sz="2100" b="1" dirty="0" err="1">
                          <a:solidFill>
                            <a:schemeClr val="tx1"/>
                          </a:solidFill>
                          <a:latin typeface="Book Antiqua" panose="02040602050305030304" pitchFamily="18" charset="0"/>
                          <a:cs typeface="Arial" charset="0"/>
                        </a:rPr>
                        <a:t>Archanges</a:t>
                      </a:r>
                      <a:r>
                        <a:rPr lang="en-CA" sz="2100" b="1" dirty="0">
                          <a:solidFill>
                            <a:schemeClr val="tx1"/>
                          </a:solidFill>
                          <a:latin typeface="Book Antiqua" panose="02040602050305030304" pitchFamily="18" charset="0"/>
                          <a:cs typeface="Arial" charset="0"/>
                        </a:rPr>
                        <a:t> Michel &amp; Gabriel</a:t>
                      </a:r>
                    </a:p>
                    <a:p>
                      <a:pPr lvl="0" algn="ctr" defTabSz="914400" rtl="1" fontAlgn="base">
                        <a:lnSpc>
                          <a:spcPct val="80000"/>
                        </a:lnSpc>
                        <a:spcBef>
                          <a:spcPct val="0"/>
                        </a:spcBef>
                        <a:spcAft>
                          <a:spcPct val="0"/>
                        </a:spcAft>
                        <a:defRPr/>
                      </a:pPr>
                      <a:r>
                        <a:rPr lang="ar-EG" sz="2100" b="1" dirty="0">
                          <a:solidFill>
                            <a:schemeClr val="tx1"/>
                          </a:solidFill>
                          <a:latin typeface="Book Antiqua" panose="02040602050305030304" pitchFamily="18" charset="0"/>
                          <a:cs typeface="Arial" charset="0"/>
                        </a:rPr>
                        <a:t>رؤساء الملائكة ميخائيل</a:t>
                      </a:r>
                      <a:r>
                        <a:rPr lang="fr-FR" sz="2100" b="1" dirty="0">
                          <a:solidFill>
                            <a:schemeClr val="tx1"/>
                          </a:solidFill>
                          <a:latin typeface="Book Antiqua" panose="02040602050305030304" pitchFamily="18" charset="0"/>
                          <a:cs typeface="Arial" charset="0"/>
                        </a:rPr>
                        <a:t> </a:t>
                      </a:r>
                      <a:r>
                        <a:rPr lang="ar-EG" sz="2100" b="1" dirty="0">
                          <a:solidFill>
                            <a:schemeClr val="tx1"/>
                          </a:solidFill>
                          <a:latin typeface="Book Antiqua" panose="02040602050305030304" pitchFamily="18" charset="0"/>
                          <a:cs typeface="Arial" charset="0"/>
                        </a:rPr>
                        <a:t>وغبريال</a:t>
                      </a:r>
                      <a:endParaRPr lang="en-CA" sz="2100" b="1" dirty="0">
                        <a:solidFill>
                          <a:schemeClr val="tx1"/>
                        </a:solidFill>
                        <a:latin typeface="Book Antiqua" panose="02040602050305030304" pitchFamily="18"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80885" name="Group 21"/>
          <p:cNvGraphicFramePr>
            <a:graphicFrameLocks noGrp="1"/>
          </p:cNvGraphicFramePr>
          <p:nvPr>
            <p:ph sz="half" idx="1"/>
            <p:extLst>
              <p:ext uri="{D42A27DB-BD31-4B8C-83A1-F6EECF244321}">
                <p14:modId xmlns:p14="http://schemas.microsoft.com/office/powerpoint/2010/main" val="3826756480"/>
              </p:ext>
            </p:extLst>
          </p:nvPr>
        </p:nvGraphicFramePr>
        <p:xfrm>
          <a:off x="426000" y="531000"/>
          <a:ext cx="11340000" cy="5796000"/>
        </p:xfrm>
        <a:graphic>
          <a:graphicData uri="http://schemas.openxmlformats.org/drawingml/2006/table">
            <a:tbl>
              <a:tblPr/>
              <a:tblGrid>
                <a:gridCol w="4095000">
                  <a:extLst>
                    <a:ext uri="{9D8B030D-6E8A-4147-A177-3AD203B41FA5}">
                      <a16:colId xmlns:a16="http://schemas.microsoft.com/office/drawing/2014/main" val="20000"/>
                    </a:ext>
                  </a:extLst>
                </a:gridCol>
                <a:gridCol w="4039875">
                  <a:extLst>
                    <a:ext uri="{9D8B030D-6E8A-4147-A177-3AD203B41FA5}">
                      <a16:colId xmlns:a16="http://schemas.microsoft.com/office/drawing/2014/main" val="20001"/>
                    </a:ext>
                  </a:extLst>
                </a:gridCol>
                <a:gridCol w="3205125">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N;ok</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de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hwc</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aga;oc</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mMairwmi</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`V} </a:t>
                      </a:r>
                      <a:b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arikataxioin</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nek`ebiaik</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`n`&lt;</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ricti`anoc</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nor;odoxoc</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etqen</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oikoumeny</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tyrc</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icjen</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nima`nsai</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vry</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sa</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nefma`nhwtp</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icjen</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pemhyt</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sa</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vryc</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piouai</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piouai</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kata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pefran</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ou`i</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ou`i</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kata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pecran</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Kuri`e</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ma`mton</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nwou</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,`w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nwou</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700" b="1" i="0" u="none" strike="noStrike" cap="none" normalizeH="0" baseline="0" dirty="0" err="1">
                          <a:ln>
                            <a:noFill/>
                          </a:ln>
                          <a:solidFill>
                            <a:srgbClr val="000000"/>
                          </a:solidFill>
                          <a:effectLst/>
                          <a:latin typeface="CS Avva Shenouda" panose="020B7200000000000000" pitchFamily="34" charset="0"/>
                          <a:cs typeface="Arial" charset="0"/>
                        </a:rPr>
                        <a:t>ebol</a:t>
                      </a:r>
                      <a:r>
                        <a:rPr kumimoji="0" lang="en-US" sz="27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2600" b="1" kern="1200" dirty="0">
                          <a:solidFill>
                            <a:srgbClr val="000000"/>
                          </a:solidFill>
                          <a:effectLst/>
                          <a:latin typeface="Book Antiqua" panose="02040602050305030304" pitchFamily="18" charset="0"/>
                          <a:ea typeface="+mn-ea"/>
                          <a:cs typeface="+mn-cs"/>
                        </a:rPr>
                        <a:t>Par Ta bonté, ô Dieu, Ami du genre humain, daigne Te souvenir de Tes serviteurs les chrétiens orthodoxes qui sont dans ce monde en entier, du lever du soleil à son couchant, et du nord au sud, chacun et chacune par son nom. Seigneur accorde leur le repos et remets leurs péchés. </a:t>
                      </a:r>
                      <a:endParaRPr kumimoji="0" lang="fr-CA" sz="26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lang="ar-SA" sz="3200" b="1" kern="1200" dirty="0">
                          <a:solidFill>
                            <a:srgbClr val="000000"/>
                          </a:solidFill>
                          <a:effectLst/>
                          <a:latin typeface="Book Antiqua" panose="02040602050305030304" pitchFamily="18" charset="0"/>
                          <a:ea typeface="+mn-ea"/>
                          <a:cs typeface="+mn-cs"/>
                        </a:rPr>
                        <a:t>فَأَنْتَ كَصَالِحٍ وَمُحِبِّ </a:t>
                      </a:r>
                      <a:r>
                        <a:rPr lang="ar-SA" sz="3200" b="1" kern="1200" dirty="0" err="1">
                          <a:solidFill>
                            <a:srgbClr val="000000"/>
                          </a:solidFill>
                          <a:effectLst/>
                          <a:latin typeface="Book Antiqua" panose="02040602050305030304" pitchFamily="18" charset="0"/>
                          <a:ea typeface="+mn-ea"/>
                          <a:cs typeface="+mn-cs"/>
                        </a:rPr>
                        <a:t>ٱلْبَشَرِ</a:t>
                      </a:r>
                      <a:r>
                        <a:rPr lang="ar-SA" sz="3200" b="1" kern="1200" dirty="0">
                          <a:solidFill>
                            <a:srgbClr val="000000"/>
                          </a:solidFill>
                          <a:effectLst/>
                          <a:latin typeface="Book Antiqua" panose="02040602050305030304" pitchFamily="18" charset="0"/>
                          <a:ea typeface="+mn-ea"/>
                          <a:cs typeface="+mn-cs"/>
                        </a:rPr>
                        <a:t>، </a:t>
                      </a:r>
                      <a:r>
                        <a:rPr lang="ar-SA" sz="3200" b="1" kern="1200" dirty="0" err="1">
                          <a:solidFill>
                            <a:srgbClr val="000000"/>
                          </a:solidFill>
                          <a:effectLst/>
                          <a:latin typeface="Book Antiqua" panose="02040602050305030304" pitchFamily="18" charset="0"/>
                          <a:ea typeface="+mn-ea"/>
                          <a:cs typeface="+mn-cs"/>
                        </a:rPr>
                        <a:t>ٱللّٰهُمَّ</a:t>
                      </a:r>
                      <a:r>
                        <a:rPr lang="ar-SA" sz="3200" b="1" kern="1200" dirty="0">
                          <a:solidFill>
                            <a:srgbClr val="000000"/>
                          </a:solidFill>
                          <a:effectLst/>
                          <a:latin typeface="Book Antiqua" panose="02040602050305030304" pitchFamily="18" charset="0"/>
                          <a:ea typeface="+mn-ea"/>
                          <a:cs typeface="+mn-cs"/>
                        </a:rPr>
                        <a:t> تَفَضَّلْ عَبِيدَكَ </a:t>
                      </a:r>
                      <a:r>
                        <a:rPr lang="ar-SA" sz="3200" b="1" kern="1200" dirty="0" err="1">
                          <a:solidFill>
                            <a:srgbClr val="000000"/>
                          </a:solidFill>
                          <a:effectLst/>
                          <a:latin typeface="Book Antiqua" panose="02040602050305030304" pitchFamily="18" charset="0"/>
                          <a:ea typeface="+mn-ea"/>
                          <a:cs typeface="+mn-cs"/>
                        </a:rPr>
                        <a:t>ٱلْمَسِيحِيِّينَ</a:t>
                      </a:r>
                      <a:r>
                        <a:rPr lang="ar-SA" sz="3200" b="1" kern="1200" dirty="0">
                          <a:solidFill>
                            <a:srgbClr val="000000"/>
                          </a:solidFill>
                          <a:effectLst/>
                          <a:latin typeface="Book Antiqua" panose="02040602050305030304" pitchFamily="18" charset="0"/>
                          <a:ea typeface="+mn-ea"/>
                          <a:cs typeface="+mn-cs"/>
                        </a:rPr>
                        <a:t> </a:t>
                      </a:r>
                      <a:r>
                        <a:rPr lang="ar-SA" sz="3200" b="1" kern="1200" dirty="0" err="1">
                          <a:solidFill>
                            <a:srgbClr val="000000"/>
                          </a:solidFill>
                          <a:effectLst/>
                          <a:latin typeface="Book Antiqua" panose="02040602050305030304" pitchFamily="18" charset="0"/>
                          <a:ea typeface="+mn-ea"/>
                          <a:cs typeface="+mn-cs"/>
                        </a:rPr>
                        <a:t>ٱلْأُرْثُوذُكْسِيِّينَ</a:t>
                      </a:r>
                      <a:r>
                        <a:rPr lang="ar-SA" sz="3200" b="1" kern="1200" dirty="0">
                          <a:solidFill>
                            <a:srgbClr val="000000"/>
                          </a:solidFill>
                          <a:effectLst/>
                          <a:latin typeface="Book Antiqua" panose="02040602050305030304" pitchFamily="18" charset="0"/>
                          <a:ea typeface="+mn-ea"/>
                          <a:cs typeface="+mn-cs"/>
                        </a:rPr>
                        <a:t> </a:t>
                      </a:r>
                      <a:r>
                        <a:rPr lang="ar-SA" sz="3200" b="1" kern="1200" dirty="0" err="1">
                          <a:solidFill>
                            <a:srgbClr val="000000"/>
                          </a:solidFill>
                          <a:effectLst/>
                          <a:latin typeface="Book Antiqua" panose="02040602050305030304" pitchFamily="18" charset="0"/>
                          <a:ea typeface="+mn-ea"/>
                          <a:cs typeface="+mn-cs"/>
                        </a:rPr>
                        <a:t>ٱلَّذِينَ</a:t>
                      </a:r>
                      <a:r>
                        <a:rPr lang="ar-SA" sz="3200" b="1" kern="1200" dirty="0">
                          <a:solidFill>
                            <a:srgbClr val="000000"/>
                          </a:solidFill>
                          <a:effectLst/>
                          <a:latin typeface="Book Antiqua" panose="02040602050305030304" pitchFamily="18" charset="0"/>
                          <a:ea typeface="+mn-ea"/>
                          <a:cs typeface="+mn-cs"/>
                        </a:rPr>
                        <a:t> فِي </a:t>
                      </a:r>
                      <a:r>
                        <a:rPr lang="ar-SA" sz="3200" b="1" kern="1200" dirty="0" err="1">
                          <a:solidFill>
                            <a:srgbClr val="000000"/>
                          </a:solidFill>
                          <a:effectLst/>
                          <a:latin typeface="Book Antiqua" panose="02040602050305030304" pitchFamily="18" charset="0"/>
                          <a:ea typeface="+mn-ea"/>
                          <a:cs typeface="+mn-cs"/>
                        </a:rPr>
                        <a:t>ٱلْمَسْكُونَةِ</a:t>
                      </a:r>
                      <a:r>
                        <a:rPr lang="ar-SA" sz="3200" b="1" kern="1200" dirty="0">
                          <a:solidFill>
                            <a:srgbClr val="000000"/>
                          </a:solidFill>
                          <a:effectLst/>
                          <a:latin typeface="Book Antiqua" panose="02040602050305030304" pitchFamily="18" charset="0"/>
                          <a:ea typeface="+mn-ea"/>
                          <a:cs typeface="+mn-cs"/>
                        </a:rPr>
                        <a:t> كُلِّهَا، مِنْ مَشَارِقِ </a:t>
                      </a:r>
                      <a:r>
                        <a:rPr lang="ar-SA" sz="3200" b="1" kern="1200" dirty="0" err="1">
                          <a:solidFill>
                            <a:srgbClr val="000000"/>
                          </a:solidFill>
                          <a:effectLst/>
                          <a:latin typeface="Book Antiqua" panose="02040602050305030304" pitchFamily="18" charset="0"/>
                          <a:ea typeface="+mn-ea"/>
                          <a:cs typeface="+mn-cs"/>
                        </a:rPr>
                        <a:t>ٱلشَّمْسِ</a:t>
                      </a:r>
                      <a:r>
                        <a:rPr lang="ar-SA" sz="3200" b="1" kern="1200" dirty="0">
                          <a:solidFill>
                            <a:srgbClr val="000000"/>
                          </a:solidFill>
                          <a:effectLst/>
                          <a:latin typeface="Book Antiqua" panose="02040602050305030304" pitchFamily="18" charset="0"/>
                          <a:ea typeface="+mn-ea"/>
                          <a:cs typeface="+mn-cs"/>
                        </a:rPr>
                        <a:t> إِلَى مَغَارِبِهَا، وَمِنَ </a:t>
                      </a:r>
                      <a:r>
                        <a:rPr lang="ar-SA" sz="3200" b="1" kern="1200" dirty="0" err="1">
                          <a:solidFill>
                            <a:srgbClr val="000000"/>
                          </a:solidFill>
                          <a:effectLst/>
                          <a:latin typeface="Book Antiqua" panose="02040602050305030304" pitchFamily="18" charset="0"/>
                          <a:ea typeface="+mn-ea"/>
                          <a:cs typeface="+mn-cs"/>
                        </a:rPr>
                        <a:t>ٱلشِّمَالِ</a:t>
                      </a:r>
                      <a:r>
                        <a:rPr lang="ar-SA" sz="3200" b="1" kern="1200" dirty="0">
                          <a:solidFill>
                            <a:srgbClr val="000000"/>
                          </a:solidFill>
                          <a:effectLst/>
                          <a:latin typeface="Book Antiqua" panose="02040602050305030304" pitchFamily="18" charset="0"/>
                          <a:ea typeface="+mn-ea"/>
                          <a:cs typeface="+mn-cs"/>
                        </a:rPr>
                        <a:t> إِلَى </a:t>
                      </a:r>
                      <a:r>
                        <a:rPr lang="ar-SA" sz="3200" b="1" kern="1200" dirty="0" err="1">
                          <a:solidFill>
                            <a:srgbClr val="000000"/>
                          </a:solidFill>
                          <a:effectLst/>
                          <a:latin typeface="Book Antiqua" panose="02040602050305030304" pitchFamily="18" charset="0"/>
                          <a:ea typeface="+mn-ea"/>
                          <a:cs typeface="+mn-cs"/>
                        </a:rPr>
                        <a:t>ٱلْجَنُوبِ</a:t>
                      </a:r>
                      <a:r>
                        <a:rPr lang="ar-SA" sz="3200" b="1" kern="1200" dirty="0">
                          <a:solidFill>
                            <a:srgbClr val="000000"/>
                          </a:solidFill>
                          <a:effectLst/>
                          <a:latin typeface="Book Antiqua" panose="02040602050305030304" pitchFamily="18" charset="0"/>
                          <a:ea typeface="+mn-ea"/>
                          <a:cs typeface="+mn-cs"/>
                        </a:rPr>
                        <a:t>، كُلَّ وَاحِدٍ </a:t>
                      </a:r>
                      <a:r>
                        <a:rPr lang="ar-SA" sz="3200" b="1" kern="1200" dirty="0" err="1">
                          <a:solidFill>
                            <a:srgbClr val="000000"/>
                          </a:solidFill>
                          <a:effectLst/>
                          <a:latin typeface="Book Antiqua" panose="02040602050305030304" pitchFamily="18" charset="0"/>
                          <a:ea typeface="+mn-ea"/>
                          <a:cs typeface="+mn-cs"/>
                        </a:rPr>
                        <a:t>بِٱسْمِهِ</a:t>
                      </a:r>
                      <a:r>
                        <a:rPr lang="ar-SA" sz="3200" b="1" kern="1200" dirty="0">
                          <a:solidFill>
                            <a:srgbClr val="000000"/>
                          </a:solidFill>
                          <a:effectLst/>
                          <a:latin typeface="Book Antiqua" panose="02040602050305030304" pitchFamily="18" charset="0"/>
                          <a:ea typeface="+mn-ea"/>
                          <a:cs typeface="+mn-cs"/>
                        </a:rPr>
                        <a:t> وَكُلَّ وَاحِدَةٍ </a:t>
                      </a:r>
                      <a:r>
                        <a:rPr lang="ar-SA" sz="3200" b="1" kern="1200" dirty="0" err="1">
                          <a:solidFill>
                            <a:srgbClr val="000000"/>
                          </a:solidFill>
                          <a:effectLst/>
                          <a:latin typeface="Book Antiqua" panose="02040602050305030304" pitchFamily="18" charset="0"/>
                          <a:ea typeface="+mn-ea"/>
                          <a:cs typeface="+mn-cs"/>
                        </a:rPr>
                        <a:t>بِٱسْمِهَا</a:t>
                      </a:r>
                      <a:r>
                        <a:rPr lang="ar-SA" sz="3200" b="1" kern="1200" dirty="0">
                          <a:solidFill>
                            <a:srgbClr val="000000"/>
                          </a:solidFill>
                          <a:effectLst/>
                          <a:latin typeface="Book Antiqua" panose="02040602050305030304" pitchFamily="18" charset="0"/>
                          <a:ea typeface="+mn-ea"/>
                          <a:cs typeface="+mn-cs"/>
                        </a:rPr>
                        <a:t>. يَا رَبُّ نِيحْهُمْ </a:t>
                      </a:r>
                      <a:r>
                        <a:rPr lang="ar-SA" sz="3200" b="1" kern="1200" dirty="0" err="1">
                          <a:solidFill>
                            <a:srgbClr val="000000"/>
                          </a:solidFill>
                          <a:effectLst/>
                          <a:latin typeface="Book Antiqua" panose="02040602050305030304" pitchFamily="18" charset="0"/>
                          <a:ea typeface="+mn-ea"/>
                          <a:cs typeface="+mn-cs"/>
                        </a:rPr>
                        <a:t>وَٱغْفِرْ</a:t>
                      </a:r>
                      <a:r>
                        <a:rPr lang="ar-SA" sz="3200" b="1" kern="1200" dirty="0">
                          <a:solidFill>
                            <a:srgbClr val="000000"/>
                          </a:solidFill>
                          <a:effectLst/>
                          <a:latin typeface="Book Antiqua" panose="02040602050305030304" pitchFamily="18" charset="0"/>
                          <a:ea typeface="+mn-ea"/>
                          <a:cs typeface="+mn-cs"/>
                        </a:rPr>
                        <a:t> لَهُمْ. </a:t>
                      </a:r>
                      <a:endParaRPr kumimoji="0" lang="en-CA" sz="44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6743" name="Group 23"/>
          <p:cNvGraphicFramePr>
            <a:graphicFrameLocks noGrp="1"/>
          </p:cNvGraphicFramePr>
          <p:nvPr>
            <p:ph sz="half" idx="1"/>
            <p:extLst>
              <p:ext uri="{D42A27DB-BD31-4B8C-83A1-F6EECF244321}">
                <p14:modId xmlns:p14="http://schemas.microsoft.com/office/powerpoint/2010/main" val="287443664"/>
              </p:ext>
            </p:extLst>
          </p:nvPr>
        </p:nvGraphicFramePr>
        <p:xfrm>
          <a:off x="426000" y="531000"/>
          <a:ext cx="11340000" cy="5796000"/>
        </p:xfrm>
        <a:graphic>
          <a:graphicData uri="http://schemas.openxmlformats.org/drawingml/2006/table">
            <a:tbl>
              <a:tblPr/>
              <a:tblGrid>
                <a:gridCol w="4150125">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gridCol w="3189375">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mmon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hli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efouab</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e;wleb</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oude</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kan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ou`ehoou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nouwt</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pe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pefwnq</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hijen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pikahi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N;wou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men ham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ny</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`P¡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eak</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nnou'u,y</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ma`mton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nwou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marouer`pem`psa</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`n]</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metouro</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nivyou`i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000" b="1" i="0" u="none" strike="noStrike" cap="none" normalizeH="0" baseline="0" dirty="0">
                          <a:ln>
                            <a:noFill/>
                          </a:ln>
                          <a:solidFill>
                            <a:srgbClr val="000000"/>
                          </a:solidFill>
                          <a:effectLst/>
                          <a:latin typeface="Book Antiqua" panose="02040602050305030304" pitchFamily="18" charset="0"/>
                          <a:cs typeface="Arial" charset="0"/>
                        </a:rPr>
                        <a:t>Car nul n’est exempt de péché même si sa vie sur cette terre n’a duré qu’un seul jour.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000" b="1" i="0" u="none" strike="noStrike" cap="none" normalizeH="0" baseline="0" dirty="0">
                          <a:ln>
                            <a:noFill/>
                          </a:ln>
                          <a:solidFill>
                            <a:srgbClr val="000000"/>
                          </a:solidFill>
                          <a:effectLst/>
                          <a:latin typeface="Book Antiqua" panose="02040602050305030304" pitchFamily="18" charset="0"/>
                          <a:cs typeface="Arial" charset="0"/>
                        </a:rPr>
                        <a:t>À ceux dont Tu as rappelés les âmes, Seigneur, donne leur le repos et fais qu’ils soient dignes du Royaume des cieux. </a:t>
                      </a:r>
                      <a:endParaRPr kumimoji="0" lang="fr-CA" sz="3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600" b="1" i="0" u="none" strike="noStrike" cap="none" normalizeH="0" baseline="0" dirty="0">
                          <a:ln>
                            <a:noFill/>
                          </a:ln>
                          <a:solidFill>
                            <a:srgbClr val="000000"/>
                          </a:solidFill>
                          <a:effectLst/>
                          <a:latin typeface="Book Antiqua" panose="02040602050305030304" pitchFamily="18" charset="0"/>
                          <a:cs typeface="Arial" charset="0"/>
                        </a:rPr>
                        <a:t>فَإِنَّهُ لَيْسَ أَحَدٌ طَاهِراً مِنْ دَنَسٍ، وَلَوْ كَانَتْ حَيَاتُهُ يَوْماً وَاحِداً عَلَى </a:t>
                      </a:r>
                      <a:r>
                        <a:rPr kumimoji="0" lang="ar-EG" sz="3600" b="1" i="0" u="none" strike="noStrike" cap="none" normalizeH="0" baseline="0" dirty="0" err="1">
                          <a:ln>
                            <a:noFill/>
                          </a:ln>
                          <a:solidFill>
                            <a:srgbClr val="000000"/>
                          </a:solidFill>
                          <a:effectLst/>
                          <a:latin typeface="Book Antiqua" panose="02040602050305030304" pitchFamily="18" charset="0"/>
                          <a:cs typeface="Arial" charset="0"/>
                        </a:rPr>
                        <a:t>ٱلْأَرْضِ</a:t>
                      </a:r>
                      <a:r>
                        <a:rPr kumimoji="0" lang="ar-EG" sz="36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36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600" b="1" i="0" u="none" strike="noStrike" cap="none" normalizeH="0" baseline="0" dirty="0">
                          <a:ln>
                            <a:noFill/>
                          </a:ln>
                          <a:solidFill>
                            <a:srgbClr val="000000"/>
                          </a:solidFill>
                          <a:effectLst/>
                          <a:latin typeface="Book Antiqua" panose="02040602050305030304" pitchFamily="18" charset="0"/>
                          <a:cs typeface="Arial" charset="0"/>
                        </a:rPr>
                        <a:t>أَمَّا هُمْ يَا رَبُّ </a:t>
                      </a:r>
                      <a:r>
                        <a:rPr kumimoji="0" lang="ar-EG" sz="3600" b="1" i="0" u="none" strike="noStrike" cap="none" normalizeH="0" baseline="0" dirty="0" err="1">
                          <a:ln>
                            <a:noFill/>
                          </a:ln>
                          <a:solidFill>
                            <a:srgbClr val="000000"/>
                          </a:solidFill>
                          <a:effectLst/>
                          <a:latin typeface="Book Antiqua" panose="02040602050305030304" pitchFamily="18" charset="0"/>
                          <a:cs typeface="Arial" charset="0"/>
                        </a:rPr>
                        <a:t>ٱلَّذِينَ</a:t>
                      </a:r>
                      <a:r>
                        <a:rPr kumimoji="0" lang="ar-EG" sz="3600" b="1" i="0" u="none" strike="noStrike" cap="none" normalizeH="0" baseline="0" dirty="0">
                          <a:ln>
                            <a:noFill/>
                          </a:ln>
                          <a:solidFill>
                            <a:srgbClr val="000000"/>
                          </a:solidFill>
                          <a:effectLst/>
                          <a:latin typeface="Book Antiqua" panose="02040602050305030304" pitchFamily="18" charset="0"/>
                          <a:cs typeface="Arial" charset="0"/>
                        </a:rPr>
                        <a:t> أَخَذْتَ نُفُوسَهُمْ فَنِيحْهُمْ، وَلِيَسْتَحِقُّوا مَلَكُوتَ </a:t>
                      </a:r>
                      <a:r>
                        <a:rPr kumimoji="0" lang="ar-EG" sz="3600" b="1" i="0" u="none" strike="noStrike" cap="none" normalizeH="0" baseline="0" dirty="0" err="1">
                          <a:ln>
                            <a:noFill/>
                          </a:ln>
                          <a:solidFill>
                            <a:srgbClr val="000000"/>
                          </a:solidFill>
                          <a:effectLst/>
                          <a:latin typeface="Book Antiqua" panose="02040602050305030304" pitchFamily="18" charset="0"/>
                          <a:cs typeface="Arial" charset="0"/>
                        </a:rPr>
                        <a:t>ٱلسَّمَاوَاتِ</a:t>
                      </a:r>
                      <a:r>
                        <a:rPr kumimoji="0" lang="ar-EG" sz="36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CA" sz="36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4545265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50862" name="Group 46"/>
          <p:cNvGraphicFramePr>
            <a:graphicFrameLocks noGrp="1"/>
          </p:cNvGraphicFramePr>
          <p:nvPr>
            <p:ph sz="half" idx="1"/>
            <p:extLst>
              <p:ext uri="{D42A27DB-BD31-4B8C-83A1-F6EECF244321}">
                <p14:modId xmlns:p14="http://schemas.microsoft.com/office/powerpoint/2010/main" val="2818473216"/>
              </p:ext>
            </p:extLst>
          </p:nvPr>
        </p:nvGraphicFramePr>
        <p:xfrm>
          <a:off x="426000" y="531000"/>
          <a:ext cx="11340000" cy="5796000"/>
        </p:xfrm>
        <a:graphic>
          <a:graphicData uri="http://schemas.openxmlformats.org/drawingml/2006/table">
            <a:tbl>
              <a:tblPr/>
              <a:tblGrid>
                <a:gridCol w="4043363">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3181837">
                  <a:extLst>
                    <a:ext uri="{9D8B030D-6E8A-4147-A177-3AD203B41FA5}">
                      <a16:colId xmlns:a16="http://schemas.microsoft.com/office/drawing/2014/main" val="20002"/>
                    </a:ext>
                  </a:extLst>
                </a:gridCol>
              </a:tblGrid>
              <a:tr h="476239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`Anon de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tyren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ari,arizec;e</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nan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mpenjwk</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`n`&lt;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ricti`anoc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efranak</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mpek`m;o</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moi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nwou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noumeroc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ou`klyroc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ny</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ntak</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rgbClr val="000000"/>
                          </a:solidFill>
                          <a:effectLst/>
                          <a:latin typeface="Book Antiqua" panose="02040602050305030304" pitchFamily="18" charset="0"/>
                          <a:cs typeface="Arial" charset="0"/>
                        </a:rPr>
                        <a:t>À nous tous, accorde la perfection chrétienne qui Te plaît.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rgbClr val="000000"/>
                          </a:solidFill>
                          <a:effectLst/>
                          <a:latin typeface="Book Antiqua" panose="02040602050305030304" pitchFamily="18" charset="0"/>
                          <a:cs typeface="Arial" charset="0"/>
                        </a:rPr>
                        <a:t>Donne-leur et donne-nous de participer à l’héritage de Tes Saints.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وَأَمَّا نَحْنُ كُلُّنَا فَهَبْ لَنَا كَمَالاً مَسِيحِيّاً يُرْضِيكَ أَمَامَكَ. </a:t>
                      </a:r>
                      <a:endParaRPr kumimoji="0" lang="fr-FR" sz="36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وَأَعْطِهِمْ وَإِيَّانَا نَصِيباً وَمِيرَاثاً، مَعَ كَافَّةِ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قِدِّيسِيكَ</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36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47779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400" b="1" i="0" u="sng"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sng"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1" i="0" u="sng" strike="noStrike" cap="none" normalizeH="0" baseline="0" dirty="0">
                          <a:ln>
                            <a:noFill/>
                          </a:ln>
                          <a:solidFill>
                            <a:srgbClr val="C00000"/>
                          </a:solidFill>
                          <a:effectLst/>
                          <a:latin typeface="Book Antiqua" panose="02040602050305030304" pitchFamily="18" charset="0"/>
                          <a:cs typeface="Arial"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400" b="1" i="0" u="sng"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400" b="1" i="0" u="sng"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612572296"/>
                  </a:ext>
                </a:extLst>
              </a:tr>
              <a:tr h="55580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Kuri`e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Seigneur. </a:t>
                      </a:r>
                      <a:endParaRPr kumimoji="0" lang="fr-CA"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1" i="0" u="none" strike="noStrike" cap="none" normalizeH="0" baseline="0" dirty="0">
                          <a:ln>
                            <a:noFill/>
                          </a:ln>
                          <a:solidFill>
                            <a:srgbClr val="000000"/>
                          </a:solidFill>
                          <a:effectLst/>
                          <a:latin typeface="Book Antiqua" panose="02040602050305030304" pitchFamily="18" charset="0"/>
                          <a:cs typeface="Arial" charset="0"/>
                        </a:rPr>
                        <a:t>يَا رَبُّ ارْحَمْ. </a:t>
                      </a:r>
                      <a:endParaRPr kumimoji="0" lang="en-CA"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486569799"/>
                  </a:ext>
                </a:extLst>
              </a:tr>
            </a:tbl>
          </a:graphicData>
        </a:graphic>
      </p:graphicFrame>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8CCC05B-88A1-0564-8DB6-1FBB7F7FCC13}"/>
              </a:ext>
            </a:extLst>
          </p:cNvPr>
          <p:cNvGraphicFramePr>
            <a:graphicFrameLocks noGrp="1"/>
          </p:cNvGraphicFramePr>
          <p:nvPr>
            <p:extLst>
              <p:ext uri="{D42A27DB-BD31-4B8C-83A1-F6EECF244321}">
                <p14:modId xmlns:p14="http://schemas.microsoft.com/office/powerpoint/2010/main" val="242285817"/>
              </p:ext>
            </p:extLst>
          </p:nvPr>
        </p:nvGraphicFramePr>
        <p:xfrm>
          <a:off x="381000" y="938892"/>
          <a:ext cx="11430000" cy="4980215"/>
        </p:xfrm>
        <a:graphic>
          <a:graphicData uri="http://schemas.openxmlformats.org/drawingml/2006/table">
            <a:tbl>
              <a:tblPr firstRow="1" bandRow="1">
                <a:tableStyleId>{2D5ABB26-0587-4C30-8999-92F81FD0307C}</a:tableStyleId>
              </a:tblPr>
              <a:tblGrid>
                <a:gridCol w="5954486">
                  <a:extLst>
                    <a:ext uri="{9D8B030D-6E8A-4147-A177-3AD203B41FA5}">
                      <a16:colId xmlns:a16="http://schemas.microsoft.com/office/drawing/2014/main" val="1070772005"/>
                    </a:ext>
                  </a:extLst>
                </a:gridCol>
                <a:gridCol w="5475514">
                  <a:extLst>
                    <a:ext uri="{9D8B030D-6E8A-4147-A177-3AD203B41FA5}">
                      <a16:colId xmlns:a16="http://schemas.microsoft.com/office/drawing/2014/main" val="298411175"/>
                    </a:ext>
                  </a:extLst>
                </a:gridCol>
              </a:tblGrid>
              <a:tr h="2694215">
                <a:tc>
                  <a:txBody>
                    <a:bodyPr/>
                    <a:lstStyle/>
                    <a:p>
                      <a:pPr algn="ctr"/>
                      <a:r>
                        <a:rPr lang="fr-FR" sz="3600" b="1" dirty="0" err="1">
                          <a:solidFill>
                            <a:schemeClr val="tx1"/>
                          </a:solidFill>
                          <a:latin typeface="CS Avva Shenouda" panose="020B7200000000000000" pitchFamily="34" charset="0"/>
                        </a:rPr>
                        <a:t>Tenouwst</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mmok</a:t>
                      </a:r>
                      <a:r>
                        <a:rPr lang="fr-FR" sz="3600" b="1" dirty="0">
                          <a:solidFill>
                            <a:schemeClr val="tx1"/>
                          </a:solidFill>
                          <a:latin typeface="CS Avva Shenouda" panose="020B7200000000000000" pitchFamily="34" charset="0"/>
                        </a:rPr>
                        <a:t> `w P=,=c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PekIwt</a:t>
                      </a:r>
                      <a:r>
                        <a:rPr lang="fr-FR" sz="3600" b="1" dirty="0">
                          <a:solidFill>
                            <a:schemeClr val="tx1"/>
                          </a:solidFill>
                          <a:latin typeface="CS Avva Shenouda" panose="020B7200000000000000" pitchFamily="34" charset="0"/>
                        </a:rPr>
                        <a:t> `n`</a:t>
                      </a:r>
                      <a:r>
                        <a:rPr lang="fr-FR" sz="3600" b="1" dirty="0" err="1">
                          <a:solidFill>
                            <a:schemeClr val="tx1"/>
                          </a:solidFill>
                          <a:latin typeface="CS Avva Shenouda" panose="020B7200000000000000" pitchFamily="34" charset="0"/>
                        </a:rPr>
                        <a:t>aga;oc</a:t>
                      </a:r>
                      <a:r>
                        <a:rPr lang="fr-FR" sz="3600" b="1" dirty="0">
                          <a:solidFill>
                            <a:schemeClr val="tx1"/>
                          </a:solidFill>
                          <a:latin typeface="CS Avva Shenouda" panose="020B7200000000000000" pitchFamily="34" charset="0"/>
                        </a:rPr>
                        <a:t>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Pi`Pneuma</a:t>
                      </a:r>
                      <a:r>
                        <a:rPr lang="fr-FR" sz="3600" b="1" dirty="0">
                          <a:solidFill>
                            <a:schemeClr val="tx1"/>
                          </a:solidFill>
                          <a:latin typeface="CS Avva Shenouda" panose="020B7200000000000000" pitchFamily="34" charset="0"/>
                        </a:rPr>
                        <a:t> =e=;=u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je </a:t>
                      </a:r>
                      <a:r>
                        <a:rPr lang="fr-FR" sz="3600" b="1" dirty="0" err="1">
                          <a:solidFill>
                            <a:schemeClr val="tx1"/>
                          </a:solidFill>
                          <a:latin typeface="CS Avva Shenouda" panose="020B7200000000000000" pitchFamily="34" charset="0"/>
                        </a:rPr>
                        <a:t>ak`i</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akcw</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mmon</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nai</a:t>
                      </a:r>
                      <a:r>
                        <a:rPr lang="fr-FR" sz="3600" b="1" dirty="0">
                          <a:solidFill>
                            <a:schemeClr val="tx1"/>
                          </a:solidFill>
                          <a:latin typeface="CS Avva Shenouda" panose="020B7200000000000000" pitchFamily="34" charset="0"/>
                        </a:rPr>
                        <a:t> nan. </a:t>
                      </a:r>
                    </a:p>
                  </a:txBody>
                  <a:tcPr/>
                </a:tc>
                <a:tc>
                  <a:txBody>
                    <a:bodyPr/>
                    <a:lstStyle/>
                    <a:p>
                      <a:pPr algn="ctr"/>
                      <a:r>
                        <a:rPr lang="ar-AE" sz="3600" b="1" dirty="0">
                          <a:solidFill>
                            <a:schemeClr val="tx1"/>
                          </a:solidFill>
                          <a:latin typeface="Book Antiqua" panose="02040602050305030304" pitchFamily="18" charset="0"/>
                        </a:rPr>
                        <a:t>نسجد لك ايها المسيح،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مع أبيك الصالح،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والروح القدس،</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لأنك أتيت وخلصتنا. </a:t>
                      </a:r>
                      <a:r>
                        <a:rPr lang="ar-AE" sz="3600" b="1" dirty="0" err="1">
                          <a:solidFill>
                            <a:schemeClr val="tx1"/>
                          </a:solidFill>
                          <a:latin typeface="Book Antiqua" panose="02040602050305030304" pitchFamily="18" charset="0"/>
                        </a:rPr>
                        <a:t>إرحمنا</a:t>
                      </a:r>
                      <a:r>
                        <a:rPr lang="ar-AE" sz="3600" b="1" dirty="0">
                          <a:solidFill>
                            <a:schemeClr val="tx1"/>
                          </a:solidFill>
                          <a:latin typeface="Book Antiqua" panose="02040602050305030304" pitchFamily="18" charset="0"/>
                        </a:rPr>
                        <a:t>. </a:t>
                      </a:r>
                    </a:p>
                  </a:txBody>
                  <a:tcPr/>
                </a:tc>
                <a:extLst>
                  <a:ext uri="{0D108BD9-81ED-4DB2-BD59-A6C34878D82A}">
                    <a16:rowId xmlns:a16="http://schemas.microsoft.com/office/drawing/2014/main" val="3623712637"/>
                  </a:ext>
                </a:extLst>
              </a:tr>
              <a:tr h="962279">
                <a:tc gridSpan="2">
                  <a:txBody>
                    <a:bodyPr/>
                    <a:lstStyle/>
                    <a:p>
                      <a:pPr algn="ctr"/>
                      <a:r>
                        <a:rPr lang="fr-FR" sz="3600" b="1" dirty="0">
                          <a:solidFill>
                            <a:schemeClr val="tx1"/>
                          </a:solidFill>
                          <a:latin typeface="Book Antiqua" panose="02040602050305030304" pitchFamily="18" charset="0"/>
                        </a:rPr>
                        <a:t>Nous T’adorons Ô Christ,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avec Ton Père bon,</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et L’Esprit Saint,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car Tu vins et nous </a:t>
                      </a:r>
                      <a:r>
                        <a:rPr lang="fr-FR" sz="3600" b="1">
                          <a:solidFill>
                            <a:schemeClr val="tx1"/>
                          </a:solidFill>
                          <a:latin typeface="Book Antiqua" panose="02040602050305030304" pitchFamily="18" charset="0"/>
                        </a:rPr>
                        <a:t>sauvas. Aie </a:t>
                      </a:r>
                      <a:r>
                        <a:rPr lang="fr-FR" sz="3600" b="1" dirty="0">
                          <a:solidFill>
                            <a:schemeClr val="tx1"/>
                          </a:solidFill>
                          <a:latin typeface="Book Antiqua" panose="02040602050305030304" pitchFamily="18" charset="0"/>
                        </a:rPr>
                        <a:t>pitié. </a:t>
                      </a:r>
                    </a:p>
                  </a:txBody>
                  <a:tcPr/>
                </a:tc>
                <a:tc hMerge="1">
                  <a:txBody>
                    <a:bodyPr/>
                    <a:lstStyle/>
                    <a:p>
                      <a:endParaRPr lang="fr-FR" dirty="0"/>
                    </a:p>
                  </a:txBody>
                  <a:tcPr/>
                </a:tc>
                <a:extLst>
                  <a:ext uri="{0D108BD9-81ED-4DB2-BD59-A6C34878D82A}">
                    <a16:rowId xmlns:a16="http://schemas.microsoft.com/office/drawing/2014/main" val="3846530362"/>
                  </a:ext>
                </a:extLst>
              </a:tr>
            </a:tbl>
          </a:graphicData>
        </a:graphic>
      </p:graphicFrame>
      <p:sp>
        <p:nvSpPr>
          <p:cNvPr id="4" name="Text Box 29">
            <a:hlinkClick r:id="rId2" action="ppaction://hlinksldjump"/>
            <a:extLst>
              <a:ext uri="{FF2B5EF4-FFF2-40B4-BE49-F238E27FC236}">
                <a16:creationId xmlns:a16="http://schemas.microsoft.com/office/drawing/2014/main" id="{B7296C2B-D1F5-19C9-40D9-A60CB4F9CBD3}"/>
              </a:ext>
            </a:extLst>
          </p:cNvPr>
          <p:cNvSpPr txBox="1">
            <a:spLocks noChangeArrowheads="1"/>
          </p:cNvSpPr>
          <p:nvPr/>
        </p:nvSpPr>
        <p:spPr bwMode="auto">
          <a:xfrm>
            <a:off x="0" y="6288541"/>
            <a:ext cx="2324986" cy="569459"/>
          </a:xfrm>
          <a:prstGeom prst="rect">
            <a:avLst/>
          </a:prstGeom>
          <a:ln>
            <a:solidFill>
              <a:srgbClr val="C00000"/>
            </a:solid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400" b="1" dirty="0">
                <a:solidFill>
                  <a:schemeClr val="tx1"/>
                </a:solidFill>
                <a:latin typeface="Book Antiqua" panose="02040602050305030304" pitchFamily="18" charset="0"/>
                <a:cs typeface="Arial" charset="0"/>
              </a:rPr>
              <a:t>En Présence de l’Évêque</a:t>
            </a:r>
          </a:p>
        </p:txBody>
      </p:sp>
    </p:spTree>
    <p:extLst>
      <p:ext uri="{BB962C8B-B14F-4D97-AF65-F5344CB8AC3E}">
        <p14:creationId xmlns:p14="http://schemas.microsoft.com/office/powerpoint/2010/main" val="158688787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602454436"/>
              </p:ext>
            </p:extLst>
          </p:nvPr>
        </p:nvGraphicFramePr>
        <p:xfrm>
          <a:off x="422987" y="52227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Galates 2 : 16 - 20</a:t>
                      </a:r>
                    </a:p>
                    <a:p>
                      <a:pPr algn="just"/>
                      <a:r>
                        <a:rPr lang="fr-FR" sz="2800" b="1" kern="1200" baseline="30000" dirty="0">
                          <a:solidFill>
                            <a:schemeClr val="tx1"/>
                          </a:solidFill>
                          <a:effectLst/>
                          <a:latin typeface="Book Antiqua" panose="02040602050305030304" pitchFamily="18" charset="0"/>
                          <a:ea typeface="+mn-ea"/>
                          <a:cs typeface="+mn-cs"/>
                        </a:rPr>
                        <a:t>16</a:t>
                      </a:r>
                      <a:r>
                        <a:rPr lang="fr-FR" sz="2800" b="1" kern="1200" dirty="0">
                          <a:solidFill>
                            <a:schemeClr val="tx1"/>
                          </a:solidFill>
                          <a:effectLst/>
                          <a:latin typeface="Book Antiqua" panose="02040602050305030304" pitchFamily="18" charset="0"/>
                          <a:ea typeface="+mn-ea"/>
                          <a:cs typeface="+mn-cs"/>
                        </a:rPr>
                        <a:t> Cependant nous le savons bien, ce n'est pas en observant la Loi que l'homme devient juste devant Dieu, mais seulement par la foi en Jésus Christ ; c'est pourquoi nous avons cru en Jésus Christ pour devenir des justes par la foi au Christ, mais non par la pratique de la Loi, car personne ne devient juste en pratiquant la Loi. </a:t>
                      </a:r>
                      <a:endParaRPr lang="fr-FR" sz="2800" b="1" dirty="0">
                        <a:latin typeface="Book Antiqua" panose="02040602050305030304" pitchFamily="18" charset="0"/>
                      </a:endParaRPr>
                    </a:p>
                  </a:txBody>
                  <a:tcPr/>
                </a:tc>
                <a:tc>
                  <a:txBody>
                    <a:bodyPr/>
                    <a:lstStyle/>
                    <a:p>
                      <a:pPr algn="just" rtl="1"/>
                      <a:r>
                        <a:rPr lang="ar-AE" sz="2400" b="1" u="sng" dirty="0" err="1">
                          <a:latin typeface="Book Antiqua" panose="02040602050305030304" pitchFamily="18" charset="0"/>
                        </a:rPr>
                        <a:t>غلاطية</a:t>
                      </a:r>
                      <a:r>
                        <a:rPr lang="ar-AE" sz="2400" b="1" u="sng" dirty="0">
                          <a:latin typeface="Book Antiqua" panose="02040602050305030304" pitchFamily="18" charset="0"/>
                        </a:rPr>
                        <a:t> 2 : 16 – 20</a:t>
                      </a:r>
                      <a:endParaRPr lang="fr-FR" sz="2400" b="1" u="sng" dirty="0">
                        <a:latin typeface="Book Antiqua" panose="02040602050305030304" pitchFamily="18" charset="0"/>
                      </a:endParaRPr>
                    </a:p>
                    <a:p>
                      <a:pPr algn="just" rtl="1"/>
                      <a:r>
                        <a:rPr lang="ar-AE" sz="4000" b="1" dirty="0">
                          <a:latin typeface="Book Antiqua" panose="02040602050305030304" pitchFamily="18" charset="0"/>
                        </a:rPr>
                        <a:t>اذ نعلم ان الانسان لا يتبرر بأعمال النموس بل </a:t>
                      </a:r>
                      <a:r>
                        <a:rPr lang="ar-AE" sz="4000" b="1" dirty="0" err="1"/>
                        <a:t>بايمان</a:t>
                      </a:r>
                      <a:r>
                        <a:rPr lang="ar-AE" sz="4000" b="1" dirty="0"/>
                        <a:t> يسوع المسيح، آمنّا نحن ايضا بيسوع المسيح لنتبرر بإيمان يسوع لا بأعمال النموس. لأنه بأعمال النموس لا يتبرر جسد ما.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402732423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C676A-A530-3665-FA4F-B7DDBEA2E628}"/>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9F08A18-3AB5-DE8A-CCB5-8CE10D664565}"/>
              </a:ext>
            </a:extLst>
          </p:cNvPr>
          <p:cNvGraphicFramePr>
            <a:graphicFrameLocks noGrp="1"/>
          </p:cNvGraphicFramePr>
          <p:nvPr>
            <p:extLst>
              <p:ext uri="{D42A27DB-BD31-4B8C-83A1-F6EECF244321}">
                <p14:modId xmlns:p14="http://schemas.microsoft.com/office/powerpoint/2010/main" val="131955023"/>
              </p:ext>
            </p:extLst>
          </p:nvPr>
        </p:nvGraphicFramePr>
        <p:xfrm>
          <a:off x="422987" y="52227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000" b="1" kern="1200" baseline="30000" dirty="0">
                          <a:solidFill>
                            <a:schemeClr val="tx1"/>
                          </a:solidFill>
                          <a:effectLst/>
                          <a:latin typeface="Book Antiqua" panose="02040602050305030304" pitchFamily="18" charset="0"/>
                          <a:ea typeface="+mn-ea"/>
                          <a:cs typeface="+mn-cs"/>
                        </a:rPr>
                        <a:t>17</a:t>
                      </a:r>
                      <a:r>
                        <a:rPr lang="fr-FR" sz="3000" b="1" kern="1200" dirty="0">
                          <a:solidFill>
                            <a:schemeClr val="tx1"/>
                          </a:solidFill>
                          <a:effectLst/>
                          <a:latin typeface="Book Antiqua" panose="02040602050305030304" pitchFamily="18" charset="0"/>
                          <a:ea typeface="+mn-ea"/>
                          <a:cs typeface="+mn-cs"/>
                        </a:rPr>
                        <a:t> S'il était vrai qu'en cherchant à être des justes grâce au Christ, nous serions redevenus nous aussi des pécheurs, alors le Christ serait au service du péché. Il n'en est rien, bien sûr ! </a:t>
                      </a:r>
                      <a:r>
                        <a:rPr lang="fr-FR" sz="3000" b="1" kern="1200" baseline="30000" dirty="0">
                          <a:solidFill>
                            <a:schemeClr val="tx1"/>
                          </a:solidFill>
                          <a:effectLst/>
                          <a:latin typeface="Book Antiqua" panose="02040602050305030304" pitchFamily="18" charset="0"/>
                          <a:ea typeface="+mn-ea"/>
                          <a:cs typeface="+mn-cs"/>
                        </a:rPr>
                        <a:t>18</a:t>
                      </a:r>
                      <a:r>
                        <a:rPr lang="fr-FR" sz="3000" b="1" kern="1200" dirty="0">
                          <a:solidFill>
                            <a:schemeClr val="tx1"/>
                          </a:solidFill>
                          <a:effectLst/>
                          <a:latin typeface="Book Antiqua" panose="02040602050305030304" pitchFamily="18" charset="0"/>
                          <a:ea typeface="+mn-ea"/>
                          <a:cs typeface="+mn-cs"/>
                        </a:rPr>
                        <a:t> Au contraire, si je revenais à la Loi que j'ai rejetée, c'est alors que je me mettrais dans la désobéissance. </a:t>
                      </a:r>
                      <a:r>
                        <a:rPr lang="fr-FR" sz="3000" b="1" kern="1200" baseline="30000" dirty="0">
                          <a:solidFill>
                            <a:schemeClr val="tx1"/>
                          </a:solidFill>
                          <a:effectLst/>
                          <a:latin typeface="Book Antiqua" panose="02040602050305030304" pitchFamily="18" charset="0"/>
                          <a:ea typeface="+mn-ea"/>
                          <a:cs typeface="+mn-cs"/>
                        </a:rPr>
                        <a:t>19</a:t>
                      </a:r>
                      <a:r>
                        <a:rPr lang="fr-FR" sz="3000" b="1" kern="1200" dirty="0">
                          <a:solidFill>
                            <a:schemeClr val="tx1"/>
                          </a:solidFill>
                          <a:effectLst/>
                          <a:latin typeface="Book Antiqua" panose="02040602050305030304" pitchFamily="18" charset="0"/>
                          <a:ea typeface="+mn-ea"/>
                          <a:cs typeface="+mn-cs"/>
                        </a:rPr>
                        <a:t> Grâce à la Loi j'ai cessé de vivre pour la Loi afin de vivre pour Dieu. </a:t>
                      </a:r>
                      <a:endParaRPr lang="fr-FR" sz="3000" b="1" kern="1200" dirty="0">
                        <a:solidFill>
                          <a:srgbClr val="C00000"/>
                        </a:solidFill>
                        <a:effectLst/>
                        <a:latin typeface="Book Antiqua" panose="02040602050305030304" pitchFamily="18" charset="0"/>
                        <a:ea typeface="+mn-ea"/>
                        <a:cs typeface="+mn-cs"/>
                      </a:endParaRPr>
                    </a:p>
                  </a:txBody>
                  <a:tcPr/>
                </a:tc>
                <a:tc>
                  <a:txBody>
                    <a:bodyPr/>
                    <a:lstStyle/>
                    <a:p>
                      <a:pPr algn="just" rtl="1"/>
                      <a:r>
                        <a:rPr lang="ar-AE" sz="4000" b="1" dirty="0">
                          <a:latin typeface="Book Antiqua" panose="02040602050305030304" pitchFamily="18" charset="0"/>
                        </a:rPr>
                        <a:t> فان كنا ونحن طالبون أن نتبرر في المسيح نوجد نحن أنفسنا أيضا </a:t>
                      </a:r>
                      <a:r>
                        <a:rPr lang="ar-AE" sz="4000" b="1" dirty="0" err="1"/>
                        <a:t>خطاة</a:t>
                      </a:r>
                      <a:r>
                        <a:rPr lang="ar-AE" sz="4000" b="1" dirty="0"/>
                        <a:t>، </a:t>
                      </a:r>
                      <a:r>
                        <a:rPr lang="ar-AE" sz="4000" b="1" dirty="0" err="1"/>
                        <a:t>أفالمسيح</a:t>
                      </a:r>
                      <a:r>
                        <a:rPr lang="ar-AE" sz="4000" b="1" dirty="0"/>
                        <a:t> خادم للخطية؟ حاشا. فاني ان كنت أبني أيضا الذي قد هدمته فاني أظهر نفسي متعديا، لأني مُتُّ بالنموس للنموس لأحيا لله</a:t>
                      </a:r>
                      <a:r>
                        <a:rPr lang="fr-FR" sz="4000" b="1" dirty="0"/>
                        <a:t>. </a:t>
                      </a:r>
                      <a:endParaRPr lang="ar-AE" sz="4000" b="1" dirty="0">
                        <a:solidFill>
                          <a:srgbClr val="C00000"/>
                        </a:solidFill>
                      </a:endParaRP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20838956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CEC16-5FBF-E4FA-35C6-E94A7AFCC864}"/>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FA93945B-BFB5-84AB-38B0-81B96C8B5045}"/>
              </a:ext>
            </a:extLst>
          </p:cNvPr>
          <p:cNvGraphicFramePr>
            <a:graphicFrameLocks noGrp="1"/>
          </p:cNvGraphicFramePr>
          <p:nvPr>
            <p:extLst>
              <p:ext uri="{D42A27DB-BD31-4B8C-83A1-F6EECF244321}">
                <p14:modId xmlns:p14="http://schemas.microsoft.com/office/powerpoint/2010/main" val="3990959007"/>
              </p:ext>
            </p:extLst>
          </p:nvPr>
        </p:nvGraphicFramePr>
        <p:xfrm>
          <a:off x="422987" y="52227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dirty="0">
                          <a:solidFill>
                            <a:schemeClr val="tx1"/>
                          </a:solidFill>
                          <a:effectLst/>
                          <a:latin typeface="Book Antiqua" panose="02040602050305030304" pitchFamily="18" charset="0"/>
                          <a:ea typeface="+mn-ea"/>
                          <a:cs typeface="+mn-cs"/>
                        </a:rPr>
                        <a:t>Avec le Christ, je suis fixé à la croix : </a:t>
                      </a:r>
                      <a:r>
                        <a:rPr lang="fr-FR" sz="3200" b="1" kern="1200" baseline="30000" dirty="0">
                          <a:solidFill>
                            <a:schemeClr val="tx1"/>
                          </a:solidFill>
                          <a:effectLst/>
                          <a:latin typeface="Book Antiqua" panose="02040602050305030304" pitchFamily="18" charset="0"/>
                          <a:ea typeface="+mn-ea"/>
                          <a:cs typeface="+mn-cs"/>
                        </a:rPr>
                        <a:t>20</a:t>
                      </a:r>
                      <a:r>
                        <a:rPr lang="fr-FR" sz="3200" b="1" kern="1200" dirty="0">
                          <a:solidFill>
                            <a:schemeClr val="tx1"/>
                          </a:solidFill>
                          <a:effectLst/>
                          <a:latin typeface="Book Antiqua" panose="02040602050305030304" pitchFamily="18" charset="0"/>
                          <a:ea typeface="+mn-ea"/>
                          <a:cs typeface="+mn-cs"/>
                        </a:rPr>
                        <a:t> je vis, mais ce n'est plus moi, c'est le Christ qui vit en moi. Ma vie aujourd'hui dans la condition humaine, je la vis dans la Foi au Fils de Dieu qui m'a aimé et qui s'est livré pour moi. </a:t>
                      </a:r>
                    </a:p>
                    <a:p>
                      <a:pPr algn="just"/>
                      <a:endParaRPr lang="fr-FR" sz="3200" b="1" kern="1200" dirty="0">
                        <a:solidFill>
                          <a:schemeClr val="tx1"/>
                        </a:solidFill>
                        <a:effectLst/>
                        <a:latin typeface="Book Antiqua" panose="02040602050305030304" pitchFamily="18" charset="0"/>
                        <a:ea typeface="+mn-ea"/>
                        <a:cs typeface="+mn-cs"/>
                      </a:endParaRPr>
                    </a:p>
                    <a:p>
                      <a:pPr algn="just"/>
                      <a:r>
                        <a:rPr lang="fr-FR" sz="3200" b="1" kern="1200" dirty="0">
                          <a:solidFill>
                            <a:srgbClr val="C00000"/>
                          </a:solidFill>
                          <a:effectLst/>
                          <a:latin typeface="Book Antiqua" panose="02040602050305030304" pitchFamily="18" charset="0"/>
                          <a:ea typeface="+mn-ea"/>
                          <a:cs typeface="+mn-cs"/>
                        </a:rPr>
                        <a:t>La grâce et la paix soient avec vous tous. Amen !</a:t>
                      </a:r>
                    </a:p>
                  </a:txBody>
                  <a:tcPr/>
                </a:tc>
                <a:tc>
                  <a:txBody>
                    <a:bodyPr/>
                    <a:lstStyle/>
                    <a:p>
                      <a:pPr algn="just" rtl="1"/>
                      <a:r>
                        <a:rPr lang="ar-AE" sz="4000" b="1" dirty="0">
                          <a:latin typeface="Book Antiqua" panose="02040602050305030304" pitchFamily="18" charset="0"/>
                        </a:rPr>
                        <a:t>مع المسيح صلبت فأحيا لا أنا بل المسيح يحيا فيّ، فما أحياه الآن في الجسد </a:t>
                      </a:r>
                      <a:r>
                        <a:rPr lang="ar-AE" sz="4000" b="1" dirty="0" err="1"/>
                        <a:t>فانما</a:t>
                      </a:r>
                      <a:r>
                        <a:rPr lang="ar-AE" sz="4000" b="1" dirty="0"/>
                        <a:t> أحياه في الايمان. ايمان ابن الله الذي </a:t>
                      </a:r>
                      <a:r>
                        <a:rPr lang="ar-AE" sz="4000" b="1" dirty="0" err="1"/>
                        <a:t>احببني</a:t>
                      </a:r>
                      <a:r>
                        <a:rPr lang="ar-AE" sz="4000" b="1" dirty="0"/>
                        <a:t> وأسلم نفسه لأجلي. </a:t>
                      </a:r>
                      <a:endParaRPr lang="fr-FR" sz="4000" b="1" dirty="0"/>
                    </a:p>
                    <a:p>
                      <a:pPr algn="just" rtl="1"/>
                      <a:endParaRPr lang="fr-FR" sz="4000" b="1" dirty="0"/>
                    </a:p>
                    <a:p>
                      <a:pPr algn="just" rtl="1"/>
                      <a:r>
                        <a:rPr lang="ar-AE" sz="4000" b="1" dirty="0">
                          <a:solidFill>
                            <a:srgbClr val="C00000"/>
                          </a:solidFill>
                        </a:rPr>
                        <a:t>نعمة الله الآب تحل على جميعنا آمِينَ.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44344724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82E26-D181-CCE4-1315-1521CF219972}"/>
            </a:ext>
          </a:extLst>
        </p:cNvPr>
        <p:cNvGrpSpPr/>
        <p:nvPr/>
      </p:nvGrpSpPr>
      <p:grpSpPr>
        <a:xfrm>
          <a:off x="0" y="0"/>
          <a:ext cx="0" cy="0"/>
          <a:chOff x="0" y="0"/>
          <a:chExt cx="0" cy="0"/>
        </a:xfrm>
      </p:grpSpPr>
      <p:sp>
        <p:nvSpPr>
          <p:cNvPr id="354312" name="Text Box 14">
            <a:extLst>
              <a:ext uri="{FF2B5EF4-FFF2-40B4-BE49-F238E27FC236}">
                <a16:creationId xmlns:a16="http://schemas.microsoft.com/office/drawing/2014/main" id="{32E034C6-1954-DA73-3C29-35B3200B8541}"/>
              </a:ext>
            </a:extLst>
          </p:cNvPr>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marL="0" marR="0" lvl="0" indent="0" algn="l" defTabSz="1219170" rtl="0" eaLnBrk="1" fontAlgn="base" latinLnBrk="0" hangingPunct="1">
              <a:lnSpc>
                <a:spcPct val="100000"/>
              </a:lnSpc>
              <a:spcBef>
                <a:spcPct val="5000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Book Antiqua" panose="02040602050305030304" pitchFamily="18" charset="0"/>
              <a:ea typeface="+mn-ea"/>
              <a:cs typeface="Arial" charset="0"/>
            </a:endParaRPr>
          </a:p>
        </p:txBody>
      </p:sp>
      <p:graphicFrame>
        <p:nvGraphicFramePr>
          <p:cNvPr id="7" name="Group 24">
            <a:extLst>
              <a:ext uri="{FF2B5EF4-FFF2-40B4-BE49-F238E27FC236}">
                <a16:creationId xmlns:a16="http://schemas.microsoft.com/office/drawing/2014/main" id="{F4E3DCE3-5F06-E1AB-5B7B-58CBBA4E6C67}"/>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400" b="1" i="0" u="none" strike="noStrike" kern="1200" cap="none" spc="0" normalizeH="0" baseline="0" noProof="0" dirty="0" err="1">
                          <a:ln>
                            <a:noFill/>
                          </a:ln>
                          <a:solidFill>
                            <a:srgbClr val="000000"/>
                          </a:solidFill>
                          <a:effectLst/>
                          <a:uLnTx/>
                          <a:uFillTx/>
                          <a:latin typeface="Avva_Marcos" panose="04020500000000000000" pitchFamily="82" charset="0"/>
                          <a:ea typeface="+mn-ea"/>
                          <a:cs typeface="Arial" charset="0"/>
                        </a:rPr>
                        <a:t>A</a:t>
                      </a:r>
                      <a:r>
                        <a:rPr kumimoji="0" lang="en-US" sz="44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gioc</a:t>
                      </a: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ek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Par;enou</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genne;yc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4000" b="1" i="0" u="none" strike="noStrike" cap="none" normalizeH="0" baseline="0" dirty="0">
                          <a:ln>
                            <a:noFill/>
                          </a:ln>
                          <a:solidFill>
                            <a:srgbClr val="000000"/>
                          </a:solidFill>
                          <a:effectLst/>
                          <a:latin typeface="Book Antiqua" panose="02040602050305030304" pitchFamily="18" charset="0"/>
                          <a:cs typeface="Arial" charset="0"/>
                        </a:rPr>
                      </a:b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Qui es né de la Vierge ;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a:t>
                      </a:r>
                      <a:r>
                        <a:rPr kumimoji="0" lang="fr-FR"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وُلِدَ مِنَ العَذْرَاءِ، اِرْحَمْنَا. </a:t>
                      </a:r>
                      <a:endParaRPr kumimoji="0" lang="en-US" sz="54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au 4">
            <a:extLst>
              <a:ext uri="{FF2B5EF4-FFF2-40B4-BE49-F238E27FC236}">
                <a16:creationId xmlns:a16="http://schemas.microsoft.com/office/drawing/2014/main" id="{7AF1149B-6B80-51A4-1D22-C09138645B51}"/>
              </a:ext>
            </a:extLst>
          </p:cNvPr>
          <p:cNvGraphicFramePr>
            <a:graphicFrameLocks noGrp="1"/>
          </p:cNvGraphicFramePr>
          <p:nvPr/>
        </p:nvGraphicFramePr>
        <p:xfrm>
          <a:off x="2032000" y="-9000"/>
          <a:ext cx="8128000" cy="54000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334113069"/>
                    </a:ext>
                  </a:extLst>
                </a:gridCol>
              </a:tblGrid>
              <a:tr h="5400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2400" b="1" u="none" strike="noStrike" kern="1200" cap="none" spc="0" normalizeH="0" baseline="0" noProof="0" dirty="0">
                          <a:ln>
                            <a:noFill/>
                          </a:ln>
                          <a:solidFill>
                            <a:srgbClr val="000000"/>
                          </a:solidFill>
                          <a:effectLst/>
                          <a:uLnTx/>
                          <a:uFillTx/>
                          <a:latin typeface="Book Antiqua" panose="02040602050305030304" pitchFamily="18" charset="0"/>
                        </a:rPr>
                        <a:t>Le Trisagion - </a:t>
                      </a:r>
                      <a:r>
                        <a:rPr kumimoji="0" lang="fr-FR" sz="2400" b="1" u="none" strike="noStrike" kern="1200" cap="none" spc="0" normalizeH="0" baseline="0" noProof="0" dirty="0">
                          <a:ln>
                            <a:noFill/>
                          </a:ln>
                          <a:solidFill>
                            <a:srgbClr val="000000"/>
                          </a:solidFill>
                          <a:effectLst/>
                          <a:uLnTx/>
                          <a:uFillTx/>
                          <a:latin typeface="CS Avva Shenouda" panose="020B7200000000000000" pitchFamily="34" charset="0"/>
                        </a:rPr>
                        <a:t>`</a:t>
                      </a:r>
                      <a:r>
                        <a:rPr kumimoji="0" lang="en-US" sz="2400" b="1" u="none" strike="noStrike" kern="1200" cap="none" spc="0" normalizeH="0" baseline="0" noProof="0" dirty="0" err="1">
                          <a:ln>
                            <a:noFill/>
                          </a:ln>
                          <a:solidFill>
                            <a:srgbClr val="000000"/>
                          </a:solidFill>
                          <a:effectLst/>
                          <a:uLnTx/>
                          <a:uFillTx/>
                          <a:latin typeface="Avva_Marcos" panose="04020500000000000000" pitchFamily="82" charset="0"/>
                        </a:rPr>
                        <a:t>A</a:t>
                      </a:r>
                      <a:r>
                        <a:rPr kumimoji="0" lang="en-US" sz="2400" b="1" u="none" strike="noStrike" kern="1200" cap="none" spc="0" normalizeH="0" baseline="0" noProof="0" dirty="0" err="1">
                          <a:ln>
                            <a:noFill/>
                          </a:ln>
                          <a:solidFill>
                            <a:srgbClr val="000000"/>
                          </a:solidFill>
                          <a:effectLst/>
                          <a:uLnTx/>
                          <a:uFillTx/>
                          <a:latin typeface="CS Avva Shenouda" panose="020B7200000000000000" pitchFamily="34" charset="0"/>
                        </a:rPr>
                        <a:t>gioc</a:t>
                      </a:r>
                      <a:r>
                        <a:rPr kumimoji="0" lang="fr-FR" sz="2400" b="1" u="none" strike="noStrike" kern="1200" cap="none" spc="0" normalizeH="0" baseline="0" noProof="0" dirty="0">
                          <a:ln>
                            <a:noFill/>
                          </a:ln>
                          <a:solidFill>
                            <a:srgbClr val="000000"/>
                          </a:solidFill>
                          <a:effectLst/>
                          <a:uLnTx/>
                          <a:uFillTx/>
                          <a:latin typeface="Book Antiqua" panose="02040602050305030304" pitchFamily="18" charset="0"/>
                        </a:rPr>
                        <a:t> - </a:t>
                      </a:r>
                      <a:r>
                        <a:rPr kumimoji="0" lang="ar-EG" sz="2400" b="1" u="none" strike="noStrike" kern="1200" cap="none" spc="0" normalizeH="0" baseline="0" noProof="0" dirty="0">
                          <a:ln>
                            <a:noFill/>
                          </a:ln>
                          <a:solidFill>
                            <a:srgbClr val="000000"/>
                          </a:solidFill>
                          <a:effectLst/>
                          <a:uLnTx/>
                          <a:uFillTx/>
                          <a:latin typeface="Book Antiqua" panose="02040602050305030304" pitchFamily="18" charset="0"/>
                        </a:rPr>
                        <a:t>الثلاثة </a:t>
                      </a:r>
                      <a:r>
                        <a:rPr kumimoji="0" lang="ar-EG" sz="2400" b="1" u="none" strike="noStrike" kern="1200" cap="none" spc="0" normalizeH="0" baseline="0" noProof="0" dirty="0" err="1">
                          <a:ln>
                            <a:noFill/>
                          </a:ln>
                          <a:solidFill>
                            <a:srgbClr val="000000"/>
                          </a:solidFill>
                          <a:effectLst/>
                          <a:uLnTx/>
                          <a:uFillTx/>
                          <a:latin typeface="Book Antiqua" panose="02040602050305030304" pitchFamily="18" charset="0"/>
                        </a:rPr>
                        <a:t>تقديسات</a:t>
                      </a:r>
                      <a:endParaRPr kumimoji="0" lang="fr-FR" sz="24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81930"/>
                  </a:ext>
                </a:extLst>
              </a:tr>
            </a:tbl>
          </a:graphicData>
        </a:graphic>
      </p:graphicFrame>
    </p:spTree>
    <p:extLst>
      <p:ext uri="{BB962C8B-B14F-4D97-AF65-F5344CB8AC3E}">
        <p14:creationId xmlns:p14="http://schemas.microsoft.com/office/powerpoint/2010/main" val="1476360673"/>
      </p:ext>
    </p:extLst>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EA2C0-D1CE-B49A-4ABD-96F63713CCF5}"/>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7CC94A35-D692-0274-0FC2-72554D64949E}"/>
              </a:ext>
            </a:extLst>
          </p:cNvPr>
          <p:cNvSpPr txBox="1"/>
          <p:nvPr/>
        </p:nvSpPr>
        <p:spPr>
          <a:xfrm>
            <a:off x="11567886" y="6117771"/>
            <a:ext cx="544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2</a:t>
            </a:r>
          </a:p>
        </p:txBody>
      </p:sp>
      <p:graphicFrame>
        <p:nvGraphicFramePr>
          <p:cNvPr id="4" name="Group 24">
            <a:extLst>
              <a:ext uri="{FF2B5EF4-FFF2-40B4-BE49-F238E27FC236}">
                <a16:creationId xmlns:a16="http://schemas.microsoft.com/office/drawing/2014/main" id="{ACFC94D4-4E37-7AC8-3CD7-AB2708E438EB}"/>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4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Agioc</a:t>
                      </a: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ctaurw;ic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di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4000" b="1" i="0" u="none" strike="noStrike" cap="none" normalizeH="0" baseline="0" dirty="0">
                          <a:ln>
                            <a:noFill/>
                          </a:ln>
                          <a:solidFill>
                            <a:srgbClr val="000000"/>
                          </a:solidFill>
                          <a:effectLst/>
                          <a:latin typeface="Book Antiqua" panose="02040602050305030304" pitchFamily="18" charset="0"/>
                          <a:cs typeface="Arial" charset="0"/>
                        </a:rPr>
                      </a:b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Qui as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été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crucifié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pour nous ;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 صُلِبَ عَنَّا، اِرْحَمْنَا. </a:t>
                      </a:r>
                      <a:endParaRPr kumimoji="0" lang="en-US" sz="54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96796707"/>
      </p:ext>
    </p:extLst>
  </p:cSld>
  <p:clrMapOvr>
    <a:masterClrMapping/>
  </p:clrMapOvr>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14FB9-F68B-05B7-196A-E2EC835305B7}"/>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D059555C-66C7-434B-FC47-1C1E0F0C200E}"/>
              </a:ext>
            </a:extLst>
          </p:cNvPr>
          <p:cNvSpPr txBox="1"/>
          <p:nvPr/>
        </p:nvSpPr>
        <p:spPr>
          <a:xfrm>
            <a:off x="11567886" y="6117771"/>
            <a:ext cx="544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2</a:t>
            </a:r>
          </a:p>
        </p:txBody>
      </p:sp>
      <p:graphicFrame>
        <p:nvGraphicFramePr>
          <p:cNvPr id="4" name="Group 24">
            <a:extLst>
              <a:ext uri="{FF2B5EF4-FFF2-40B4-BE49-F238E27FC236}">
                <a16:creationId xmlns:a16="http://schemas.microsoft.com/office/drawing/2014/main" id="{23E2FDF3-9870-ED86-A2A1-CE67AE3EECF2}"/>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0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Agioc</a:t>
                      </a:r>
                      <a:r>
                        <a:rPr kumimoji="0" lang="en-US" sz="40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``o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anactac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ek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nekrwn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anel;wn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ouranouc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3600" b="1" i="0" u="none" strike="noStrike" cap="none" normalizeH="0" baseline="0" dirty="0">
                          <a:ln>
                            <a:noFill/>
                          </a:ln>
                          <a:solidFill>
                            <a:srgbClr val="000000"/>
                          </a:solidFill>
                          <a:effectLst/>
                          <a:latin typeface="Book Antiqua" panose="02040602050305030304" pitchFamily="18" charset="0"/>
                          <a:cs typeface="Arial" charset="0"/>
                        </a:rPr>
                      </a:b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Qui </a:t>
                      </a:r>
                      <a:r>
                        <a:rPr kumimoji="0" lang="fr-FR" sz="3600" b="1" i="0" u="none" strike="noStrike" cap="none" normalizeH="0" baseline="0" dirty="0">
                          <a:ln>
                            <a:noFill/>
                          </a:ln>
                          <a:solidFill>
                            <a:srgbClr val="000000"/>
                          </a:solidFill>
                          <a:effectLst/>
                          <a:latin typeface="Book Antiqua" panose="02040602050305030304" pitchFamily="18" charset="0"/>
                          <a:cs typeface="Arial" charset="0"/>
                        </a:rPr>
                        <a:t>es Ressuscité d'entre les morts et monté aux </a:t>
                      </a:r>
                      <a:br>
                        <a:rPr kumimoji="0" lang="fr-FR" sz="3600" b="1" i="0" u="none" strike="noStrike" cap="none" normalizeH="0" baseline="0" dirty="0">
                          <a:ln>
                            <a:noFill/>
                          </a:ln>
                          <a:solidFill>
                            <a:srgbClr val="000000"/>
                          </a:solidFill>
                          <a:effectLst/>
                          <a:latin typeface="Book Antiqua" panose="02040602050305030304" pitchFamily="18" charset="0"/>
                          <a:cs typeface="Arial" charset="0"/>
                        </a:rPr>
                      </a:br>
                      <a:r>
                        <a:rPr kumimoji="0" lang="fr-FR" sz="3600" b="1" i="0" u="none" strike="noStrike" cap="none" normalizeH="0" baseline="0" dirty="0">
                          <a:ln>
                            <a:noFill/>
                          </a:ln>
                          <a:solidFill>
                            <a:srgbClr val="000000"/>
                          </a:solidFill>
                          <a:effectLst/>
                          <a:latin typeface="Book Antiqua" panose="02040602050305030304" pitchFamily="18" charset="0"/>
                          <a:cs typeface="Arial" charset="0"/>
                        </a:rPr>
                        <a:t>cieux</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 قَامَ مِنَ الأَمْوَاتِ وَصَعِدَ </a:t>
                      </a:r>
                      <a:r>
                        <a:rPr kumimoji="0" lang="ar-EG" sz="4000" b="1" i="0" u="none" strike="noStrike" cap="none" normalizeH="0" baseline="0">
                          <a:ln>
                            <a:noFill/>
                          </a:ln>
                          <a:solidFill>
                            <a:srgbClr val="000000"/>
                          </a:solidFill>
                          <a:effectLst/>
                          <a:latin typeface="CS Avva Shenouda" panose="020B7200000000000000" pitchFamily="34" charset="0"/>
                          <a:cs typeface="Arial" charset="0"/>
                        </a:rPr>
                        <a:t>إلَى السَّمَواتِ</a:t>
                      </a: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 اِرْحَمْنَا. </a:t>
                      </a:r>
                      <a:endParaRPr kumimoji="0" lang="en-US" sz="48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309221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74037" name="Group 21"/>
          <p:cNvGraphicFramePr>
            <a:graphicFrameLocks noGrp="1"/>
          </p:cNvGraphicFramePr>
          <p:nvPr>
            <p:extLst>
              <p:ext uri="{D42A27DB-BD31-4B8C-83A1-F6EECF244321}">
                <p14:modId xmlns:p14="http://schemas.microsoft.com/office/powerpoint/2010/main" val="222745758"/>
              </p:ext>
            </p:extLst>
          </p:nvPr>
        </p:nvGraphicFramePr>
        <p:xfrm>
          <a:off x="0" y="518733"/>
          <a:ext cx="12192000" cy="5965007"/>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3489893412"/>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aux Chérubins.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salut aux Séraphins.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Salut à tous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les grades célestes. </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a:t>
                      </a:r>
                      <a:r>
                        <a:rPr kumimoji="0" lang="ar-SA" altLang="zh-CN" sz="3700" b="1" i="0" u="none" strike="noStrike" cap="none" normalizeH="0" baseline="0" dirty="0" err="1">
                          <a:ln>
                            <a:noFill/>
                          </a:ln>
                          <a:solidFill>
                            <a:schemeClr val="tx1"/>
                          </a:solidFill>
                          <a:effectLst/>
                          <a:latin typeface="Book Antiqua" panose="02040602050305030304" pitchFamily="18" charset="0"/>
                          <a:cs typeface="Arial" charset="0"/>
                        </a:rPr>
                        <a:t>للش</a:t>
                      </a:r>
                      <a:r>
                        <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rPr>
                        <a:t>ا</a:t>
                      </a:r>
                      <a:r>
                        <a:rPr kumimoji="0" lang="ar-SA" altLang="zh-CN" sz="3700" b="1" i="0" u="none" strike="noStrike" cap="none" normalizeH="0" baseline="0" dirty="0" err="1">
                          <a:ln>
                            <a:noFill/>
                          </a:ln>
                          <a:solidFill>
                            <a:schemeClr val="tx1"/>
                          </a:solidFill>
                          <a:effectLst/>
                          <a:latin typeface="Book Antiqua" panose="02040602050305030304" pitchFamily="18" charset="0"/>
                          <a:cs typeface="Arial" charset="0"/>
                        </a:rPr>
                        <a:t>روبيم</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b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a:t>
                      </a:r>
                      <a:r>
                        <a:rPr kumimoji="0" lang="ar-SA" altLang="zh-CN" sz="3700" b="1" i="0" u="none" strike="noStrike" cap="none" normalizeH="0" baseline="0" dirty="0" err="1">
                          <a:ln>
                            <a:noFill/>
                          </a:ln>
                          <a:solidFill>
                            <a:schemeClr val="tx1"/>
                          </a:solidFill>
                          <a:effectLst/>
                          <a:latin typeface="Book Antiqua" panose="02040602050305030304" pitchFamily="18" charset="0"/>
                          <a:cs typeface="Arial" charset="0"/>
                        </a:rPr>
                        <a:t>للسِّرافيم</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b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لجميع الطغمات</a:t>
                      </a:r>
                      <a:b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altLang="zh-CN" sz="3700" b="1" i="0" u="none" strike="noStrike" cap="none" normalizeH="0" baseline="0" dirty="0" err="1">
                          <a:ln>
                            <a:noFill/>
                          </a:ln>
                          <a:solidFill>
                            <a:schemeClr val="tx1"/>
                          </a:solidFill>
                          <a:effectLst/>
                          <a:latin typeface="Book Antiqua" panose="02040602050305030304" pitchFamily="18" charset="0"/>
                          <a:cs typeface="Arial" charset="0"/>
                        </a:rPr>
                        <a:t>السمائي</a:t>
                      </a:r>
                      <a:r>
                        <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rPr>
                        <a:t>ة. </a:t>
                      </a:r>
                      <a:endPar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9772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ni</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eroubim</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niCeravim</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nitagma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tyrou</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n`epouranion</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Tableau 3">
            <a:extLst>
              <a:ext uri="{FF2B5EF4-FFF2-40B4-BE49-F238E27FC236}">
                <a16:creationId xmlns:a16="http://schemas.microsoft.com/office/drawing/2014/main" id="{17C55664-87CD-4B52-8C86-3249EB8B0DA3}"/>
              </a:ext>
            </a:extLst>
          </p:cNvPr>
          <p:cNvGraphicFramePr>
            <a:graphicFrameLocks noGrp="1"/>
          </p:cNvGraphicFramePr>
          <p:nvPr>
            <p:extLst>
              <p:ext uri="{D42A27DB-BD31-4B8C-83A1-F6EECF244321}">
                <p14:modId xmlns:p14="http://schemas.microsoft.com/office/powerpoint/2010/main" val="1095608503"/>
              </p:ext>
            </p:extLst>
          </p:nvPr>
        </p:nvGraphicFramePr>
        <p:xfrm>
          <a:off x="2032000" y="89808"/>
          <a:ext cx="8128000" cy="420307"/>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b="1" dirty="0">
                          <a:solidFill>
                            <a:schemeClr val="tx1"/>
                          </a:solidFill>
                          <a:latin typeface="Book Antiqua" panose="02040602050305030304" pitchFamily="18" charset="0"/>
                          <a:cs typeface="Arial" charset="0"/>
                        </a:rPr>
                        <a:t>Les </a:t>
                      </a:r>
                      <a:r>
                        <a:rPr lang="en-CA" sz="2400" b="1" dirty="0" err="1">
                          <a:solidFill>
                            <a:schemeClr val="tx1"/>
                          </a:solidFill>
                          <a:latin typeface="Book Antiqua" panose="02040602050305030304" pitchFamily="18" charset="0"/>
                          <a:cs typeface="Arial" charset="0"/>
                        </a:rPr>
                        <a:t>Célestes</a:t>
                      </a:r>
                      <a:r>
                        <a:rPr lang="en-CA" sz="2400" b="1" dirty="0">
                          <a:solidFill>
                            <a:schemeClr val="tx1"/>
                          </a:solidFill>
                          <a:latin typeface="Book Antiqua" panose="02040602050305030304" pitchFamily="18" charset="0"/>
                          <a:cs typeface="Arial" charset="0"/>
                        </a:rPr>
                        <a:t> - </a:t>
                      </a:r>
                      <a:r>
                        <a:rPr lang="ar-EG" sz="2400" b="1" dirty="0">
                          <a:solidFill>
                            <a:schemeClr val="tx1"/>
                          </a:solidFill>
                          <a:latin typeface="Book Antiqua" panose="02040602050305030304" pitchFamily="18" charset="0"/>
                          <a:cs typeface="Arial" charset="0"/>
                        </a:rPr>
                        <a:t>السمائيين</a:t>
                      </a:r>
                      <a:endParaRPr lang="en-CA" sz="2400" b="1" dirty="0">
                        <a:solidFill>
                          <a:schemeClr val="tx1"/>
                        </a:solidFill>
                        <a:latin typeface="Book Antiqua" panose="02040602050305030304" pitchFamily="18"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3B7D8-E5F0-680C-88D9-656231EE597B}"/>
            </a:ext>
          </a:extLst>
        </p:cNvPr>
        <p:cNvGrpSpPr/>
        <p:nvPr/>
      </p:nvGrpSpPr>
      <p:grpSpPr>
        <a:xfrm>
          <a:off x="0" y="0"/>
          <a:ext cx="0" cy="0"/>
          <a:chOff x="0" y="0"/>
          <a:chExt cx="0" cy="0"/>
        </a:xfrm>
      </p:grpSpPr>
      <p:graphicFrame>
        <p:nvGraphicFramePr>
          <p:cNvPr id="13714448" name="Group 16">
            <a:extLst>
              <a:ext uri="{FF2B5EF4-FFF2-40B4-BE49-F238E27FC236}">
                <a16:creationId xmlns:a16="http://schemas.microsoft.com/office/drawing/2014/main" id="{76BC70B3-51BF-31A9-1F65-745A6D201172}"/>
              </a:ext>
            </a:extLst>
          </p:cNvPr>
          <p:cNvGraphicFramePr>
            <a:graphicFrameLocks noGrp="1"/>
          </p:cNvGraphicFramePr>
          <p:nvPr>
            <p:ph type="tbl" idx="1"/>
          </p:nvPr>
        </p:nvGraphicFramePr>
        <p:xfrm>
          <a:off x="425999" y="531000"/>
          <a:ext cx="11340001" cy="5796000"/>
        </p:xfrm>
        <a:graphic>
          <a:graphicData uri="http://schemas.openxmlformats.org/drawingml/2006/table">
            <a:tbl>
              <a:tblPr/>
              <a:tblGrid>
                <a:gridCol w="4228477">
                  <a:extLst>
                    <a:ext uri="{9D8B030D-6E8A-4147-A177-3AD203B41FA5}">
                      <a16:colId xmlns:a16="http://schemas.microsoft.com/office/drawing/2014/main" val="20000"/>
                    </a:ext>
                  </a:extLst>
                </a:gridCol>
                <a:gridCol w="4132372">
                  <a:extLst>
                    <a:ext uri="{9D8B030D-6E8A-4147-A177-3AD203B41FA5}">
                      <a16:colId xmlns:a16="http://schemas.microsoft.com/office/drawing/2014/main" val="20001"/>
                    </a:ext>
                  </a:extLst>
                </a:gridCol>
                <a:gridCol w="29791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Doxa Patri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Ui`w</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agi`w</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nun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e`wnac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e`wnwn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Amyn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Agi`a</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Triac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endParaRPr kumimoji="0" lang="en-US" sz="4000" b="1" i="1"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Gloire au Père, au Fils et au Saint Esprit,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maintenant</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toujours</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et dans les siècles des siècles. Amen.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Ô Sainte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Trinité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المَجْدُ لِلآبِ </a:t>
                      </a:r>
                      <a:r>
                        <a:rPr kumimoji="0" lang="ar-EG" sz="4000" b="1" i="0" u="none" strike="noStrike" cap="none" normalizeH="0" baseline="0" dirty="0" err="1">
                          <a:ln>
                            <a:noFill/>
                          </a:ln>
                          <a:solidFill>
                            <a:srgbClr val="000000"/>
                          </a:solidFill>
                          <a:effectLst/>
                          <a:latin typeface="CS Avva Shenouda" panose="020B7200000000000000" pitchFamily="34" charset="0"/>
                          <a:cs typeface="Arial" charset="0"/>
                        </a:rPr>
                        <a:t>وَالإِبْنِ</a:t>
                      </a: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 وَالرُّوحِ القُدُسِ، الآنَ وَكُلُّ أَوَانٍ وَإِلَى دَهْرِ الدُّهُورِ. آمِينَ. </a:t>
                      </a:r>
                      <a:endParaRPr kumimoji="0" lang="fr-FR" sz="4000" b="1" i="0" u="none" strike="noStrike" cap="none" normalizeH="0" baseline="0" dirty="0">
                        <a:ln>
                          <a:noFill/>
                        </a:ln>
                        <a:solidFill>
                          <a:srgbClr val="000000"/>
                        </a:solidFill>
                        <a:effectLst/>
                        <a:latin typeface="CS Avva Shenouda" panose="020B7200000000000000"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أَيُّهَا الثَّالُوثُ القُدُّوسُ، اِرْحَمْنَا.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52480200"/>
      </p:ext>
    </p:extLst>
  </p:cSld>
  <p:clrMapOvr>
    <a:masterClrMapping/>
  </p:clrMapOvr>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F4CE5-BEB1-0A88-5A67-6112BD678B5C}"/>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4962DADA-1527-0B22-EAC1-097FD2533530}"/>
              </a:ext>
            </a:extLst>
          </p:cNvPr>
          <p:cNvGraphicFramePr>
            <a:graphicFrameLocks noGrp="1"/>
          </p:cNvGraphicFramePr>
          <p:nvPr/>
        </p:nvGraphicFramePr>
        <p:xfrm>
          <a:off x="426000" y="531000"/>
          <a:ext cx="11340000" cy="5795999"/>
        </p:xfrm>
        <a:graphic>
          <a:graphicData uri="http://schemas.openxmlformats.org/drawingml/2006/table">
            <a:tbl>
              <a:tblPr/>
              <a:tblGrid>
                <a:gridCol w="3892595">
                  <a:extLst>
                    <a:ext uri="{9D8B030D-6E8A-4147-A177-3AD203B41FA5}">
                      <a16:colId xmlns:a16="http://schemas.microsoft.com/office/drawing/2014/main" val="20000"/>
                    </a:ext>
                  </a:extLst>
                </a:gridCol>
                <a:gridCol w="4222341">
                  <a:extLst>
                    <a:ext uri="{9D8B030D-6E8A-4147-A177-3AD203B41FA5}">
                      <a16:colId xmlns:a16="http://schemas.microsoft.com/office/drawing/2014/main" val="20001"/>
                    </a:ext>
                  </a:extLst>
                </a:gridCol>
                <a:gridCol w="3225064">
                  <a:extLst>
                    <a:ext uri="{9D8B030D-6E8A-4147-A177-3AD203B41FA5}">
                      <a16:colId xmlns:a16="http://schemas.microsoft.com/office/drawing/2014/main" val="20002"/>
                    </a:ext>
                  </a:extLst>
                </a:gridCol>
              </a:tblGrid>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8745">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Slyl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Prions.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صَلِّ.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1471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proceu,y</a:t>
                      </a: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b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cta;yte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Pour la prière levons-nous.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250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Iryny</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paci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Et avec votre esprit.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89187682"/>
      </p:ext>
    </p:extLst>
  </p:cSld>
  <p:clrMapOvr>
    <a:masterClrMapping/>
  </p:clrMapOvr>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DE473-E946-A8DB-353D-729CB99AC2C0}"/>
            </a:ext>
          </a:extLst>
        </p:cNvPr>
        <p:cNvGrpSpPr/>
        <p:nvPr/>
      </p:nvGrpSpPr>
      <p:grpSpPr>
        <a:xfrm>
          <a:off x="0" y="0"/>
          <a:ext cx="0" cy="0"/>
          <a:chOff x="0" y="0"/>
          <a:chExt cx="0" cy="0"/>
        </a:xfrm>
      </p:grpSpPr>
      <p:graphicFrame>
        <p:nvGraphicFramePr>
          <p:cNvPr id="12557314" name="Group 2">
            <a:extLst>
              <a:ext uri="{FF2B5EF4-FFF2-40B4-BE49-F238E27FC236}">
                <a16:creationId xmlns:a16="http://schemas.microsoft.com/office/drawing/2014/main" id="{9EA67550-3085-D19C-AAD4-3719225B6F09}"/>
              </a:ext>
            </a:extLst>
          </p:cNvPr>
          <p:cNvGraphicFramePr>
            <a:graphicFrameLocks noGrp="1"/>
          </p:cNvGraphicFramePr>
          <p:nvPr/>
        </p:nvGraphicFramePr>
        <p:xfrm>
          <a:off x="426000" y="531000"/>
          <a:ext cx="11340000" cy="5796000"/>
        </p:xfrm>
        <a:graphic>
          <a:graphicData uri="http://schemas.openxmlformats.org/drawingml/2006/table">
            <a:tbl>
              <a:tblPr/>
              <a:tblGrid>
                <a:gridCol w="4228474">
                  <a:extLst>
                    <a:ext uri="{9D8B030D-6E8A-4147-A177-3AD203B41FA5}">
                      <a16:colId xmlns:a16="http://schemas.microsoft.com/office/drawing/2014/main" val="20000"/>
                    </a:ext>
                  </a:extLst>
                </a:gridCol>
                <a:gridCol w="3997387">
                  <a:extLst>
                    <a:ext uri="{9D8B030D-6E8A-4147-A177-3AD203B41FA5}">
                      <a16:colId xmlns:a16="http://schemas.microsoft.com/office/drawing/2014/main" val="20001"/>
                    </a:ext>
                  </a:extLst>
                </a:gridCol>
                <a:gridCol w="3114139">
                  <a:extLst>
                    <a:ext uri="{9D8B030D-6E8A-4147-A177-3AD203B41FA5}">
                      <a16:colId xmlns:a16="http://schemas.microsoft.com/office/drawing/2014/main" val="20002"/>
                    </a:ext>
                  </a:extLst>
                </a:gridCol>
              </a:tblGrid>
              <a:tr h="505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2902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550" b="1" i="0" u="none" strike="noStrike" cap="none" normalizeH="0" baseline="0" dirty="0" err="1">
                          <a:ln>
                            <a:noFill/>
                          </a:ln>
                          <a:solidFill>
                            <a:srgbClr val="000000"/>
                          </a:solidFill>
                          <a:effectLst/>
                          <a:latin typeface="Avva_Marcos" panose="04020500000000000000" pitchFamily="82" charset="0"/>
                          <a:cs typeface="Arial" charset="0"/>
                        </a:rPr>
                        <a:t>F</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nyb</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I=y=c P=,=c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Vyetafjoc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nnef`agioc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ettai`yout</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mma;ytyc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n`apoctoloc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hanmys</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m`provytyc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han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myi</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auer`epi;umin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eny`etetennau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erwou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mpounau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eny`etetencwtem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erwou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mpoucwtem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50" b="1" i="0" u="none" strike="noStrike" cap="none" normalizeH="0" baseline="0" dirty="0">
                          <a:ln>
                            <a:noFill/>
                          </a:ln>
                          <a:solidFill>
                            <a:srgbClr val="000000"/>
                          </a:solidFill>
                          <a:effectLst/>
                          <a:latin typeface="Book Antiqua" panose="02040602050305030304" pitchFamily="18" charset="0"/>
                          <a:cs typeface="Arial" charset="0"/>
                        </a:rPr>
                        <a:t>Ô Maître, Seigneur Jésus-Christ, notre Dieu, Qui S'est adressé à Ses Saints disciples et apôtres bienheureux en disant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50" b="1" i="0" u="none" strike="noStrike" cap="none" normalizeH="0" baseline="0" dirty="0">
                          <a:ln>
                            <a:noFill/>
                          </a:ln>
                          <a:solidFill>
                            <a:srgbClr val="000000"/>
                          </a:solidFill>
                          <a:effectLst/>
                          <a:latin typeface="Book Antiqua" panose="02040602050305030304" pitchFamily="18" charset="0"/>
                          <a:cs typeface="Arial" charset="0"/>
                        </a:rPr>
                        <a:t>Que de nombreux prophètes et justes ont désiré voir ce que vous voyez et ne l’ont pas vu, et entendre ce que vous entendez, et ne l’ont pas entendu. </a:t>
                      </a:r>
                      <a:endParaRPr kumimoji="0" lang="en-US" sz="255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أَيُّهَا السَّيِّدُ الرَّبُّ يَسُوعُ الْمَسِيحُ إِلَهُنَا، الَّذِي</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خَاطَبَ تَلَامِيذِهِ الْقِدِّيسِينَ الْمُكَرَّمِينَ، وَرُسُلِهِ الْأَطْهَارِ</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قَائِلاً</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kumimoji="0" lang="en-US"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 name="Tableau 2">
            <a:extLst>
              <a:ext uri="{FF2B5EF4-FFF2-40B4-BE49-F238E27FC236}">
                <a16:creationId xmlns:a16="http://schemas.microsoft.com/office/drawing/2014/main" id="{0E862CD7-221A-AD22-EA1F-6AC252DB98FC}"/>
              </a:ext>
            </a:extLst>
          </p:cNvPr>
          <p:cNvGraphicFramePr>
            <a:graphicFrameLocks noGrp="1"/>
          </p:cNvGraphicFramePr>
          <p:nvPr/>
        </p:nvGraphicFramePr>
        <p:xfrm>
          <a:off x="2032000" y="-18331"/>
          <a:ext cx="8128000" cy="5400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611304311"/>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Oraison</a:t>
                      </a:r>
                      <a:r>
                        <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de </a:t>
                      </a:r>
                      <a:r>
                        <a:rPr kumimoji="0" lang="en-US"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l’Évangile</a:t>
                      </a:r>
                      <a:r>
                        <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 </a:t>
                      </a:r>
                      <a:r>
                        <a:rPr kumimoji="0" lang="ar-EG"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أوشية</a:t>
                      </a:r>
                      <a:r>
                        <a:rPr kumimoji="0" lang="ar-EG"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الإنجيل</a:t>
                      </a:r>
                      <a:endParaRPr kumimoji="0" lang="en-CA"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224470"/>
                  </a:ext>
                </a:extLst>
              </a:tr>
            </a:tbl>
          </a:graphicData>
        </a:graphic>
      </p:graphicFrame>
    </p:spTree>
    <p:extLst>
      <p:ext uri="{BB962C8B-B14F-4D97-AF65-F5344CB8AC3E}">
        <p14:creationId xmlns:p14="http://schemas.microsoft.com/office/powerpoint/2010/main" val="153026254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ECC97-395B-B9AF-0E53-7216F0E27CCE}"/>
            </a:ext>
          </a:extLst>
        </p:cNvPr>
        <p:cNvGrpSpPr/>
        <p:nvPr/>
      </p:nvGrpSpPr>
      <p:grpSpPr>
        <a:xfrm>
          <a:off x="0" y="0"/>
          <a:ext cx="0" cy="0"/>
          <a:chOff x="0" y="0"/>
          <a:chExt cx="0" cy="0"/>
        </a:xfrm>
      </p:grpSpPr>
      <p:graphicFrame>
        <p:nvGraphicFramePr>
          <p:cNvPr id="12558338" name="Group 2">
            <a:extLst>
              <a:ext uri="{FF2B5EF4-FFF2-40B4-BE49-F238E27FC236}">
                <a16:creationId xmlns:a16="http://schemas.microsoft.com/office/drawing/2014/main" id="{E5F4C233-9F5F-8C31-161A-DBF9B2B852A4}"/>
              </a:ext>
            </a:extLst>
          </p:cNvPr>
          <p:cNvGraphicFramePr>
            <a:graphicFrameLocks noGrp="1"/>
          </p:cNvGraphicFramePr>
          <p:nvPr/>
        </p:nvGraphicFramePr>
        <p:xfrm>
          <a:off x="425999" y="531000"/>
          <a:ext cx="11340001" cy="5796000"/>
        </p:xfrm>
        <a:graphic>
          <a:graphicData uri="http://schemas.openxmlformats.org/drawingml/2006/table">
            <a:tbl>
              <a:tblPr/>
              <a:tblGrid>
                <a:gridCol w="4252500">
                  <a:extLst>
                    <a:ext uri="{9D8B030D-6E8A-4147-A177-3AD203B41FA5}">
                      <a16:colId xmlns:a16="http://schemas.microsoft.com/office/drawing/2014/main" val="20000"/>
                    </a:ext>
                  </a:extLst>
                </a:gridCol>
                <a:gridCol w="4158000">
                  <a:extLst>
                    <a:ext uri="{9D8B030D-6E8A-4147-A177-3AD203B41FA5}">
                      <a16:colId xmlns:a16="http://schemas.microsoft.com/office/drawing/2014/main" val="20001"/>
                    </a:ext>
                  </a:extLst>
                </a:gridCol>
                <a:gridCol w="292950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N;wten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de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wouni`atou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nnetenbal</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je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cenau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netenmasj</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je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cecwtem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Marener`pem`psa</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ncwtem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e`iri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nnekeuaggelion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nitwbh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ny</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ntak</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Quant à vous, heureux sont vos yeux parce qu’ils voient ; et</a:t>
                      </a:r>
                      <a:br>
                        <a:rPr kumimoji="0" lang="fr-CA" sz="3000" b="1" i="0" u="none" strike="noStrike" cap="none" normalizeH="0" baseline="0" dirty="0">
                          <a:ln>
                            <a:noFill/>
                          </a:ln>
                          <a:solidFill>
                            <a:srgbClr val="000000"/>
                          </a:solidFill>
                          <a:effectLst/>
                          <a:latin typeface="Book Antiqua" panose="02040602050305030304" pitchFamily="18" charset="0"/>
                          <a:cs typeface="Arial" charset="0"/>
                        </a:rPr>
                      </a:b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heureuses sont vos oreilles parce qu’elles entendent.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Rends-nous dignes d’écouter et de pratiquer Tes Saints Évangiles par les prières de Tes Saints. </a:t>
                      </a:r>
                      <a:endParaRPr kumimoji="0" lang="en-US" sz="3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أَمَّا أَنْتُمْ فَطُوبَى لأَعْيُنِكُمْ لِأَنَّهَا تَبْصُرُ، وَلِآذَانِكُمْ لِأَنَّهَا تَسْمَعُ. </a:t>
                      </a:r>
                      <a:endParaRPr kumimoji="0" lang="fr-FR" sz="3800" b="1" i="0" u="none" strike="noStrike" cap="none" normalizeH="0" baseline="0" dirty="0">
                        <a:ln>
                          <a:noFill/>
                        </a:ln>
                        <a:solidFill>
                          <a:srgbClr val="000000"/>
                        </a:solidFill>
                        <a:effectLst/>
                        <a:latin typeface="CS Avva Shenouda" panose="020B7200000000000000"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فَلْنَسْتَحِقَّ أَنْ نَسْمَعَ وَنَعْمَلَ </a:t>
                      </a:r>
                      <a:r>
                        <a:rPr kumimoji="0" lang="ar-EG" sz="3800" b="1" i="0" u="none" strike="noStrike" cap="none" normalizeH="0" baseline="0" dirty="0" err="1">
                          <a:ln>
                            <a:noFill/>
                          </a:ln>
                          <a:solidFill>
                            <a:srgbClr val="000000"/>
                          </a:solidFill>
                          <a:effectLst/>
                          <a:latin typeface="CS Avva Shenouda" panose="020B7200000000000000" pitchFamily="34" charset="0"/>
                          <a:cs typeface="Arial" charset="0"/>
                        </a:rPr>
                        <a:t>بِأَنْجِيلِكَ</a:t>
                      </a: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 الْمُقَدَّسَةِ، بِطَلَبَاتِ </a:t>
                      </a:r>
                      <a:r>
                        <a:rPr kumimoji="0" lang="ar-EG" sz="3800" b="1" i="0" u="none" strike="noStrike" cap="none" normalizeH="0" baseline="0" dirty="0" err="1">
                          <a:ln>
                            <a:noFill/>
                          </a:ln>
                          <a:solidFill>
                            <a:srgbClr val="000000"/>
                          </a:solidFill>
                          <a:effectLst/>
                          <a:latin typeface="CS Avva Shenouda" panose="020B7200000000000000" pitchFamily="34" charset="0"/>
                          <a:cs typeface="Arial" charset="0"/>
                        </a:rPr>
                        <a:t>قِدِّيسِيكَ</a:t>
                      </a: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 </a:t>
                      </a:r>
                      <a:endParaRPr kumimoji="0" lang="en-US" sz="38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6354011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FEA8F-260B-1852-CEB5-C289280C94D1}"/>
            </a:ext>
          </a:extLst>
        </p:cNvPr>
        <p:cNvGrpSpPr/>
        <p:nvPr/>
      </p:nvGrpSpPr>
      <p:grpSpPr>
        <a:xfrm>
          <a:off x="0" y="0"/>
          <a:ext cx="0" cy="0"/>
          <a:chOff x="0" y="0"/>
          <a:chExt cx="0" cy="0"/>
        </a:xfrm>
      </p:grpSpPr>
      <p:graphicFrame>
        <p:nvGraphicFramePr>
          <p:cNvPr id="12559362" name="Group 2">
            <a:extLst>
              <a:ext uri="{FF2B5EF4-FFF2-40B4-BE49-F238E27FC236}">
                <a16:creationId xmlns:a16="http://schemas.microsoft.com/office/drawing/2014/main" id="{AF006B1B-A0E3-DA11-27A9-1A9285DBF351}"/>
              </a:ext>
            </a:extLst>
          </p:cNvPr>
          <p:cNvGraphicFramePr>
            <a:graphicFrameLocks noGrp="1"/>
          </p:cNvGraphicFramePr>
          <p:nvPr>
            <p:extLst>
              <p:ext uri="{D42A27DB-BD31-4B8C-83A1-F6EECF244321}">
                <p14:modId xmlns:p14="http://schemas.microsoft.com/office/powerpoint/2010/main" val="3926970214"/>
              </p:ext>
            </p:extLst>
          </p:nvPr>
        </p:nvGraphicFramePr>
        <p:xfrm>
          <a:off x="426000" y="531000"/>
          <a:ext cx="11340000" cy="5796000"/>
        </p:xfrm>
        <a:graphic>
          <a:graphicData uri="http://schemas.openxmlformats.org/drawingml/2006/table">
            <a:tbl>
              <a:tblPr/>
              <a:tblGrid>
                <a:gridCol w="4045405">
                  <a:extLst>
                    <a:ext uri="{9D8B030D-6E8A-4147-A177-3AD203B41FA5}">
                      <a16:colId xmlns:a16="http://schemas.microsoft.com/office/drawing/2014/main" val="20000"/>
                    </a:ext>
                  </a:extLst>
                </a:gridCol>
                <a:gridCol w="4236619">
                  <a:extLst>
                    <a:ext uri="{9D8B030D-6E8A-4147-A177-3AD203B41FA5}">
                      <a16:colId xmlns:a16="http://schemas.microsoft.com/office/drawing/2014/main" val="20001"/>
                    </a:ext>
                  </a:extLst>
                </a:gridCol>
                <a:gridCol w="3057976">
                  <a:extLst>
                    <a:ext uri="{9D8B030D-6E8A-4147-A177-3AD203B41FA5}">
                      <a16:colId xmlns:a16="http://schemas.microsoft.com/office/drawing/2014/main" val="20002"/>
                    </a:ext>
                  </a:extLst>
                </a:gridCol>
              </a:tblGrid>
              <a:tr h="58186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2408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Proceuxac;e</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uper</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tou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agiou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euaggeliou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1" i="0" u="none" strike="noStrike" cap="none" normalizeH="0" baseline="0" dirty="0">
                          <a:ln>
                            <a:noFill/>
                          </a:ln>
                          <a:solidFill>
                            <a:srgbClr val="000000"/>
                          </a:solidFill>
                          <a:effectLst/>
                          <a:latin typeface="Book Antiqua" panose="02040602050305030304" pitchFamily="18" charset="0"/>
                          <a:cs typeface="Arial" charset="0"/>
                        </a:rPr>
                        <a:t>Priez</a:t>
                      </a:r>
                      <a:r>
                        <a:rPr kumimoji="0" lang="en-CA" sz="4300" b="1" i="0" u="none" strike="noStrike" cap="none" normalizeH="0" baseline="0" dirty="0">
                          <a:ln>
                            <a:noFill/>
                          </a:ln>
                          <a:solidFill>
                            <a:srgbClr val="000000"/>
                          </a:solidFill>
                          <a:effectLst/>
                          <a:latin typeface="Book Antiqua" panose="02040602050305030304" pitchFamily="18" charset="0"/>
                          <a:cs typeface="Arial" charset="0"/>
                        </a:rPr>
                        <a:t> pour le saint </a:t>
                      </a:r>
                      <a:r>
                        <a:rPr kumimoji="0" lang="en-US" sz="4300" b="1" i="0" u="none" strike="noStrike" cap="none" normalizeH="0" baseline="0" dirty="0" err="1">
                          <a:ln>
                            <a:noFill/>
                          </a:ln>
                          <a:solidFill>
                            <a:srgbClr val="000000"/>
                          </a:solidFill>
                          <a:effectLst/>
                          <a:latin typeface="Book Antiqua" panose="02040602050305030304" pitchFamily="18" charset="0"/>
                          <a:cs typeface="Arial" charset="0"/>
                        </a:rPr>
                        <a:t>Évangile</a:t>
                      </a:r>
                      <a:r>
                        <a:rPr kumimoji="0" lang="en-CA" sz="4300" b="1" i="0" u="none" strike="noStrike" cap="none" normalizeH="0" baseline="0" dirty="0">
                          <a:ln>
                            <a:noFill/>
                          </a:ln>
                          <a:solidFill>
                            <a:srgbClr val="000000"/>
                          </a:solidFill>
                          <a:effectLst/>
                          <a:latin typeface="Book Antiqua" panose="02040602050305030304" pitchFamily="18"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rgbClr val="000000"/>
                          </a:solidFill>
                          <a:effectLst/>
                          <a:latin typeface="Book Antiqua" panose="02040602050305030304" pitchFamily="18" charset="0"/>
                          <a:cs typeface="Arial" charset="0"/>
                        </a:rPr>
                        <a:t>صَلُّوا مِنْ أَجْلِ الْإِنْجِيلِ الْمُقَدَّسِ.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742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6263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Kuri`e</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1" i="0" u="none" strike="noStrike" cap="none" normalizeH="0" baseline="0" dirty="0">
                          <a:ln>
                            <a:noFill/>
                          </a:ln>
                          <a:solidFill>
                            <a:srgbClr val="000000"/>
                          </a:solidFill>
                          <a:effectLst/>
                          <a:latin typeface="Book Antiqua" panose="02040602050305030304" pitchFamily="18" charset="0"/>
                          <a:cs typeface="Arial" charset="0"/>
                        </a:rPr>
                        <a:t>Pitié Seigneur.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rgbClr val="000000"/>
                          </a:solidFill>
                          <a:effectLst/>
                          <a:latin typeface="CS Avva Shenouda" panose="020B7200000000000000" pitchFamily="34" charset="0"/>
                          <a:cs typeface="Arial" charset="0"/>
                        </a:rPr>
                        <a:t>يَا رَبُّ ارْحَمْ. </a:t>
                      </a:r>
                      <a:endParaRPr kumimoji="0" lang="en-US" sz="43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6184827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8B660-7DA3-6921-4320-7D6754E3E44D}"/>
            </a:ext>
          </a:extLst>
        </p:cNvPr>
        <p:cNvGrpSpPr/>
        <p:nvPr/>
      </p:nvGrpSpPr>
      <p:grpSpPr>
        <a:xfrm>
          <a:off x="0" y="0"/>
          <a:ext cx="0" cy="0"/>
          <a:chOff x="0" y="0"/>
          <a:chExt cx="0" cy="0"/>
        </a:xfrm>
      </p:grpSpPr>
      <p:graphicFrame>
        <p:nvGraphicFramePr>
          <p:cNvPr id="12560386" name="Group 2">
            <a:extLst>
              <a:ext uri="{FF2B5EF4-FFF2-40B4-BE49-F238E27FC236}">
                <a16:creationId xmlns:a16="http://schemas.microsoft.com/office/drawing/2014/main" id="{41D195BA-2A9C-702A-38BD-E73BECB9A5D8}"/>
              </a:ext>
            </a:extLst>
          </p:cNvPr>
          <p:cNvGraphicFramePr>
            <a:graphicFrameLocks noGrp="1"/>
          </p:cNvGraphicFramePr>
          <p:nvPr>
            <p:extLst>
              <p:ext uri="{D42A27DB-BD31-4B8C-83A1-F6EECF244321}">
                <p14:modId xmlns:p14="http://schemas.microsoft.com/office/powerpoint/2010/main" val="2829454784"/>
              </p:ext>
            </p:extLst>
          </p:nvPr>
        </p:nvGraphicFramePr>
        <p:xfrm>
          <a:off x="426000" y="530643"/>
          <a:ext cx="11340000" cy="5796713"/>
        </p:xfrm>
        <a:graphic>
          <a:graphicData uri="http://schemas.openxmlformats.org/drawingml/2006/table">
            <a:tbl>
              <a:tblPr/>
              <a:tblGrid>
                <a:gridCol w="3948894">
                  <a:extLst>
                    <a:ext uri="{9D8B030D-6E8A-4147-A177-3AD203B41FA5}">
                      <a16:colId xmlns:a16="http://schemas.microsoft.com/office/drawing/2014/main" val="20000"/>
                    </a:ext>
                  </a:extLst>
                </a:gridCol>
                <a:gridCol w="3964979">
                  <a:extLst>
                    <a:ext uri="{9D8B030D-6E8A-4147-A177-3AD203B41FA5}">
                      <a16:colId xmlns:a16="http://schemas.microsoft.com/office/drawing/2014/main" val="20001"/>
                    </a:ext>
                  </a:extLst>
                </a:gridCol>
                <a:gridCol w="3426127">
                  <a:extLst>
                    <a:ext uri="{9D8B030D-6E8A-4147-A177-3AD203B41FA5}">
                      <a16:colId xmlns:a16="http://schemas.microsoft.com/office/drawing/2014/main" val="20002"/>
                    </a:ext>
                  </a:extLst>
                </a:gridCol>
              </a:tblGrid>
              <a:tr h="45648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3395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Ari`vmeu`i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de on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penNyb</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nouon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niben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etauhonhen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nan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eerpoumeu`i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]ho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nentwbh</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eten`iri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mmwou</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e`pswi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harok</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Souviens-Toi encore, ô notre Maître, de tous ceux qui nous ont demandé de nous souvenir d’eux dans les prières et les supplications que nous T’adressons, Seigneur notre Dieu.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ٱذْكُرْ</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أَيْضاً يَا سَيِّدَنَا كُلَّ الَّذِينَ أَوْصُونَا أَنْ نَذْكُرَهُمْ فِي تَضَرُّعَاتِنَا وَطَلَبَاتِنَا الَّتِي نَرْفَعُهَا إِلَيْكَ يَا الرَّبُّ إِلَهَنَا.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7928816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A5654-A122-DA41-5882-257966D84289}"/>
            </a:ext>
          </a:extLst>
        </p:cNvPr>
        <p:cNvGrpSpPr/>
        <p:nvPr/>
      </p:nvGrpSpPr>
      <p:grpSpPr>
        <a:xfrm>
          <a:off x="0" y="0"/>
          <a:ext cx="0" cy="0"/>
          <a:chOff x="0" y="0"/>
          <a:chExt cx="0" cy="0"/>
        </a:xfrm>
      </p:grpSpPr>
      <p:graphicFrame>
        <p:nvGraphicFramePr>
          <p:cNvPr id="12561429" name="Group 21">
            <a:extLst>
              <a:ext uri="{FF2B5EF4-FFF2-40B4-BE49-F238E27FC236}">
                <a16:creationId xmlns:a16="http://schemas.microsoft.com/office/drawing/2014/main" id="{706405C5-D419-D103-4580-133467FA7DA3}"/>
              </a:ext>
            </a:extLst>
          </p:cNvPr>
          <p:cNvGraphicFramePr>
            <a:graphicFrameLocks noGrp="1"/>
          </p:cNvGraphicFramePr>
          <p:nvPr/>
        </p:nvGraphicFramePr>
        <p:xfrm>
          <a:off x="426000" y="531000"/>
          <a:ext cx="11340000" cy="5796000"/>
        </p:xfrm>
        <a:graphic>
          <a:graphicData uri="http://schemas.openxmlformats.org/drawingml/2006/table">
            <a:tbl>
              <a:tblPr/>
              <a:tblGrid>
                <a:gridCol w="4045405">
                  <a:extLst>
                    <a:ext uri="{9D8B030D-6E8A-4147-A177-3AD203B41FA5}">
                      <a16:colId xmlns:a16="http://schemas.microsoft.com/office/drawing/2014/main" val="20000"/>
                    </a:ext>
                  </a:extLst>
                </a:gridCol>
                <a:gridCol w="3924765">
                  <a:extLst>
                    <a:ext uri="{9D8B030D-6E8A-4147-A177-3AD203B41FA5}">
                      <a16:colId xmlns:a16="http://schemas.microsoft.com/office/drawing/2014/main" val="20001"/>
                    </a:ext>
                  </a:extLst>
                </a:gridCol>
                <a:gridCol w="3369830">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Ny`etauersorp</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nenkot</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ma`mton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nwou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nyetswni</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matal</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wou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N;ok</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gar pe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penwnq</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penoujai</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tenhelpic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pental</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ten`Anactacic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tyren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Ceux qui nous ont précédés et se sont endormis, donne-leur le repos, les malades guéris les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Car Tu es notre vie à tous, notre Salut à tous, notre espérance à tous, notre guérison à tous et notre Résurrection à tous.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ٱلَّذِينَ</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سَبَقُوا فَرَقَدُوا نِيحْهُمْ، </a:t>
                      </a: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ٱلْمَرْضَى</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ٱشْفِهِمْ</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altLang="zh-CN"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لِأَنَّكَ أَنْتَ هُوَ حَيَاتُنَا كُلَّنَا، وَخَلَاصُنَا كُلَّنَا، وَرَجَاءُنَا كُلَّنَا، وَشِفَاءُنَا كُلَّنَا، وَقِيَامَتُنَا كُلَّنَا.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2" action="ppaction://hlinksldjump"/>
            <a:extLst>
              <a:ext uri="{FF2B5EF4-FFF2-40B4-BE49-F238E27FC236}">
                <a16:creationId xmlns:a16="http://schemas.microsoft.com/office/drawing/2014/main" id="{7DC1F95F-FFE9-594C-F20C-4E6326022BC8}"/>
              </a:ext>
            </a:extLst>
          </p:cNvPr>
          <p:cNvSpPr/>
          <p:nvPr/>
        </p:nvSpPr>
        <p:spPr>
          <a:xfrm>
            <a:off x="9442581" y="6511582"/>
            <a:ext cx="1520890"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Marou</a:t>
            </a:r>
            <a:r>
              <a:rPr kumimoji="0" lang="fr-FR" sz="1800" b="0"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1800" b="0"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acf</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endParaRPr kumimoji="0" lang="fr-FR" sz="1800" b="1" i="0" u="none" strike="noStrike" kern="1200" cap="none" spc="0" normalizeH="0" baseline="0" noProof="0" dirty="0">
              <a:ln w="0"/>
              <a:solidFill>
                <a:prstClr val="black"/>
              </a:solidFill>
              <a:effectLst/>
              <a:uLnTx/>
              <a:uFillTx/>
              <a:latin typeface="Book Antiqua" panose="02040602050305030304" pitchFamily="18" charset="0"/>
              <a:ea typeface="+mn-ea"/>
              <a:cs typeface="+mn-cs"/>
            </a:endParaRPr>
          </a:p>
        </p:txBody>
      </p:sp>
      <p:sp>
        <p:nvSpPr>
          <p:cNvPr id="3" name="Rectangle 2">
            <a:hlinkClick r:id="rId3" action="ppaction://hlinksldjump"/>
            <a:extLst>
              <a:ext uri="{FF2B5EF4-FFF2-40B4-BE49-F238E27FC236}">
                <a16:creationId xmlns:a16="http://schemas.microsoft.com/office/drawing/2014/main" id="{F1DFF318-A416-0586-D079-CF3D7516ABD3}"/>
              </a:ext>
            </a:extLst>
          </p:cNvPr>
          <p:cNvSpPr/>
          <p:nvPr/>
        </p:nvSpPr>
        <p:spPr>
          <a:xfrm>
            <a:off x="7707089" y="6309320"/>
            <a:ext cx="1520890" cy="54868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w="0"/>
                <a:solidFill>
                  <a:prstClr val="black"/>
                </a:solidFill>
                <a:effectLst/>
                <a:uLnTx/>
                <a:uFillTx/>
                <a:latin typeface="Book Antiqua" panose="02040602050305030304" pitchFamily="18" charset="0"/>
                <a:ea typeface="+mn-ea"/>
                <a:cs typeface="+mn-cs"/>
              </a:rPr>
              <a:t>Répons du Psaume</a:t>
            </a:r>
          </a:p>
        </p:txBody>
      </p:sp>
    </p:spTree>
    <p:extLst>
      <p:ext uri="{BB962C8B-B14F-4D97-AF65-F5344CB8AC3E}">
        <p14:creationId xmlns:p14="http://schemas.microsoft.com/office/powerpoint/2010/main" val="419409864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56531-8522-C951-CFB7-06F16FDD46A3}"/>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3FD2306-6163-BD66-13B5-4CAEEF6282ED}"/>
              </a:ext>
            </a:extLst>
          </p:cNvPr>
          <p:cNvGraphicFramePr>
            <a:graphicFrameLocks noGrp="1"/>
          </p:cNvGraphicFramePr>
          <p:nvPr/>
        </p:nvGraphicFramePr>
        <p:xfrm>
          <a:off x="2032000" y="12840"/>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800" b="1" dirty="0">
                          <a:latin typeface="Book Antiqua" panose="02040602050305030304" pitchFamily="18" charset="0"/>
                        </a:rPr>
                        <a:t>Répons du Psaume - </a:t>
                      </a:r>
                      <a:r>
                        <a:rPr lang="ar-EG" sz="2800" b="1" dirty="0">
                          <a:solidFill>
                            <a:schemeClr val="tx1"/>
                          </a:solidFill>
                          <a:latin typeface="Book Antiqua" panose="02040602050305030304" pitchFamily="18" charset="0"/>
                          <a:cs typeface="Arial" charset="0"/>
                        </a:rPr>
                        <a:t>مرد المزمور</a:t>
                      </a:r>
                      <a:endParaRPr lang="fr-FR" sz="2800" b="1" dirty="0">
                        <a:latin typeface="Book Antiqua" panose="02040602050305030304" pitchFamily="18" charset="0"/>
                      </a:endParaRPr>
                    </a:p>
                  </a:txBody>
                  <a:tcPr marL="121920" marR="12192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3" name="Group 88">
            <a:extLst>
              <a:ext uri="{FF2B5EF4-FFF2-40B4-BE49-F238E27FC236}">
                <a16:creationId xmlns:a16="http://schemas.microsoft.com/office/drawing/2014/main" id="{7A1A7956-D58D-520F-6265-D9CC44263ABC}"/>
              </a:ext>
            </a:extLst>
          </p:cNvPr>
          <p:cNvGraphicFramePr>
            <a:graphicFrameLocks/>
          </p:cNvGraphicFramePr>
          <p:nvPr/>
        </p:nvGraphicFramePr>
        <p:xfrm>
          <a:off x="425999" y="531000"/>
          <a:ext cx="11339999" cy="5796000"/>
        </p:xfrm>
        <a:graphic>
          <a:graphicData uri="http://schemas.openxmlformats.org/drawingml/2006/table">
            <a:tbl>
              <a:tblPr/>
              <a:tblGrid>
                <a:gridCol w="3777459">
                  <a:extLst>
                    <a:ext uri="{9D8B030D-6E8A-4147-A177-3AD203B41FA5}">
                      <a16:colId xmlns:a16="http://schemas.microsoft.com/office/drawing/2014/main" val="20000"/>
                    </a:ext>
                  </a:extLst>
                </a:gridCol>
                <a:gridCol w="4662339">
                  <a:extLst>
                    <a:ext uri="{9D8B030D-6E8A-4147-A177-3AD203B41FA5}">
                      <a16:colId xmlns:a16="http://schemas.microsoft.com/office/drawing/2014/main" val="20001"/>
                    </a:ext>
                  </a:extLst>
                </a:gridCol>
                <a:gridCol w="2900201">
                  <a:extLst>
                    <a:ext uri="{9D8B030D-6E8A-4147-A177-3AD203B41FA5}">
                      <a16:colId xmlns:a16="http://schemas.microsoft.com/office/drawing/2014/main" val="20002"/>
                    </a:ext>
                  </a:extLst>
                </a:gridCol>
              </a:tblGrid>
              <a:tr h="289800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28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800" b="1" i="0" u="none" strike="noStrike" cap="none" normalizeH="0" baseline="0" dirty="0">
                          <a:ln>
                            <a:noFill/>
                          </a:ln>
                          <a:solidFill>
                            <a:srgbClr val="C00000"/>
                          </a:solidFill>
                          <a:effectLst/>
                          <a:latin typeface="CS Avva Shenouda" panose="020B7200000000000000" pitchFamily="34" charset="0"/>
                          <a:cs typeface="Arial" charset="0"/>
                        </a:rPr>
                        <a:t> @ </a:t>
                      </a:r>
                    </a:p>
                  </a:txBody>
                  <a:tcPr marT="34290" marB="34290" anchor="b"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800" b="1" i="0" u="none" strike="noStrike" cap="none" normalizeH="0" baseline="0" dirty="0">
                          <a:ln>
                            <a:noFill/>
                          </a:ln>
                          <a:solidFill>
                            <a:srgbClr val="C00000"/>
                          </a:solidFill>
                          <a:effectLst/>
                          <a:latin typeface="Book Antiqua" panose="02040602050305030304" pitchFamily="18" charset="0"/>
                          <a:cs typeface="Arial" charset="0"/>
                        </a:rPr>
                        <a:t>Le peuple : </a:t>
                      </a:r>
                    </a:p>
                  </a:txBody>
                  <a:tcPr marT="34290" marB="34290" anchor="b"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8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b"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289800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Arial" charset="0"/>
                        </a:rPr>
                        <a:t>`</a:t>
                      </a:r>
                      <a:r>
                        <a:rPr kumimoji="0" lang="en-CA" sz="4000" b="1" i="0" u="none" strike="noStrike" kern="1200" cap="none" spc="0" normalizeH="0" baseline="0" noProof="0" dirty="0" err="1">
                          <a:ln>
                            <a:noFill/>
                          </a:ln>
                          <a:solidFill>
                            <a:prstClr val="black"/>
                          </a:solidFill>
                          <a:effectLst/>
                          <a:uLnTx/>
                          <a:uFillTx/>
                          <a:latin typeface="Avva_Marcos" panose="04020500000000000000" pitchFamily="82" charset="0"/>
                          <a:ea typeface="+mn-ea"/>
                          <a:cs typeface="Arial" charset="0"/>
                        </a:rPr>
                        <a:t>A</a:t>
                      </a:r>
                      <a:r>
                        <a:rPr kumimoji="0" lang="en-CA"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Arial" charset="0"/>
                        </a:rPr>
                        <a:t>llyloui`a</a:t>
                      </a:r>
                      <a:r>
                        <a:rPr kumimoji="0" lang="en-CA"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Arial" charset="0"/>
                        </a:rPr>
                        <a:t>. </a:t>
                      </a:r>
                      <a:endParaRPr kumimoji="0" lang="en-CA" sz="4000" b="1" i="0" u="none" strike="noStrike" kern="1200" cap="none" spc="0" normalizeH="0" baseline="0" noProof="0" dirty="0">
                        <a:ln>
                          <a:noFill/>
                        </a:ln>
                        <a:solidFill>
                          <a:srgbClr val="FF9900"/>
                        </a:solidFill>
                        <a:effectLst/>
                        <a:uLnTx/>
                        <a:uFillTx/>
                        <a:latin typeface="CS Avva Shenouda" panose="020B7200000000000000" pitchFamily="34" charset="0"/>
                        <a:ea typeface="+mn-ea"/>
                        <a:cs typeface="Arial" charset="0"/>
                      </a:endParaRPr>
                    </a:p>
                  </a:txBody>
                  <a:tcPr marT="34290" marB="3429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4000" b="1" i="0" u="none" strike="noStrike" kern="1200" cap="none" spc="0" normalizeH="0" baseline="0" noProof="0" dirty="0" err="1">
                          <a:ln>
                            <a:noFill/>
                          </a:ln>
                          <a:solidFill>
                            <a:prstClr val="black"/>
                          </a:solidFill>
                          <a:effectLst/>
                          <a:uLnTx/>
                          <a:uFillTx/>
                          <a:latin typeface="Book Antiqua" panose="02040602050305030304" pitchFamily="18" charset="0"/>
                          <a:ea typeface="+mn-ea"/>
                          <a:cs typeface="Arial" charset="0"/>
                        </a:rPr>
                        <a:t>Alléluia</a:t>
                      </a:r>
                      <a:r>
                        <a:rPr kumimoji="0" lang="en-CA" sz="4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charset="0"/>
                        </a:rPr>
                        <a:t>. </a:t>
                      </a:r>
                      <a:endParaRPr kumimoji="0" lang="en-US" sz="4000" b="1" i="0" u="sng" strike="noStrike" kern="1200" cap="none" spc="0" normalizeH="0" baseline="0" noProof="0" dirty="0">
                        <a:ln>
                          <a:noFill/>
                        </a:ln>
                        <a:solidFill>
                          <a:srgbClr val="FF9900"/>
                        </a:solidFill>
                        <a:effectLst/>
                        <a:uLnTx/>
                        <a:uFillTx/>
                        <a:latin typeface="Book Antiqua" panose="02040602050305030304" pitchFamily="18" charset="0"/>
                        <a:ea typeface="+mn-ea"/>
                        <a:cs typeface="Arial" charset="0"/>
                      </a:endParaRPr>
                    </a:p>
                  </a:txBody>
                  <a:tcPr marT="34290" marB="3429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هَلِّلُويَا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a:t>
                      </a:r>
                    </a:p>
                  </a:txBody>
                  <a:tcPr marT="34290" marB="3429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735969870"/>
                  </a:ext>
                </a:extLst>
              </a:tr>
            </a:tbl>
          </a:graphicData>
        </a:graphic>
      </p:graphicFrame>
    </p:spTree>
    <p:extLst>
      <p:ext uri="{BB962C8B-B14F-4D97-AF65-F5344CB8AC3E}">
        <p14:creationId xmlns:p14="http://schemas.microsoft.com/office/powerpoint/2010/main" val="341896343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6C19A-E1C6-20C5-1629-D03C423BC0EF}"/>
            </a:ext>
          </a:extLst>
        </p:cNvPr>
        <p:cNvGrpSpPr/>
        <p:nvPr/>
      </p:nvGrpSpPr>
      <p:grpSpPr>
        <a:xfrm>
          <a:off x="0" y="0"/>
          <a:ext cx="0" cy="0"/>
          <a:chOff x="0" y="0"/>
          <a:chExt cx="0" cy="0"/>
        </a:xfrm>
      </p:grpSpPr>
      <p:graphicFrame>
        <p:nvGraphicFramePr>
          <p:cNvPr id="13313060" name="Group 36">
            <a:extLst>
              <a:ext uri="{FF2B5EF4-FFF2-40B4-BE49-F238E27FC236}">
                <a16:creationId xmlns:a16="http://schemas.microsoft.com/office/drawing/2014/main" id="{26910914-7392-66F3-4DA9-25FE0A27E41B}"/>
              </a:ext>
            </a:extLst>
          </p:cNvPr>
          <p:cNvGraphicFramePr>
            <a:graphicFrameLocks noGrp="1"/>
          </p:cNvGraphicFramePr>
          <p:nvPr/>
        </p:nvGraphicFramePr>
        <p:xfrm>
          <a:off x="426000" y="531000"/>
          <a:ext cx="11340000" cy="5796000"/>
        </p:xfrm>
        <a:graphic>
          <a:graphicData uri="http://schemas.openxmlformats.org/drawingml/2006/table">
            <a:tbl>
              <a:tblPr/>
              <a:tblGrid>
                <a:gridCol w="4092261">
                  <a:extLst>
                    <a:ext uri="{9D8B030D-6E8A-4147-A177-3AD203B41FA5}">
                      <a16:colId xmlns:a16="http://schemas.microsoft.com/office/drawing/2014/main" val="20000"/>
                    </a:ext>
                  </a:extLst>
                </a:gridCol>
                <a:gridCol w="3955006">
                  <a:extLst>
                    <a:ext uri="{9D8B030D-6E8A-4147-A177-3AD203B41FA5}">
                      <a16:colId xmlns:a16="http://schemas.microsoft.com/office/drawing/2014/main" val="20001"/>
                    </a:ext>
                  </a:extLst>
                </a:gridCol>
                <a:gridCol w="3292733">
                  <a:extLst>
                    <a:ext uri="{9D8B030D-6E8A-4147-A177-3AD203B41FA5}">
                      <a16:colId xmlns:a16="http://schemas.microsoft.com/office/drawing/2014/main" val="20002"/>
                    </a:ext>
                  </a:extLst>
                </a:gridCol>
              </a:tblGrid>
              <a:tr h="1044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charset="0"/>
                        </a:rPr>
                        <a:t>diacre</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الشَّمَّاسُ : </a:t>
                      </a:r>
                      <a:endParaRPr kumimoji="0" lang="en-US" sz="24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75122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Cta;yte</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meta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vobou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akoucwmen</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tou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agiou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euaggeliou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000" b="1" i="0" u="none" strike="noStrike" cap="none" normalizeH="0" baseline="0" dirty="0">
                          <a:ln>
                            <a:noFill/>
                          </a:ln>
                          <a:solidFill>
                            <a:schemeClr val="tx1"/>
                          </a:solidFill>
                          <a:effectLst/>
                          <a:latin typeface="Book Antiqua" panose="02040602050305030304" pitchFamily="18" charset="0"/>
                          <a:cs typeface="Arial" charset="0"/>
                        </a:rPr>
                        <a:t>Levez-vous dans la crainte de Dieu pour écouter le Saint Évangile.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قِفُوا بِخَوْفِ الله لِسَمَاعِ الْإِنْجِيلِ الْمُقَدَّسِ.</a:t>
                      </a:r>
                      <a:r>
                        <a:rPr kumimoji="0" lang="fr-FR"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970563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585994408"/>
              </p:ext>
            </p:extLst>
          </p:nvPr>
        </p:nvGraphicFramePr>
        <p:xfrm>
          <a:off x="422987" y="533931"/>
          <a:ext cx="11346026" cy="48463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4607533">
                <a:tc>
                  <a:txBody>
                    <a:bodyPr/>
                    <a:lstStyle/>
                    <a:p>
                      <a:pPr algn="just"/>
                      <a:r>
                        <a:rPr lang="fr-FR" sz="2400" b="1" u="sng" dirty="0">
                          <a:latin typeface="Book Antiqua" panose="02040602050305030304" pitchFamily="18" charset="0"/>
                        </a:rPr>
                        <a:t>Psaumes 141 : 7</a:t>
                      </a:r>
                    </a:p>
                    <a:p>
                      <a:pPr algn="just"/>
                      <a:r>
                        <a:rPr lang="fr-FR" sz="3600" b="1" dirty="0">
                          <a:latin typeface="Book Antiqua" panose="02040602050305030304" pitchFamily="18" charset="0"/>
                        </a:rPr>
                        <a:t>Fais sortir de prison mon âme, pour que je confesse ton Nom. Les justes sont dans l’attente à mon sujet, jusqu’à ce que tu m’accordes ma récompense. </a:t>
                      </a:r>
                    </a:p>
                    <a:p>
                      <a:pPr algn="just"/>
                      <a:endParaRPr lang="fr-FR" sz="3600" b="1" dirty="0">
                        <a:latin typeface="Book Antiqua" panose="02040602050305030304" pitchFamily="18" charset="0"/>
                      </a:endParaRPr>
                    </a:p>
                    <a:p>
                      <a:pPr algn="just"/>
                      <a:r>
                        <a:rPr lang="fr-FR" sz="3600" b="1" dirty="0">
                          <a:solidFill>
                            <a:srgbClr val="C00000"/>
                          </a:solidFill>
                          <a:latin typeface="Book Antiqua" panose="02040602050305030304" pitchFamily="18" charset="0"/>
                        </a:rPr>
                        <a:t>Alléluia !</a:t>
                      </a:r>
                    </a:p>
                  </a:txBody>
                  <a:tcPr/>
                </a:tc>
                <a:tc>
                  <a:txBody>
                    <a:bodyPr/>
                    <a:lstStyle/>
                    <a:p>
                      <a:pPr algn="just" rtl="1"/>
                      <a:r>
                        <a:rPr lang="ar-AE" sz="2400" b="1" u="sng" dirty="0">
                          <a:latin typeface="Book Antiqua" panose="02040602050305030304" pitchFamily="18" charset="0"/>
                        </a:rPr>
                        <a:t>مزامير 141 : 7</a:t>
                      </a:r>
                      <a:endParaRPr lang="fr-FR" sz="2400" b="1" u="sng" dirty="0">
                        <a:latin typeface="Book Antiqua" panose="02040602050305030304" pitchFamily="18" charset="0"/>
                      </a:endParaRPr>
                    </a:p>
                    <a:p>
                      <a:pPr algn="just" rtl="1"/>
                      <a:r>
                        <a:rPr lang="ar-AE" sz="4800" b="1" dirty="0">
                          <a:latin typeface="Book Antiqua" panose="02040602050305030304" pitchFamily="18" charset="0"/>
                        </a:rPr>
                        <a:t>اخرج نفسي من الحبس</a:t>
                      </a:r>
                      <a:r>
                        <a:rPr lang="fr-FR" sz="4800" b="1" dirty="0"/>
                        <a:t> </a:t>
                      </a:r>
                      <a:r>
                        <a:rPr lang="ar-AE" sz="4800" b="1" dirty="0"/>
                        <a:t>لكي اعترف لاسمك يا رب. ينتظرني الابرار</a:t>
                      </a:r>
                      <a:r>
                        <a:rPr lang="fr-FR" sz="4800" b="1" dirty="0"/>
                        <a:t> </a:t>
                      </a:r>
                      <a:r>
                        <a:rPr lang="ar-AE" sz="4800" b="1" dirty="0"/>
                        <a:t>حتى تعطيني مجازاة. </a:t>
                      </a:r>
                      <a:endParaRPr lang="fr-FR" sz="4800" b="1" dirty="0"/>
                    </a:p>
                    <a:p>
                      <a:pPr algn="just" rtl="1"/>
                      <a:endParaRPr lang="fr-FR" sz="4000" b="1" dirty="0"/>
                    </a:p>
                    <a:p>
                      <a:pPr algn="just" rtl="1"/>
                      <a:r>
                        <a:rPr lang="ar-AE" sz="4800" b="1" dirty="0" err="1">
                          <a:solidFill>
                            <a:srgbClr val="C00000"/>
                          </a:solidFill>
                        </a:rPr>
                        <a:t>هَلِّلُويَا</a:t>
                      </a:r>
                      <a:r>
                        <a:rPr lang="ar-AE" sz="4800" b="1" dirty="0">
                          <a:solidFill>
                            <a:srgbClr val="C00000"/>
                          </a:solidFill>
                        </a:rPr>
                        <a:t> !</a:t>
                      </a:r>
                      <a:endParaRPr lang="ar-AE" sz="3200" b="1" dirty="0">
                        <a:solidFill>
                          <a:srgbClr val="C00000"/>
                        </a:solidFill>
                      </a:endParaRP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695175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0194" name="Group 34"/>
          <p:cNvGraphicFramePr>
            <a:graphicFrameLocks noGrp="1"/>
          </p:cNvGraphicFramePr>
          <p:nvPr>
            <p:extLst>
              <p:ext uri="{D42A27DB-BD31-4B8C-83A1-F6EECF244321}">
                <p14:modId xmlns:p14="http://schemas.microsoft.com/office/powerpoint/2010/main" val="2139061681"/>
              </p:ext>
            </p:extLst>
          </p:nvPr>
        </p:nvGraphicFramePr>
        <p:xfrm>
          <a:off x="0" y="509095"/>
          <a:ext cx="12192000" cy="574040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49258619"/>
                    </a:ext>
                  </a:extLst>
                </a:gridCol>
              </a:tblGrid>
              <a:tr h="244651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à Jean,</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Le grand précurseur.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au prêtre,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parent d'Emmanuel. </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ليوحنا</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السابق العظيم</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للكاهن</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r>
                        <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نَسيب </a:t>
                      </a:r>
                      <a:r>
                        <a:rPr kumimoji="0" lang="ar-SA" altLang="zh-CN" sz="3700" b="1" i="0" u="none" strike="noStrike" cap="none" normalizeH="0" baseline="0" dirty="0" err="1">
                          <a:ln>
                            <a:noFill/>
                          </a:ln>
                          <a:solidFill>
                            <a:schemeClr val="tx1"/>
                          </a:solidFill>
                          <a:effectLst/>
                          <a:latin typeface="Book Antiqua" panose="02040602050305030304" pitchFamily="18" charset="0"/>
                          <a:cs typeface="Arial" charset="0"/>
                        </a:rPr>
                        <a:t>عمانوئيل</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en-US" sz="4300" b="1" i="0" u="none" strike="noStrike" cap="none" normalizeH="0" baseline="0" dirty="0">
                        <a:ln>
                          <a:noFill/>
                        </a:ln>
                        <a:solidFill>
                          <a:schemeClr val="tx1"/>
                        </a:solidFill>
                        <a:effectLst/>
                        <a:latin typeface="Book Antiqua" panose="02040602050305030304" pitchFamily="18"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93881">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Iwannyc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pinis</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m`prodromoc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piouyb</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pcuggenyc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nEmmanouyl</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7" name="Tableau 3">
            <a:extLst>
              <a:ext uri="{FF2B5EF4-FFF2-40B4-BE49-F238E27FC236}">
                <a16:creationId xmlns:a16="http://schemas.microsoft.com/office/drawing/2014/main" id="{DFA34ED1-53AD-4EDA-8DEE-A258852B430C}"/>
              </a:ext>
            </a:extLst>
          </p:cNvPr>
          <p:cNvGraphicFramePr>
            <a:graphicFrameLocks noGrp="1"/>
          </p:cNvGraphicFramePr>
          <p:nvPr>
            <p:extLst>
              <p:ext uri="{D42A27DB-BD31-4B8C-83A1-F6EECF244321}">
                <p14:modId xmlns:p14="http://schemas.microsoft.com/office/powerpoint/2010/main" val="2784555588"/>
              </p:ext>
            </p:extLst>
          </p:nvPr>
        </p:nvGraphicFramePr>
        <p:xfrm>
          <a:off x="2032000" y="89808"/>
          <a:ext cx="8128000" cy="420307"/>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b="1" dirty="0">
                          <a:solidFill>
                            <a:schemeClr val="tx1"/>
                          </a:solidFill>
                          <a:latin typeface="Book Antiqua" panose="02040602050305030304" pitchFamily="18" charset="0"/>
                          <a:cs typeface="Arial" charset="0"/>
                        </a:rPr>
                        <a:t>Jean-Baptiste - </a:t>
                      </a:r>
                      <a:r>
                        <a:rPr lang="ar-EG" sz="2400" b="1" dirty="0">
                          <a:solidFill>
                            <a:schemeClr val="tx1"/>
                          </a:solidFill>
                          <a:latin typeface="Book Antiqua" panose="02040602050305030304" pitchFamily="18" charset="0"/>
                          <a:cs typeface="Arial" charset="0"/>
                        </a:rPr>
                        <a:t>يوحنا المعمدان</a:t>
                      </a:r>
                      <a:endParaRPr lang="en-CA" sz="2400" b="1" dirty="0">
                        <a:solidFill>
                          <a:schemeClr val="tx1"/>
                        </a:solidFill>
                        <a:latin typeface="Book Antiqua" panose="02040602050305030304" pitchFamily="18"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499012633"/>
              </p:ext>
            </p:extLst>
          </p:nvPr>
        </p:nvGraphicFramePr>
        <p:xfrm>
          <a:off x="422987" y="52227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Jean 14 : 1 - 19</a:t>
                      </a:r>
                    </a:p>
                    <a:p>
                      <a:pPr algn="just"/>
                      <a:r>
                        <a:rPr lang="fr-FR" sz="2800" b="1" kern="1200" baseline="30000" dirty="0">
                          <a:solidFill>
                            <a:schemeClr val="tx1"/>
                          </a:solidFill>
                          <a:effectLst/>
                          <a:latin typeface="Book Antiqua" panose="02040602050305030304" pitchFamily="18" charset="0"/>
                          <a:ea typeface="+mn-ea"/>
                          <a:cs typeface="+mn-cs"/>
                        </a:rPr>
                        <a:t>1</a:t>
                      </a:r>
                      <a:r>
                        <a:rPr lang="fr-FR" sz="2800" b="1" kern="1200" dirty="0">
                          <a:solidFill>
                            <a:schemeClr val="tx1"/>
                          </a:solidFill>
                          <a:effectLst/>
                          <a:latin typeface="Book Antiqua" panose="02040602050305030304" pitchFamily="18" charset="0"/>
                          <a:ea typeface="+mn-ea"/>
                          <a:cs typeface="+mn-cs"/>
                        </a:rPr>
                        <a:t> Ne soyez donc pas bouleversés : vous croyez en Dieu, croyez aussi en moi. </a:t>
                      </a:r>
                      <a:r>
                        <a:rPr lang="fr-FR" sz="2800" b="1" kern="1200" baseline="30000" dirty="0">
                          <a:solidFill>
                            <a:schemeClr val="tx1"/>
                          </a:solidFill>
                          <a:effectLst/>
                          <a:latin typeface="Book Antiqua" panose="02040602050305030304" pitchFamily="18" charset="0"/>
                          <a:ea typeface="+mn-ea"/>
                          <a:cs typeface="+mn-cs"/>
                        </a:rPr>
                        <a:t>2</a:t>
                      </a:r>
                      <a:r>
                        <a:rPr lang="fr-FR" sz="2800" b="1" kern="1200" dirty="0">
                          <a:solidFill>
                            <a:schemeClr val="tx1"/>
                          </a:solidFill>
                          <a:effectLst/>
                          <a:latin typeface="Book Antiqua" panose="02040602050305030304" pitchFamily="18" charset="0"/>
                          <a:ea typeface="+mn-ea"/>
                          <a:cs typeface="+mn-cs"/>
                        </a:rPr>
                        <a:t> Dans la maison de mon Père, beaucoup peuvent trouver leur demeure ; sinon, est-ce que je vous aurais dit : Je pars vous préparer une place</a:t>
                      </a:r>
                      <a:r>
                        <a:rPr lang="ar-SA" sz="2800" b="1" kern="1200" dirty="0">
                          <a:solidFill>
                            <a:schemeClr val="tx1"/>
                          </a:solidFill>
                          <a:effectLst/>
                          <a:latin typeface="Book Antiqua" panose="02040602050305030304" pitchFamily="18" charset="0"/>
                          <a:ea typeface="+mn-ea"/>
                          <a:cs typeface="+mn-cs"/>
                        </a:rPr>
                        <a:t> </a:t>
                      </a:r>
                      <a:r>
                        <a:rPr lang="fr-FR" sz="2800" b="1" kern="1200" dirty="0">
                          <a:solidFill>
                            <a:schemeClr val="tx1"/>
                          </a:solidFill>
                          <a:effectLst/>
                          <a:latin typeface="Book Antiqua" panose="02040602050305030304" pitchFamily="18" charset="0"/>
                          <a:ea typeface="+mn-ea"/>
                          <a:cs typeface="+mn-cs"/>
                        </a:rPr>
                        <a:t>? </a:t>
                      </a:r>
                      <a:r>
                        <a:rPr lang="fr-FR" sz="2800" b="1" kern="1200" baseline="30000" dirty="0">
                          <a:solidFill>
                            <a:schemeClr val="tx1"/>
                          </a:solidFill>
                          <a:effectLst/>
                          <a:latin typeface="Book Antiqua" panose="02040602050305030304" pitchFamily="18" charset="0"/>
                          <a:ea typeface="+mn-ea"/>
                          <a:cs typeface="+mn-cs"/>
                        </a:rPr>
                        <a:t>3</a:t>
                      </a:r>
                      <a:r>
                        <a:rPr lang="fr-FR" sz="2800" b="1" kern="1200" dirty="0">
                          <a:solidFill>
                            <a:schemeClr val="tx1"/>
                          </a:solidFill>
                          <a:effectLst/>
                          <a:latin typeface="Book Antiqua" panose="02040602050305030304" pitchFamily="18" charset="0"/>
                          <a:ea typeface="+mn-ea"/>
                          <a:cs typeface="+mn-cs"/>
                        </a:rPr>
                        <a:t> Quand je serai allé vous la préparer, je reviendrai vous prendre avec moi ; et là où je suis, vous y serez aussi. </a:t>
                      </a:r>
                      <a:r>
                        <a:rPr lang="fr-FR" sz="2800" b="1" kern="1200" baseline="30000" dirty="0">
                          <a:solidFill>
                            <a:schemeClr val="tx1"/>
                          </a:solidFill>
                          <a:effectLst/>
                          <a:latin typeface="Book Antiqua" panose="02040602050305030304" pitchFamily="18" charset="0"/>
                          <a:ea typeface="+mn-ea"/>
                          <a:cs typeface="+mn-cs"/>
                        </a:rPr>
                        <a:t>4</a:t>
                      </a:r>
                      <a:r>
                        <a:rPr lang="fr-FR" sz="2800" b="1" kern="1200" dirty="0">
                          <a:solidFill>
                            <a:schemeClr val="tx1"/>
                          </a:solidFill>
                          <a:effectLst/>
                          <a:latin typeface="Book Antiqua" panose="02040602050305030304" pitchFamily="18" charset="0"/>
                          <a:ea typeface="+mn-ea"/>
                          <a:cs typeface="+mn-cs"/>
                        </a:rPr>
                        <a:t> Pour aller où je m'en vais, vous savez le chemin. »</a:t>
                      </a:r>
                    </a:p>
                  </a:txBody>
                  <a:tcPr/>
                </a:tc>
                <a:tc>
                  <a:txBody>
                    <a:bodyPr/>
                    <a:lstStyle/>
                    <a:p>
                      <a:pPr algn="just" rtl="1"/>
                      <a:r>
                        <a:rPr lang="ar-AE" sz="2400" b="1" u="sng" dirty="0">
                          <a:latin typeface="Book Antiqua" panose="02040602050305030304" pitchFamily="18" charset="0"/>
                        </a:rPr>
                        <a:t>يوحنا 14 : 1 – 19</a:t>
                      </a:r>
                      <a:endParaRPr lang="fr-FR" sz="2400" b="1" u="sng" dirty="0">
                        <a:latin typeface="Book Antiqua" panose="02040602050305030304" pitchFamily="18" charset="0"/>
                      </a:endParaRPr>
                    </a:p>
                    <a:p>
                      <a:pPr algn="just" rtl="1"/>
                      <a:r>
                        <a:rPr lang="ar-AE" sz="3600" b="1" dirty="0">
                          <a:latin typeface="Book Antiqua" panose="02040602050305030304" pitchFamily="18" charset="0"/>
                        </a:rPr>
                        <a:t>لا تضطرب قلوبكم، أنتم تؤمنون بالله فآمنوا بي. في بيت أبي منازل كثيرة، والا فاني كنت قد قلت لكم أنا أمضي </a:t>
                      </a:r>
                      <a:r>
                        <a:rPr lang="ar-AE" sz="3600" b="1" dirty="0" err="1"/>
                        <a:t>لاعد</a:t>
                      </a:r>
                      <a:r>
                        <a:rPr lang="ar-AE" sz="3600" b="1" dirty="0"/>
                        <a:t> لكم مكانا. وان مضيت وأعددت لكم مكانا آتي أيضا وآخذكم الي، حتى حيث أكون أنا تكنون أنتم أيضا. وتعلمون حيث أنا اذهب وتعلمون الطريق. </a:t>
                      </a:r>
                      <a:endParaRPr lang="fr-FR" sz="3600" b="1" dirty="0"/>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77680015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E9750-0FB8-04BD-84F0-ED3B9B3150FE}"/>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70B42FA2-6267-E9E1-6627-E264D0742C72}"/>
              </a:ext>
            </a:extLst>
          </p:cNvPr>
          <p:cNvGraphicFramePr>
            <a:graphicFrameLocks noGrp="1"/>
          </p:cNvGraphicFramePr>
          <p:nvPr>
            <p:extLst>
              <p:ext uri="{D42A27DB-BD31-4B8C-83A1-F6EECF244321}">
                <p14:modId xmlns:p14="http://schemas.microsoft.com/office/powerpoint/2010/main" val="3715768734"/>
              </p:ext>
            </p:extLst>
          </p:nvPr>
        </p:nvGraphicFramePr>
        <p:xfrm>
          <a:off x="422987" y="52227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baseline="30000" dirty="0">
                          <a:solidFill>
                            <a:schemeClr val="tx1"/>
                          </a:solidFill>
                          <a:effectLst/>
                          <a:latin typeface="Book Antiqua" panose="02040602050305030304" pitchFamily="18" charset="0"/>
                          <a:ea typeface="+mn-ea"/>
                          <a:cs typeface="+mn-cs"/>
                        </a:rPr>
                        <a:t>5</a:t>
                      </a:r>
                      <a:r>
                        <a:rPr lang="fr-FR" sz="3200" b="1" kern="1200" dirty="0">
                          <a:solidFill>
                            <a:schemeClr val="tx1"/>
                          </a:solidFill>
                          <a:effectLst/>
                          <a:latin typeface="Book Antiqua" panose="02040602050305030304" pitchFamily="18" charset="0"/>
                          <a:ea typeface="+mn-ea"/>
                          <a:cs typeface="+mn-cs"/>
                        </a:rPr>
                        <a:t> Thomas lui dit : « Seigneur, nous ne savons même pas où tu vas ; comment pourrions-nous savoir le chemin ? » </a:t>
                      </a:r>
                      <a:r>
                        <a:rPr lang="fr-FR" sz="3200" b="1" kern="1200" baseline="30000" dirty="0">
                          <a:solidFill>
                            <a:schemeClr val="tx1"/>
                          </a:solidFill>
                          <a:effectLst/>
                          <a:latin typeface="Book Antiqua" panose="02040602050305030304" pitchFamily="18" charset="0"/>
                          <a:ea typeface="+mn-ea"/>
                          <a:cs typeface="+mn-cs"/>
                        </a:rPr>
                        <a:t>6</a:t>
                      </a:r>
                      <a:r>
                        <a:rPr lang="fr-FR" sz="3200" b="1" kern="1200" dirty="0">
                          <a:solidFill>
                            <a:schemeClr val="tx1"/>
                          </a:solidFill>
                          <a:effectLst/>
                          <a:latin typeface="Book Antiqua" panose="02040602050305030304" pitchFamily="18" charset="0"/>
                          <a:ea typeface="+mn-ea"/>
                          <a:cs typeface="+mn-cs"/>
                        </a:rPr>
                        <a:t> Jésus lui répond : « Moi, je suis le Chemin, la Vérité et la Vie ; personne ne va vers le Père sans passer par moi. </a:t>
                      </a:r>
                      <a:r>
                        <a:rPr lang="fr-FR" sz="3200" b="1" kern="1200" baseline="30000" dirty="0">
                          <a:solidFill>
                            <a:schemeClr val="tx1"/>
                          </a:solidFill>
                          <a:effectLst/>
                          <a:latin typeface="Book Antiqua" panose="02040602050305030304" pitchFamily="18" charset="0"/>
                          <a:ea typeface="+mn-ea"/>
                          <a:cs typeface="+mn-cs"/>
                        </a:rPr>
                        <a:t>7</a:t>
                      </a:r>
                      <a:r>
                        <a:rPr lang="fr-FR" sz="3200" b="1" kern="1200" dirty="0">
                          <a:solidFill>
                            <a:schemeClr val="tx1"/>
                          </a:solidFill>
                          <a:effectLst/>
                          <a:latin typeface="Book Antiqua" panose="02040602050305030304" pitchFamily="18" charset="0"/>
                          <a:ea typeface="+mn-ea"/>
                          <a:cs typeface="+mn-cs"/>
                        </a:rPr>
                        <a:t> Puisque vous me connaissez, vous connaîtrez aussi mon Père. Dès maintenant vous le connaissez, et vous l'avez vu. »</a:t>
                      </a:r>
                      <a:endParaRPr lang="fr-FR" sz="3200" b="1" dirty="0">
                        <a:latin typeface="Book Antiqua" panose="02040602050305030304" pitchFamily="18" charset="0"/>
                      </a:endParaRPr>
                    </a:p>
                  </a:txBody>
                  <a:tcPr/>
                </a:tc>
                <a:tc>
                  <a:txBody>
                    <a:bodyPr/>
                    <a:lstStyle/>
                    <a:p>
                      <a:pPr algn="just" rtl="1"/>
                      <a:r>
                        <a:rPr lang="ar-AE" sz="4000" b="1" dirty="0">
                          <a:latin typeface="Book Antiqua" panose="02040602050305030304" pitchFamily="18" charset="0"/>
                        </a:rPr>
                        <a:t>قال له توما: يا سيد لسنا نعلم أين تذهب، فكيف تقدر أن نعرف الطريق. قال له يسوع: أنا هو الطريق والحق والحياة. ليس أحد يأتي الى الآب إلا بي. ولو كنتم عرفتموني لعرفتم أبي أيضا. ومن الآن تعرفونه </a:t>
                      </a:r>
                      <a:r>
                        <a:rPr lang="ar-AE" sz="4000" b="1" dirty="0" err="1"/>
                        <a:t>وققد</a:t>
                      </a:r>
                      <a:r>
                        <a:rPr lang="ar-AE" sz="4000" b="1" dirty="0"/>
                        <a:t> رأيتموه.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55835950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502614429"/>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700" b="1" kern="1200" baseline="30000" dirty="0">
                          <a:solidFill>
                            <a:schemeClr val="tx1"/>
                          </a:solidFill>
                          <a:effectLst/>
                          <a:latin typeface="Book Antiqua" panose="02040602050305030304" pitchFamily="18" charset="0"/>
                          <a:ea typeface="+mn-ea"/>
                          <a:cs typeface="+mn-cs"/>
                        </a:rPr>
                        <a:t>8</a:t>
                      </a:r>
                      <a:r>
                        <a:rPr lang="fr-FR" sz="2700" b="1" kern="1200" dirty="0">
                          <a:solidFill>
                            <a:schemeClr val="tx1"/>
                          </a:solidFill>
                          <a:effectLst/>
                          <a:latin typeface="Book Antiqua" panose="02040602050305030304" pitchFamily="18" charset="0"/>
                          <a:ea typeface="+mn-ea"/>
                          <a:cs typeface="+mn-cs"/>
                        </a:rPr>
                        <a:t> Philippe lui dit : « Seigneur, montre-nous le Père ; cela nous suffit. » </a:t>
                      </a:r>
                      <a:r>
                        <a:rPr lang="fr-FR" sz="2700" b="1" kern="1200" baseline="30000" dirty="0">
                          <a:solidFill>
                            <a:schemeClr val="tx1"/>
                          </a:solidFill>
                          <a:effectLst/>
                          <a:latin typeface="Book Antiqua" panose="02040602050305030304" pitchFamily="18" charset="0"/>
                          <a:ea typeface="+mn-ea"/>
                          <a:cs typeface="+mn-cs"/>
                        </a:rPr>
                        <a:t>9</a:t>
                      </a:r>
                      <a:r>
                        <a:rPr lang="fr-FR" sz="2700" b="1" kern="1200" dirty="0">
                          <a:solidFill>
                            <a:schemeClr val="tx1"/>
                          </a:solidFill>
                          <a:effectLst/>
                          <a:latin typeface="Book Antiqua" panose="02040602050305030304" pitchFamily="18" charset="0"/>
                          <a:ea typeface="+mn-ea"/>
                          <a:cs typeface="+mn-cs"/>
                        </a:rPr>
                        <a:t> Jésus lui répond : « Il y a si longtemps que je suis avec vous, et tu ne me connais pas, Philippe ! Celui qui m'a vu a vu le Père. </a:t>
                      </a:r>
                      <a:r>
                        <a:rPr lang="fr-FR" sz="2700" b="1" kern="1200" baseline="30000" dirty="0">
                          <a:solidFill>
                            <a:schemeClr val="tx1"/>
                          </a:solidFill>
                          <a:effectLst/>
                          <a:latin typeface="Book Antiqua" panose="02040602050305030304" pitchFamily="18" charset="0"/>
                          <a:ea typeface="+mn-ea"/>
                          <a:cs typeface="+mn-cs"/>
                        </a:rPr>
                        <a:t>10</a:t>
                      </a:r>
                      <a:r>
                        <a:rPr lang="fr-FR" sz="2700" b="1" kern="1200" dirty="0">
                          <a:solidFill>
                            <a:schemeClr val="tx1"/>
                          </a:solidFill>
                          <a:effectLst/>
                          <a:latin typeface="Book Antiqua" panose="02040602050305030304" pitchFamily="18" charset="0"/>
                          <a:ea typeface="+mn-ea"/>
                          <a:cs typeface="+mn-cs"/>
                        </a:rPr>
                        <a:t> Comment peux-tu dire : 'Montre-nous le Père' ? Tu ne crois donc pas que je suis dans le Père et que le Père est en moi ! Les paroles que je vous dis, je ne les dis pas de moi-même ; mais c'est le Père qui demeure en moi, et qui accomplit ses propres œuvres. </a:t>
                      </a:r>
                    </a:p>
                  </a:txBody>
                  <a:tcPr/>
                </a:tc>
                <a:tc>
                  <a:txBody>
                    <a:bodyPr/>
                    <a:lstStyle/>
                    <a:p>
                      <a:pPr algn="just" rtl="1"/>
                      <a:r>
                        <a:rPr lang="ar-AE" sz="3600" b="1" dirty="0">
                          <a:latin typeface="Book Antiqua" panose="02040602050305030304" pitchFamily="18" charset="0"/>
                        </a:rPr>
                        <a:t>قال له فيلبس: يا سيد أرنا الآب وكفانا. قال له يسوع: أنا معكم زمانا هذه مدته ولم تعرفني </a:t>
                      </a:r>
                      <a:r>
                        <a:rPr lang="ar-AE" sz="3600" b="1" dirty="0" err="1">
                          <a:latin typeface="Book Antiqua" panose="02040602050305030304" pitchFamily="18" charset="0"/>
                        </a:rPr>
                        <a:t>يافيلبس</a:t>
                      </a:r>
                      <a:r>
                        <a:rPr lang="ar-AE" sz="3600" b="1" dirty="0">
                          <a:latin typeface="Book Antiqua" panose="02040602050305030304" pitchFamily="18" charset="0"/>
                        </a:rPr>
                        <a:t>؟ الذي رآني فقد رأى الآب. فكيف تقول أنت أرنا الآب؟ ألست تؤمن أني أنا في الآب والآب فيّ؟ الكلام الذي أكلمكم به لست أكلمكم به من نفسي، لكن الآب الحال في هو يعمل الأعمال</a:t>
                      </a:r>
                      <a:r>
                        <a:rPr lang="fr-FR" sz="3600" b="1" dirty="0">
                          <a:latin typeface="Book Antiqua" panose="02040602050305030304" pitchFamily="18" charset="0"/>
                        </a:rPr>
                        <a:t>. </a:t>
                      </a:r>
                      <a:endParaRPr lang="ar-AE" sz="3600" b="1" dirty="0">
                        <a:latin typeface="Book Antiqua" panose="02040602050305030304" pitchFamily="18" charset="0"/>
                      </a:endParaRP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10266450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FB28F-787C-5756-B3E9-276E643790AB}"/>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64918FC-0F86-22B5-413F-BB452977339E}"/>
              </a:ext>
            </a:extLst>
          </p:cNvPr>
          <p:cNvGraphicFramePr>
            <a:graphicFrameLocks noGrp="1"/>
          </p:cNvGraphicFramePr>
          <p:nvPr>
            <p:extLst>
              <p:ext uri="{D42A27DB-BD31-4B8C-83A1-F6EECF244321}">
                <p14:modId xmlns:p14="http://schemas.microsoft.com/office/powerpoint/2010/main" val="1243011266"/>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baseline="30000" dirty="0">
                          <a:solidFill>
                            <a:schemeClr val="tx1"/>
                          </a:solidFill>
                          <a:effectLst/>
                          <a:latin typeface="Book Antiqua" panose="02040602050305030304" pitchFamily="18" charset="0"/>
                          <a:ea typeface="+mn-ea"/>
                          <a:cs typeface="+mn-cs"/>
                        </a:rPr>
                        <a:t>11</a:t>
                      </a:r>
                      <a:r>
                        <a:rPr lang="fr-FR" sz="3200" b="1" kern="1200" dirty="0">
                          <a:solidFill>
                            <a:schemeClr val="tx1"/>
                          </a:solidFill>
                          <a:effectLst/>
                          <a:latin typeface="Book Antiqua" panose="02040602050305030304" pitchFamily="18" charset="0"/>
                          <a:ea typeface="+mn-ea"/>
                          <a:cs typeface="+mn-cs"/>
                        </a:rPr>
                        <a:t> Croyez ce que je vous dis : je suis dans le Père, et le Père est en moi ; si vous ne croyez pas ma parole, croyez au moins à cause des œuvres. </a:t>
                      </a:r>
                      <a:r>
                        <a:rPr lang="fr-FR" sz="3200" b="1" kern="1200" baseline="30000" dirty="0">
                          <a:solidFill>
                            <a:schemeClr val="tx1"/>
                          </a:solidFill>
                          <a:effectLst/>
                          <a:latin typeface="Book Antiqua" panose="02040602050305030304" pitchFamily="18" charset="0"/>
                          <a:ea typeface="+mn-ea"/>
                          <a:cs typeface="+mn-cs"/>
                        </a:rPr>
                        <a:t>12</a:t>
                      </a:r>
                      <a:r>
                        <a:rPr lang="fr-FR" sz="3200" b="1" kern="1200" dirty="0">
                          <a:solidFill>
                            <a:schemeClr val="tx1"/>
                          </a:solidFill>
                          <a:effectLst/>
                          <a:latin typeface="Book Antiqua" panose="02040602050305030304" pitchFamily="18" charset="0"/>
                          <a:ea typeface="+mn-ea"/>
                          <a:cs typeface="+mn-cs"/>
                        </a:rPr>
                        <a:t> Amen, amen, je vous le dis : celui qui croit en moi accomplira les mêmes œuvres que moi. Il en accomplira même de plus grandes, puisque je pars vers le Père. </a:t>
                      </a:r>
                    </a:p>
                  </a:txBody>
                  <a:tcPr/>
                </a:tc>
                <a:tc>
                  <a:txBody>
                    <a:bodyPr/>
                    <a:lstStyle/>
                    <a:p>
                      <a:pPr algn="just" rtl="1"/>
                      <a:r>
                        <a:rPr lang="ar-AE" sz="4000" b="1" dirty="0">
                          <a:latin typeface="Book Antiqua" panose="02040602050305030304" pitchFamily="18" charset="0"/>
                        </a:rPr>
                        <a:t>صدقوني أني في ألآب والآب في، والا فصدقوني لأجل الأعمال نفسها. الحق </a:t>
                      </a:r>
                      <a:r>
                        <a:rPr lang="ar-AE" sz="4000" b="1" dirty="0" err="1">
                          <a:latin typeface="Book Antiqua" panose="02040602050305030304" pitchFamily="18" charset="0"/>
                        </a:rPr>
                        <a:t>الحق</a:t>
                      </a:r>
                      <a:r>
                        <a:rPr lang="ar-AE" sz="4000" b="1" dirty="0">
                          <a:latin typeface="Book Antiqua" panose="02040602050305030304" pitchFamily="18" charset="0"/>
                        </a:rPr>
                        <a:t> أقول لكم من يؤمن بي فالأعمال التي أنا أعملها يعملها هو أيضا ويعمل أعظم منها، </a:t>
                      </a:r>
                      <a:r>
                        <a:rPr lang="ar-AE" sz="4000" b="1" dirty="0" err="1">
                          <a:latin typeface="Book Antiqua" panose="02040602050305030304" pitchFamily="18" charset="0"/>
                        </a:rPr>
                        <a:t>لاني</a:t>
                      </a:r>
                      <a:r>
                        <a:rPr lang="ar-AE" sz="4000" b="1" dirty="0">
                          <a:latin typeface="Book Antiqua" panose="02040602050305030304" pitchFamily="18" charset="0"/>
                        </a:rPr>
                        <a:t> ماض الى ابي.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424803749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30131491"/>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000" b="1" kern="1200" baseline="30000" dirty="0">
                          <a:solidFill>
                            <a:schemeClr val="tx1"/>
                          </a:solidFill>
                          <a:effectLst/>
                          <a:latin typeface="Book Antiqua" panose="02040602050305030304" pitchFamily="18" charset="0"/>
                          <a:ea typeface="+mn-ea"/>
                          <a:cs typeface="+mn-cs"/>
                        </a:rPr>
                        <a:t>13</a:t>
                      </a:r>
                      <a:r>
                        <a:rPr lang="fr-FR" sz="3000" b="1" kern="1200" dirty="0">
                          <a:solidFill>
                            <a:schemeClr val="tx1"/>
                          </a:solidFill>
                          <a:effectLst/>
                          <a:latin typeface="Book Antiqua" panose="02040602050305030304" pitchFamily="18" charset="0"/>
                          <a:ea typeface="+mn-ea"/>
                          <a:cs typeface="+mn-cs"/>
                        </a:rPr>
                        <a:t> Tout ce que vous demanderez en invoquant mon nom, je le ferai, afin que le Père soit glorifié dans le Fils. </a:t>
                      </a:r>
                      <a:r>
                        <a:rPr lang="fr-FR" sz="3000" b="1" kern="1200" baseline="30000" dirty="0">
                          <a:solidFill>
                            <a:schemeClr val="tx1"/>
                          </a:solidFill>
                          <a:effectLst/>
                          <a:latin typeface="Book Antiqua" panose="02040602050305030304" pitchFamily="18" charset="0"/>
                          <a:ea typeface="+mn-ea"/>
                          <a:cs typeface="+mn-cs"/>
                        </a:rPr>
                        <a:t>14</a:t>
                      </a:r>
                      <a:r>
                        <a:rPr lang="fr-FR" sz="3000" b="1" kern="1200" dirty="0">
                          <a:solidFill>
                            <a:schemeClr val="tx1"/>
                          </a:solidFill>
                          <a:effectLst/>
                          <a:latin typeface="Book Antiqua" panose="02040602050305030304" pitchFamily="18" charset="0"/>
                          <a:ea typeface="+mn-ea"/>
                          <a:cs typeface="+mn-cs"/>
                        </a:rPr>
                        <a:t> Si vous me demandez quelque chose en invoquant mon nom, moi, je le ferai. </a:t>
                      </a:r>
                      <a:r>
                        <a:rPr lang="fr-FR" sz="3000" b="1" kern="1200" baseline="30000" dirty="0">
                          <a:solidFill>
                            <a:schemeClr val="tx1"/>
                          </a:solidFill>
                          <a:effectLst/>
                          <a:latin typeface="Book Antiqua" panose="02040602050305030304" pitchFamily="18" charset="0"/>
                          <a:ea typeface="+mn-ea"/>
                          <a:cs typeface="+mn-cs"/>
                        </a:rPr>
                        <a:t>15</a:t>
                      </a:r>
                      <a:r>
                        <a:rPr lang="fr-FR" sz="3000" b="1" kern="1200" dirty="0">
                          <a:solidFill>
                            <a:schemeClr val="tx1"/>
                          </a:solidFill>
                          <a:effectLst/>
                          <a:latin typeface="Book Antiqua" panose="02040602050305030304" pitchFamily="18" charset="0"/>
                          <a:ea typeface="+mn-ea"/>
                          <a:cs typeface="+mn-cs"/>
                        </a:rPr>
                        <a:t> Si vous m'aimez, vous resterez fidèles à mes commandements. </a:t>
                      </a:r>
                      <a:r>
                        <a:rPr lang="fr-FR" sz="3000" b="1" kern="1200" baseline="30000" dirty="0">
                          <a:solidFill>
                            <a:schemeClr val="tx1"/>
                          </a:solidFill>
                          <a:effectLst/>
                          <a:latin typeface="Book Antiqua" panose="02040602050305030304" pitchFamily="18" charset="0"/>
                          <a:ea typeface="+mn-ea"/>
                          <a:cs typeface="+mn-cs"/>
                        </a:rPr>
                        <a:t>16</a:t>
                      </a:r>
                      <a:r>
                        <a:rPr lang="fr-FR" sz="3000" b="1" kern="1200" dirty="0">
                          <a:solidFill>
                            <a:schemeClr val="tx1"/>
                          </a:solidFill>
                          <a:effectLst/>
                          <a:latin typeface="Book Antiqua" panose="02040602050305030304" pitchFamily="18" charset="0"/>
                          <a:ea typeface="+mn-ea"/>
                          <a:cs typeface="+mn-cs"/>
                        </a:rPr>
                        <a:t> Moi, je prierai le Père, et il vous donnera un autre Défenseur qui sera pour toujours avec vous : </a:t>
                      </a:r>
                      <a:r>
                        <a:rPr lang="fr-FR" sz="3000" b="1" kern="1200" baseline="30000" dirty="0">
                          <a:solidFill>
                            <a:schemeClr val="tx1"/>
                          </a:solidFill>
                          <a:effectLst/>
                          <a:latin typeface="Book Antiqua" panose="02040602050305030304" pitchFamily="18" charset="0"/>
                          <a:ea typeface="+mn-ea"/>
                          <a:cs typeface="+mn-cs"/>
                        </a:rPr>
                        <a:t>17</a:t>
                      </a:r>
                      <a:r>
                        <a:rPr lang="fr-FR" sz="3000" b="1" kern="1200" dirty="0">
                          <a:solidFill>
                            <a:schemeClr val="tx1"/>
                          </a:solidFill>
                          <a:effectLst/>
                          <a:latin typeface="Book Antiqua" panose="02040602050305030304" pitchFamily="18" charset="0"/>
                          <a:ea typeface="+mn-ea"/>
                          <a:cs typeface="+mn-cs"/>
                        </a:rPr>
                        <a:t> c'est l'Esprit de vérité. </a:t>
                      </a:r>
                    </a:p>
                  </a:txBody>
                  <a:tcPr/>
                </a:tc>
                <a:tc>
                  <a:txBody>
                    <a:bodyPr/>
                    <a:lstStyle/>
                    <a:p>
                      <a:pPr algn="just" rtl="1"/>
                      <a:r>
                        <a:rPr lang="ar-AE" sz="4000" b="1" dirty="0">
                          <a:latin typeface="Book Antiqua" panose="02040602050305030304" pitchFamily="18" charset="0"/>
                        </a:rPr>
                        <a:t>ومهما سألتم بإسمي فذلك أفعله، ليتمجد الآب </a:t>
                      </a:r>
                      <a:r>
                        <a:rPr lang="ar-AE" sz="4000" b="1" dirty="0" err="1">
                          <a:latin typeface="Book Antiqua" panose="02040602050305030304" pitchFamily="18" charset="0"/>
                        </a:rPr>
                        <a:t>بالإبن</a:t>
                      </a:r>
                      <a:r>
                        <a:rPr lang="ar-AE" sz="4000" b="1" dirty="0">
                          <a:latin typeface="Book Antiqua" panose="02040602050305030304" pitchFamily="18" charset="0"/>
                        </a:rPr>
                        <a:t>. ان سألتم شيئا باسمي فاني افعله. </a:t>
                      </a:r>
                      <a:endParaRPr lang="fr-FR" sz="4000" b="1" dirty="0">
                        <a:latin typeface="Book Antiqua" panose="02040602050305030304" pitchFamily="18" charset="0"/>
                      </a:endParaRPr>
                    </a:p>
                    <a:p>
                      <a:pPr algn="just" rtl="1"/>
                      <a:r>
                        <a:rPr lang="ar-AE" sz="4000" b="1" dirty="0">
                          <a:latin typeface="Book Antiqua" panose="02040602050305030304" pitchFamily="18" charset="0"/>
                        </a:rPr>
                        <a:t>ان كنتم </a:t>
                      </a:r>
                      <a:r>
                        <a:rPr lang="ar-AE" sz="4000" b="1" dirty="0" err="1"/>
                        <a:t>تجيونني</a:t>
                      </a:r>
                      <a:r>
                        <a:rPr lang="ar-AE" sz="4000" b="1" dirty="0"/>
                        <a:t> فاحفظوا وصاياي، وأنا أطلب من الآب فيعطيكم معزيا أخر ليمكث معكم الى الأبد، روح الحق</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82340335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43A16-2B7A-1F6F-1A74-551CFF9C2511}"/>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13E2D3B-8A23-E9A1-7BA5-53049099A760}"/>
              </a:ext>
            </a:extLst>
          </p:cNvPr>
          <p:cNvGraphicFramePr>
            <a:graphicFrameLocks noGrp="1"/>
          </p:cNvGraphicFramePr>
          <p:nvPr>
            <p:extLst>
              <p:ext uri="{D42A27DB-BD31-4B8C-83A1-F6EECF244321}">
                <p14:modId xmlns:p14="http://schemas.microsoft.com/office/powerpoint/2010/main" val="1019327786"/>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800" b="1" kern="1200" dirty="0">
                          <a:solidFill>
                            <a:schemeClr val="tx1"/>
                          </a:solidFill>
                          <a:effectLst/>
                          <a:latin typeface="Book Antiqua" panose="02040602050305030304" pitchFamily="18" charset="0"/>
                          <a:ea typeface="+mn-ea"/>
                          <a:cs typeface="+mn-cs"/>
                        </a:rPr>
                        <a:t>Le monde est incapable de le recevoir, parce qu'il ne le voit pas et ne le connaît pas ; mais vous, vous le connaissez, </a:t>
                      </a:r>
                      <a:r>
                        <a:rPr lang="fr-FR" sz="2800" b="1" kern="1200" baseline="30000" dirty="0">
                          <a:solidFill>
                            <a:schemeClr val="tx1"/>
                          </a:solidFill>
                          <a:effectLst/>
                          <a:latin typeface="Book Antiqua" panose="02040602050305030304" pitchFamily="18" charset="0"/>
                          <a:ea typeface="+mn-ea"/>
                          <a:cs typeface="+mn-cs"/>
                        </a:rPr>
                        <a:t>18</a:t>
                      </a:r>
                      <a:r>
                        <a:rPr lang="fr-FR" sz="2800" b="1" kern="1200" dirty="0">
                          <a:solidFill>
                            <a:schemeClr val="tx1"/>
                          </a:solidFill>
                          <a:effectLst/>
                          <a:latin typeface="Book Antiqua" panose="02040602050305030304" pitchFamily="18" charset="0"/>
                          <a:ea typeface="+mn-ea"/>
                          <a:cs typeface="+mn-cs"/>
                        </a:rPr>
                        <a:t> parce qu'il demeure auprès de vous, et qu'il est en vous. Je ne vous laisserai pas orphelins, je reviens vers vous. </a:t>
                      </a:r>
                      <a:r>
                        <a:rPr lang="fr-FR" sz="2800" b="1" kern="1200" baseline="30000" dirty="0">
                          <a:solidFill>
                            <a:schemeClr val="tx1"/>
                          </a:solidFill>
                          <a:effectLst/>
                          <a:latin typeface="Book Antiqua" panose="02040602050305030304" pitchFamily="18" charset="0"/>
                          <a:ea typeface="+mn-ea"/>
                          <a:cs typeface="+mn-cs"/>
                        </a:rPr>
                        <a:t>19</a:t>
                      </a:r>
                      <a:r>
                        <a:rPr lang="fr-FR" sz="2800" b="1" kern="1200" dirty="0">
                          <a:solidFill>
                            <a:schemeClr val="tx1"/>
                          </a:solidFill>
                          <a:effectLst/>
                          <a:latin typeface="Book Antiqua" panose="02040602050305030304" pitchFamily="18" charset="0"/>
                          <a:ea typeface="+mn-ea"/>
                          <a:cs typeface="+mn-cs"/>
                        </a:rPr>
                        <a:t> D'ici peu de temps, le monde ne me verra plus, mais vous, vous me verrez vivant, et vous vivrez aussi. </a:t>
                      </a:r>
                    </a:p>
                    <a:p>
                      <a:pPr algn="just"/>
                      <a:endParaRPr lang="fr-FR" sz="2800" b="1" kern="1200" dirty="0">
                        <a:solidFill>
                          <a:schemeClr val="tx1"/>
                        </a:solidFill>
                        <a:effectLst/>
                        <a:latin typeface="Book Antiqua" panose="02040602050305030304" pitchFamily="18" charset="0"/>
                        <a:ea typeface="+mn-ea"/>
                        <a:cs typeface="+mn-cs"/>
                      </a:endParaRPr>
                    </a:p>
                    <a:p>
                      <a:pPr algn="just"/>
                      <a:r>
                        <a:rPr lang="fr-FR" sz="2800" b="1" kern="1200" dirty="0">
                          <a:solidFill>
                            <a:srgbClr val="C00000"/>
                          </a:solidFill>
                          <a:effectLst/>
                          <a:latin typeface="Book Antiqua" panose="02040602050305030304" pitchFamily="18" charset="0"/>
                          <a:ea typeface="+mn-ea"/>
                          <a:cs typeface="+mn-cs"/>
                        </a:rPr>
                        <a:t>Gloire à Dieu éternellement, amen !</a:t>
                      </a:r>
                    </a:p>
                  </a:txBody>
                  <a:tcPr/>
                </a:tc>
                <a:tc>
                  <a:txBody>
                    <a:bodyPr/>
                    <a:lstStyle/>
                    <a:p>
                      <a:pPr algn="just" rtl="1"/>
                      <a:r>
                        <a:rPr lang="ar-AE" sz="3800" b="1" dirty="0">
                          <a:latin typeface="Book Antiqua" panose="02040602050305030304" pitchFamily="18" charset="0"/>
                        </a:rPr>
                        <a:t>الذي لا يستطيع العالم أن يقبله لأنه لا يراه ولا يعرفه. وأما أنتم فتعرفونه لأنه ماكث معكم ويكون فيكم. لا أترككم يتامى، إني آتي اليكم. بعد قليل لا يراني العالم أيضا، واما أنتم فترونني أني أنا حي فأنتم ستحيون. </a:t>
                      </a:r>
                      <a:endParaRPr lang="fr-FR" sz="3800" b="1" dirty="0"/>
                    </a:p>
                    <a:p>
                      <a:pPr algn="just" rtl="1"/>
                      <a:endParaRPr lang="fr-FR" sz="3800" b="1" dirty="0"/>
                    </a:p>
                    <a:p>
                      <a:pPr algn="just" rtl="1"/>
                      <a:r>
                        <a:rPr lang="ar-AE" sz="3800" b="1" dirty="0">
                          <a:solidFill>
                            <a:srgbClr val="C00000"/>
                          </a:solidFill>
                        </a:rPr>
                        <a:t>والمجد لله دائماً.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2680122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562155710"/>
              </p:ext>
            </p:extLst>
          </p:nvPr>
        </p:nvGraphicFramePr>
        <p:xfrm>
          <a:off x="422987" y="535661"/>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a:lnSpc>
                          <a:spcPct val="100000"/>
                        </a:lnSpc>
                      </a:pPr>
                      <a:r>
                        <a:rPr lang="fr-FR" sz="2400" b="1" kern="1200" dirty="0">
                          <a:solidFill>
                            <a:srgbClr val="C00000"/>
                          </a:solidFill>
                          <a:effectLst/>
                          <a:latin typeface="Book Antiqua" panose="02040602050305030304" pitchFamily="18" charset="0"/>
                          <a:ea typeface="+mn-ea"/>
                          <a:cs typeface="+mn-cs"/>
                        </a:rPr>
                        <a:t>Le prêtre : </a:t>
                      </a:r>
                    </a:p>
                    <a:p>
                      <a:pPr algn="just">
                        <a:lnSpc>
                          <a:spcPct val="100000"/>
                        </a:lnSpc>
                      </a:pPr>
                      <a:r>
                        <a:rPr lang="fr-FR" sz="2800" b="1" kern="1200" dirty="0">
                          <a:solidFill>
                            <a:schemeClr val="tx1"/>
                          </a:solidFill>
                          <a:effectLst/>
                          <a:latin typeface="Book Antiqua" panose="02040602050305030304" pitchFamily="18" charset="0"/>
                          <a:ea typeface="+mn-ea"/>
                          <a:cs typeface="+mn-cs"/>
                        </a:rPr>
                        <a:t>Nous Te rendons grâce, Seigneur, Dieu des puissances pour tout ce que tu as fait, Tu conduis notre vie selon Ta miséricorde. Tu es le Seigneur qui éduque et c’est Toi qui guéris. Guéris ton (ta/tes) serviteur (servante) (s) (...) de toutes ses maladies. Délivre-le de tout mal et relève-le sain afin qu’il confesse ta </a:t>
                      </a:r>
                      <a:r>
                        <a:rPr lang="fr-FR" sz="2800" b="1" kern="1200" dirty="0" err="1">
                          <a:solidFill>
                            <a:schemeClr val="tx1"/>
                          </a:solidFill>
                          <a:effectLst/>
                          <a:latin typeface="Book Antiqua" panose="02040602050305030304" pitchFamily="18" charset="0"/>
                          <a:ea typeface="+mn-ea"/>
                          <a:cs typeface="+mn-cs"/>
                        </a:rPr>
                        <a:t>miséricode</a:t>
                      </a:r>
                      <a:r>
                        <a:rPr lang="fr-FR" sz="2800" b="1" kern="1200" dirty="0">
                          <a:solidFill>
                            <a:schemeClr val="tx1"/>
                          </a:solidFill>
                          <a:effectLst/>
                          <a:latin typeface="Book Antiqua" panose="02040602050305030304" pitchFamily="18" charset="0"/>
                          <a:ea typeface="+mn-ea"/>
                          <a:cs typeface="+mn-cs"/>
                        </a:rPr>
                        <a:t> et qu’il Te glorifie avec tous les fidèles de Ton Eglise tout le restant de sa vie.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 </a:t>
                      </a:r>
                      <a:endParaRPr lang="fr-FR" sz="2400" b="1" dirty="0">
                        <a:latin typeface="Book Antiqua" panose="02040602050305030304" pitchFamily="18" charset="0"/>
                      </a:endParaRPr>
                    </a:p>
                    <a:p>
                      <a:pPr algn="just" rtl="1"/>
                      <a:r>
                        <a:rPr lang="ar-AE" sz="3600" b="1" dirty="0">
                          <a:latin typeface="Book Antiqua" panose="02040602050305030304" pitchFamily="18" charset="0"/>
                        </a:rPr>
                        <a:t>نشكرك أيها الرب إله القوات على كل ما صنعت لأنك برحمتك دبرت حياتنا. أنت هو الرب المؤدب أنت هو المشفى اشف يا رب عبدك... من امراضه. وأنقذه من كل شر. أقمه صحيحا ليعترف برحمتك. ويمجدك مع شعبك في كنيستك جميع أيام حياته</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24673689"/>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749243413"/>
              </p:ext>
            </p:extLst>
          </p:nvPr>
        </p:nvGraphicFramePr>
        <p:xfrm>
          <a:off x="422987" y="510604"/>
          <a:ext cx="11346026" cy="54559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4740532">
                <a:tc>
                  <a:txBody>
                    <a:bodyPr/>
                    <a:lstStyle/>
                    <a:p>
                      <a:pPr marL="0" algn="just" defTabSz="914400" rtl="0" eaLnBrk="1" latinLnBrk="0" hangingPunct="1">
                        <a:lnSpc>
                          <a:spcPct val="100000"/>
                        </a:lnSpc>
                      </a:pPr>
                      <a:r>
                        <a:rPr lang="fr-FR" sz="3200" b="1" kern="1200" dirty="0">
                          <a:solidFill>
                            <a:schemeClr val="tx1"/>
                          </a:solidFill>
                          <a:effectLst/>
                          <a:latin typeface="Book Antiqua" panose="02040602050305030304" pitchFamily="18" charset="0"/>
                          <a:ea typeface="+mn-ea"/>
                          <a:cs typeface="+mn-cs"/>
                        </a:rPr>
                        <a:t>Par la grâce, la miséricorde et l’amour du genre humain de Ton Fils unique notre Seigneur, Dieu et Sauveur Jésus Christ par Qui la gloire, l’honneur, la magnificence et l’adoration Te sont dus avec Lui et le Saint-Esprit vivifiant et consubstantiel à Toi maintenant et toujours et dans les siècles des siècles. Amen !</a:t>
                      </a:r>
                    </a:p>
                  </a:txBody>
                  <a:tcPr/>
                </a:tc>
                <a:tc>
                  <a:txBody>
                    <a:bodyPr/>
                    <a:lstStyle/>
                    <a:p>
                      <a:pPr algn="just" rtl="1"/>
                      <a:r>
                        <a:rPr lang="ar-AE" sz="3600" b="1" dirty="0">
                          <a:latin typeface="Book Antiqua" panose="02040602050305030304" pitchFamily="18" charset="0"/>
                        </a:rPr>
                        <a:t>بالنعمة </a:t>
                      </a:r>
                      <a:r>
                        <a:rPr lang="ar-AE" sz="3600" b="1" dirty="0" err="1">
                          <a:latin typeface="Book Antiqua" panose="02040602050305030304" pitchFamily="18" charset="0"/>
                        </a:rPr>
                        <a:t>والرآفات</a:t>
                      </a:r>
                      <a:r>
                        <a:rPr lang="ar-AE" sz="3600" b="1" dirty="0">
                          <a:latin typeface="Book Antiqua" panose="02040602050305030304" pitchFamily="18" charset="0"/>
                        </a:rPr>
                        <a:t> ومحبة البشر اللواتي لابنك الوحيد الجنس ربنا وإلهنا ومخلصنا يسوع المسيح</a:t>
                      </a:r>
                      <a:r>
                        <a:rPr lang="fr-FR" sz="3600" b="1" dirty="0">
                          <a:latin typeface="Book Antiqua" panose="02040602050305030304" pitchFamily="18" charset="0"/>
                        </a:rPr>
                        <a:t> </a:t>
                      </a:r>
                      <a:r>
                        <a:rPr lang="ar-AE" sz="3600" b="1" dirty="0">
                          <a:latin typeface="Book Antiqua" panose="02040602050305030304" pitchFamily="18" charset="0"/>
                        </a:rPr>
                        <a:t>هذا الذي من قبله المجد والكرامة والعزة والسجود تليق بك معه، ومع الروح القدس المحيي المساوي لك</a:t>
                      </a:r>
                      <a:r>
                        <a:rPr lang="fr-FR" sz="3600" b="1" dirty="0"/>
                        <a:t> </a:t>
                      </a:r>
                      <a:r>
                        <a:rPr lang="ar-AE" sz="3600" b="1" dirty="0" err="1"/>
                        <a:t>الأن</a:t>
                      </a:r>
                      <a:r>
                        <a:rPr lang="ar-AE" sz="3600" b="1" dirty="0"/>
                        <a:t> وكل أوان والى دهر الدهور كلها. آمِينَ. </a:t>
                      </a:r>
                      <a:endParaRPr lang="fr-FR" sz="3600" b="1" dirty="0"/>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30353713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A8B033-D3CE-4D9E-81CE-76148E15E42A}"/>
              </a:ext>
            </a:extLst>
          </p:cNvPr>
          <p:cNvSpPr>
            <a:spLocks noGrp="1"/>
          </p:cNvSpPr>
          <p:nvPr>
            <p:ph type="title"/>
          </p:nvPr>
        </p:nvSpPr>
        <p:spPr>
          <a:xfrm>
            <a:off x="0" y="527457"/>
            <a:ext cx="12192000" cy="5810998"/>
          </a:xfrm>
        </p:spPr>
        <p:txBody>
          <a:bodyPr anchor="ctr">
            <a:noAutofit/>
          </a:bodyPr>
          <a:lstStyle/>
          <a:p>
            <a: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Sixième prière - </a:t>
            </a:r>
            <a:r>
              <a:rPr lang="ar-AE" sz="4800" b="1" dirty="0">
                <a:ln w="19050">
                  <a:solidFill>
                    <a:schemeClr val="tx1"/>
                  </a:solidFill>
                </a:ln>
                <a:solidFill>
                  <a:schemeClr val="bg1"/>
                </a:solidFill>
                <a:effectLst>
                  <a:outerShdw blurRad="38100" dist="38100" dir="2700000" algn="tl">
                    <a:srgbClr val="000000">
                      <a:alpha val="43137"/>
                    </a:srgbClr>
                  </a:outerShdw>
                </a:effectLst>
                <a:cs typeface="Arial" panose="020B0604020202020204" pitchFamily="34" charset="0"/>
              </a:rPr>
              <a:t>الصلاة السادسة</a:t>
            </a:r>
            <a:br>
              <a:rPr lang="fr-FR" sz="4800" b="1" dirty="0">
                <a:ln w="19050">
                  <a:solidFill>
                    <a:schemeClr val="tx1"/>
                  </a:solidFill>
                </a:ln>
                <a:solidFill>
                  <a:schemeClr val="bg1"/>
                </a:solidFill>
                <a:effectLst>
                  <a:outerShdw blurRad="38100" dist="38100" dir="2700000" algn="tl">
                    <a:srgbClr val="000000">
                      <a:alpha val="43137"/>
                    </a:srgbClr>
                  </a:outerShdw>
                </a:effectLst>
              </a:rPr>
            </a:br>
            <a:br>
              <a:rPr lang="fr-FR" sz="4800" b="1" dirty="0">
                <a:ln w="19050">
                  <a:solidFill>
                    <a:schemeClr val="tx1"/>
                  </a:solidFill>
                </a:ln>
                <a:solidFill>
                  <a:schemeClr val="bg1"/>
                </a:solidFill>
                <a:effectLst>
                  <a:outerShdw blurRad="38100" dist="38100" dir="2700000" algn="tl">
                    <a:srgbClr val="000000">
                      <a:alpha val="43137"/>
                    </a:srgbClr>
                  </a:outerShdw>
                </a:effectLst>
              </a:rPr>
            </a:br>
            <a:r>
              <a:rPr lang="fr-FR" sz="4800" dirty="0" err="1">
                <a:ln w="19050">
                  <a:solidFill>
                    <a:schemeClr val="tx1"/>
                  </a:solidFill>
                </a:ln>
                <a:solidFill>
                  <a:schemeClr val="bg1"/>
                </a:solidFill>
                <a:effectLst>
                  <a:outerShdw blurRad="38100" dist="38100" dir="2700000" algn="tl">
                    <a:srgbClr val="000000">
                      <a:alpha val="43137"/>
                    </a:srgbClr>
                  </a:outerShdw>
                </a:effectLst>
                <a:latin typeface="Avva_Marcos" panose="04020500000000000000" pitchFamily="82" charset="0"/>
              </a:rPr>
              <a:t>P</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imah</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 `n`</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slyl</a:t>
            </a:r>
            <a:endParaRPr lang="fr-FR" sz="4800" b="1" dirty="0">
              <a:ln w="19050">
                <a:solidFill>
                  <a:schemeClr val="tx1"/>
                </a:solidFill>
              </a:ln>
              <a:solidFill>
                <a:schemeClr val="bg1"/>
              </a:solidFill>
              <a:effectLst>
                <a:outerShdw blurRad="38100" dist="38100" dir="2700000" algn="tl">
                  <a:srgbClr val="000000">
                    <a:alpha val="43137"/>
                  </a:srgbClr>
                </a:outerShdw>
              </a:effectLst>
            </a:endParaRPr>
          </a:p>
        </p:txBody>
      </p:sp>
      <p:sp>
        <p:nvSpPr>
          <p:cNvPr id="12" name="Rectangle 74">
            <a:extLst>
              <a:ext uri="{FF2B5EF4-FFF2-40B4-BE49-F238E27FC236}">
                <a16:creationId xmlns:a16="http://schemas.microsoft.com/office/drawing/2014/main" id="{3EF44594-EC83-4E81-801E-0696255F1E04}"/>
              </a:ext>
            </a:extLst>
          </p:cNvPr>
          <p:cNvSpPr>
            <a:spLocks noChangeArrowheads="1"/>
          </p:cNvSpPr>
          <p:nvPr/>
        </p:nvSpPr>
        <p:spPr bwMode="auto">
          <a:xfrm>
            <a:off x="6943060" y="53414"/>
            <a:ext cx="5057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Arial" panose="020B0604020202020204" pitchFamily="34" charset="0"/>
              </a:rPr>
              <a:t> </a:t>
            </a:r>
          </a:p>
        </p:txBody>
      </p:sp>
    </p:spTree>
    <p:extLst>
      <p:ext uri="{BB962C8B-B14F-4D97-AF65-F5344CB8AC3E}">
        <p14:creationId xmlns:p14="http://schemas.microsoft.com/office/powerpoint/2010/main" val="1544618999"/>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87D53-E461-A282-7AA8-BA7102E21119}"/>
            </a:ext>
          </a:extLst>
        </p:cNvPr>
        <p:cNvGrpSpPr/>
        <p:nvPr/>
      </p:nvGrpSpPr>
      <p:grpSpPr>
        <a:xfrm>
          <a:off x="0" y="0"/>
          <a:ext cx="0" cy="0"/>
          <a:chOff x="0" y="0"/>
          <a:chExt cx="0" cy="0"/>
        </a:xfrm>
      </p:grpSpPr>
      <p:graphicFrame>
        <p:nvGraphicFramePr>
          <p:cNvPr id="11723816" name="Group 40">
            <a:extLst>
              <a:ext uri="{FF2B5EF4-FFF2-40B4-BE49-F238E27FC236}">
                <a16:creationId xmlns:a16="http://schemas.microsoft.com/office/drawing/2014/main" id="{0E91C496-43BC-1150-4879-986606A62E29}"/>
              </a:ext>
            </a:extLst>
          </p:cNvPr>
          <p:cNvGraphicFramePr>
            <a:graphicFrameLocks noGrp="1"/>
          </p:cNvGraphicFramePr>
          <p:nvPr>
            <p:ph/>
          </p:nvPr>
        </p:nvGraphicFramePr>
        <p:xfrm>
          <a:off x="426000" y="543058"/>
          <a:ext cx="11340000" cy="5796000"/>
        </p:xfrm>
        <a:graphic>
          <a:graphicData uri="http://schemas.openxmlformats.org/drawingml/2006/table">
            <a:tbl>
              <a:tblPr/>
              <a:tblGrid>
                <a:gridCol w="4141915">
                  <a:extLst>
                    <a:ext uri="{9D8B030D-6E8A-4147-A177-3AD203B41FA5}">
                      <a16:colId xmlns:a16="http://schemas.microsoft.com/office/drawing/2014/main" val="20000"/>
                    </a:ext>
                  </a:extLst>
                </a:gridCol>
                <a:gridCol w="4079585">
                  <a:extLst>
                    <a:ext uri="{9D8B030D-6E8A-4147-A177-3AD203B41FA5}">
                      <a16:colId xmlns:a16="http://schemas.microsoft.com/office/drawing/2014/main" val="20001"/>
                    </a:ext>
                  </a:extLst>
                </a:gridCol>
                <a:gridCol w="3118500">
                  <a:extLst>
                    <a:ext uri="{9D8B030D-6E8A-4147-A177-3AD203B41FA5}">
                      <a16:colId xmlns:a16="http://schemas.microsoft.com/office/drawing/2014/main" val="20002"/>
                    </a:ext>
                  </a:extLst>
                </a:gridCol>
              </a:tblGrid>
              <a:tr h="482542">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r h="5313458">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defRPr/>
                      </a:pP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Avva_Marcos" panose="04020500000000000000" pitchFamily="82" charset="0"/>
                          <a:cs typeface="Arial" charset="0"/>
                        </a:rPr>
                        <a:t>E</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le`ycon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Patyr</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Pantokratwr</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Pan`agi`a</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`P¡ `V}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nijom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swpi</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je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ntan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noubo`y;oc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li'ic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nenhojhej</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ebyl</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900" b="1" i="0" u="none" strike="noStrike" cap="none" normalizeH="0" baseline="0" dirty="0">
                          <a:ln>
                            <a:noFill/>
                          </a:ln>
                          <a:solidFill>
                            <a:srgbClr val="000000"/>
                          </a:solidFill>
                          <a:effectLst/>
                          <a:latin typeface="Book Antiqua" panose="02040602050305030304" pitchFamily="18" charset="0"/>
                          <a:cs typeface="Arial" charset="0"/>
                        </a:rPr>
                        <a:t>Aie pitié de nous Dieu, le Père Tout-Puissant, Ô Trinité toute Sainte, aie pitié de nous, Ô Seigneur, Dieu des puissances sois avec nous, car nous n’avons d’autre secours que de Toi dans nos difficultés et nos angoisses. </a:t>
                      </a: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defRPr/>
                      </a:pPr>
                      <a:r>
                        <a:rPr kumimoji="0" lang="ar-EG" sz="4000" b="1" i="0" u="none" strike="noStrike" cap="none" normalizeH="0" baseline="0" dirty="0">
                          <a:ln>
                            <a:noFill/>
                          </a:ln>
                          <a:solidFill>
                            <a:srgbClr val="000000"/>
                          </a:solidFill>
                          <a:effectLst/>
                          <a:latin typeface="Book Antiqua" panose="02040602050305030304" pitchFamily="18" charset="0"/>
                          <a:cs typeface="Arial" charset="0"/>
                        </a:rPr>
                        <a:t>اِرْحَمْنَا يَا اللهُ الآبُ ضَابِطُ الْكُلِّ، أَيُّهَا الثَّالُوثُ الْقُدُّوسُ اِرْحَمْنَا، أَيُّهَا الرَّبُّ إِلَهُ الْقُوَّاتِ كُنْ مَعَنَا، لأَنَّهُ لَيْسَ لَنَا مُعِينٌ فِي شَدَائِدِنَا </a:t>
                      </a:r>
                      <a:r>
                        <a:rPr kumimoji="0" lang="ar-EG" sz="4000" b="1" i="0" u="none" strike="noStrike" cap="none" normalizeH="0" baseline="0" dirty="0" err="1">
                          <a:ln>
                            <a:noFill/>
                          </a:ln>
                          <a:solidFill>
                            <a:srgbClr val="000000"/>
                          </a:solidFill>
                          <a:effectLst/>
                          <a:latin typeface="Book Antiqua" panose="02040602050305030304" pitchFamily="18" charset="0"/>
                          <a:cs typeface="Arial" charset="0"/>
                        </a:rPr>
                        <a:t>وَضِيقَاتِنَا</a:t>
                      </a:r>
                      <a:r>
                        <a:rPr kumimoji="0" lang="ar-EG" sz="4000" b="1" i="0" u="none" strike="noStrike" cap="none" normalizeH="0" baseline="0" dirty="0">
                          <a:ln>
                            <a:noFill/>
                          </a:ln>
                          <a:solidFill>
                            <a:srgbClr val="000000"/>
                          </a:solidFill>
                          <a:effectLst/>
                          <a:latin typeface="Book Antiqua" panose="02040602050305030304" pitchFamily="18" charset="0"/>
                          <a:cs typeface="Arial" charset="0"/>
                        </a:rPr>
                        <a:t> سِوَاكَ.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887967408"/>
                  </a:ext>
                </a:extLst>
              </a:tr>
            </a:tbl>
          </a:graphicData>
        </a:graphic>
      </p:graphicFrame>
    </p:spTree>
    <p:extLst>
      <p:ext uri="{BB962C8B-B14F-4D97-AF65-F5344CB8AC3E}">
        <p14:creationId xmlns:p14="http://schemas.microsoft.com/office/powerpoint/2010/main" val="96020860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2237" name="Group 29"/>
          <p:cNvGraphicFramePr>
            <a:graphicFrameLocks noGrp="1"/>
          </p:cNvGraphicFramePr>
          <p:nvPr>
            <p:extLst>
              <p:ext uri="{D42A27DB-BD31-4B8C-83A1-F6EECF244321}">
                <p14:modId xmlns:p14="http://schemas.microsoft.com/office/powerpoint/2010/main" val="2707132904"/>
              </p:ext>
            </p:extLst>
          </p:nvPr>
        </p:nvGraphicFramePr>
        <p:xfrm>
          <a:off x="0" y="498075"/>
          <a:ext cx="12192000" cy="6160373"/>
        </p:xfrm>
        <a:graphic>
          <a:graphicData uri="http://schemas.openxmlformats.org/drawingml/2006/table">
            <a:tbl>
              <a:tblPr/>
              <a:tblGrid>
                <a:gridCol w="6596743">
                  <a:extLst>
                    <a:ext uri="{9D8B030D-6E8A-4147-A177-3AD203B41FA5}">
                      <a16:colId xmlns:a16="http://schemas.microsoft.com/office/drawing/2014/main" val="20000"/>
                    </a:ext>
                  </a:extLst>
                </a:gridCol>
                <a:gridCol w="5595257">
                  <a:extLst>
                    <a:ext uri="{9D8B030D-6E8A-4147-A177-3AD203B41FA5}">
                      <a16:colId xmlns:a16="http://schemas.microsoft.com/office/drawing/2014/main" val="1812196027"/>
                    </a:ext>
                  </a:extLst>
                </a:gridCol>
              </a:tblGrid>
              <a:tr h="231014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a:t>
                      </a: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mes seigneurs,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les pères apôtres. </a:t>
                      </a:r>
                      <a:b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b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aux disciples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de notre Seigneur Jésus-Christ. </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لسادَتي</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الآباء الرُّسل</a:t>
                      </a: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لتلاميذ</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ربنا يسوع المسيح</a:t>
                      </a:r>
                      <a:r>
                        <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850233">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nio</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n`apoctoloc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nima;ytyc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pen{</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I=y=c P=,=c.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FA466362-6E74-4E5A-877B-8C14FEF121A1}"/>
              </a:ext>
            </a:extLst>
          </p:cNvPr>
          <p:cNvGraphicFramePr>
            <a:graphicFrameLocks noGrp="1"/>
          </p:cNvGraphicFramePr>
          <p:nvPr>
            <p:extLst>
              <p:ext uri="{D42A27DB-BD31-4B8C-83A1-F6EECF244321}">
                <p14:modId xmlns:p14="http://schemas.microsoft.com/office/powerpoint/2010/main" val="1630149864"/>
              </p:ext>
            </p:extLst>
          </p:nvPr>
        </p:nvGraphicFramePr>
        <p:xfrm>
          <a:off x="2032000" y="89808"/>
          <a:ext cx="8128000" cy="420307"/>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b="1" dirty="0">
                          <a:solidFill>
                            <a:schemeClr val="tx1"/>
                          </a:solidFill>
                          <a:latin typeface="Book Antiqua" panose="02040602050305030304" pitchFamily="18" charset="0"/>
                          <a:cs typeface="Arial" charset="0"/>
                        </a:rPr>
                        <a:t>Les Apôtres - </a:t>
                      </a:r>
                      <a:r>
                        <a:rPr lang="ar-EG" sz="2400" b="1" dirty="0">
                          <a:solidFill>
                            <a:schemeClr val="tx1"/>
                          </a:solidFill>
                          <a:latin typeface="Book Antiqua" panose="02040602050305030304" pitchFamily="18" charset="0"/>
                          <a:cs typeface="Arial" charset="0"/>
                        </a:rPr>
                        <a:t>الرُّسل</a:t>
                      </a:r>
                      <a:endParaRPr lang="en-CA" sz="2400" b="1" dirty="0">
                        <a:solidFill>
                          <a:schemeClr val="tx1"/>
                        </a:solidFill>
                        <a:latin typeface="Book Antiqua" panose="02040602050305030304" pitchFamily="18"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294466420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279A1-7D5B-44E4-BB6B-B8B524532D60}"/>
            </a:ext>
          </a:extLst>
        </p:cNvPr>
        <p:cNvGrpSpPr/>
        <p:nvPr/>
      </p:nvGrpSpPr>
      <p:grpSpPr>
        <a:xfrm>
          <a:off x="0" y="0"/>
          <a:ext cx="0" cy="0"/>
          <a:chOff x="0" y="0"/>
          <a:chExt cx="0" cy="0"/>
        </a:xfrm>
      </p:grpSpPr>
      <p:graphicFrame>
        <p:nvGraphicFramePr>
          <p:cNvPr id="4" name="Group 2">
            <a:extLst>
              <a:ext uri="{FF2B5EF4-FFF2-40B4-BE49-F238E27FC236}">
                <a16:creationId xmlns:a16="http://schemas.microsoft.com/office/drawing/2014/main" id="{B7DA69DD-7CE0-4D39-E6BB-4DB50907FBE6}"/>
              </a:ext>
            </a:extLst>
          </p:cNvPr>
          <p:cNvGraphicFramePr>
            <a:graphicFrameLocks noGrp="1"/>
          </p:cNvGraphicFramePr>
          <p:nvPr>
            <p:ph/>
            <p:extLst>
              <p:ext uri="{D42A27DB-BD31-4B8C-83A1-F6EECF244321}">
                <p14:modId xmlns:p14="http://schemas.microsoft.com/office/powerpoint/2010/main" val="814075487"/>
              </p:ext>
            </p:extLst>
          </p:nvPr>
        </p:nvGraphicFramePr>
        <p:xfrm>
          <a:off x="425999" y="541176"/>
          <a:ext cx="11340001" cy="5796000"/>
        </p:xfrm>
        <a:graphic>
          <a:graphicData uri="http://schemas.openxmlformats.org/drawingml/2006/table">
            <a:tbl>
              <a:tblPr/>
              <a:tblGrid>
                <a:gridCol w="4229263">
                  <a:extLst>
                    <a:ext uri="{9D8B030D-6E8A-4147-A177-3AD203B41FA5}">
                      <a16:colId xmlns:a16="http://schemas.microsoft.com/office/drawing/2014/main" val="20000"/>
                    </a:ext>
                  </a:extLst>
                </a:gridCol>
                <a:gridCol w="3922526">
                  <a:extLst>
                    <a:ext uri="{9D8B030D-6E8A-4147-A177-3AD203B41FA5}">
                      <a16:colId xmlns:a16="http://schemas.microsoft.com/office/drawing/2014/main" val="20001"/>
                    </a:ext>
                  </a:extLst>
                </a:gridCol>
                <a:gridCol w="3188212">
                  <a:extLst>
                    <a:ext uri="{9D8B030D-6E8A-4147-A177-3AD203B41FA5}">
                      <a16:colId xmlns:a16="http://schemas.microsoft.com/office/drawing/2014/main" val="825199505"/>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300" b="1" i="0" kern="1200" dirty="0">
                          <a:solidFill>
                            <a:srgbClr val="000000"/>
                          </a:solidFill>
                          <a:effectLst/>
                          <a:latin typeface="Avva_Marcos" panose="04020500000000000000" pitchFamily="82" charset="0"/>
                          <a:ea typeface="+mn-ea"/>
                          <a:cs typeface="+mn-cs"/>
                        </a:rPr>
                        <a:t>G</a:t>
                      </a:r>
                      <a:r>
                        <a:rPr lang="fr-FR" sz="2300" b="1" i="0" kern="1200" dirty="0">
                          <a:solidFill>
                            <a:srgbClr val="000000"/>
                          </a:solidFill>
                          <a:effectLst/>
                          <a:latin typeface="CS Avva Shenouda" panose="020B7200000000000000" pitchFamily="34" charset="0"/>
                          <a:ea typeface="+mn-ea"/>
                          <a:cs typeface="+mn-cs"/>
                        </a:rPr>
                        <a:t>e </a:t>
                      </a:r>
                      <a:r>
                        <a:rPr lang="fr-FR" sz="2300" b="1" i="0" kern="1200" dirty="0" err="1">
                          <a:solidFill>
                            <a:srgbClr val="000000"/>
                          </a:solidFill>
                          <a:effectLst/>
                          <a:latin typeface="CS Avva Shenouda" panose="020B7200000000000000" pitchFamily="34" charset="0"/>
                          <a:ea typeface="+mn-ea"/>
                          <a:cs typeface="+mn-cs"/>
                        </a:rPr>
                        <a:t>penIwt</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nivyou`i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mareftoubo</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PekRan</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marec`i</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tekmetouro</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petehnak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marefswpi</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tve</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hijen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pikahi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penwik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a:t>
                      </a:r>
                      <a:r>
                        <a:rPr lang="fr-FR" sz="2300" b="1" i="0" kern="1200" dirty="0">
                          <a:solidFill>
                            <a:srgbClr val="000000"/>
                          </a:solidFill>
                          <a:effectLst/>
                          <a:latin typeface="CS Avva Shenouda" panose="020B7200000000000000" pitchFamily="34" charset="0"/>
                          <a:ea typeface="+mn-ea"/>
                          <a:cs typeface="+mn-cs"/>
                        </a:rPr>
                        <a:t> rac] </a:t>
                      </a:r>
                      <a:r>
                        <a:rPr lang="fr-FR" sz="2300" b="1" i="0" kern="1200" dirty="0" err="1">
                          <a:solidFill>
                            <a:srgbClr val="000000"/>
                          </a:solidFill>
                          <a:effectLst/>
                          <a:latin typeface="CS Avva Shenouda" panose="020B7200000000000000" pitchFamily="34" charset="0"/>
                          <a:ea typeface="+mn-ea"/>
                          <a:cs typeface="+mn-cs"/>
                        </a:rPr>
                        <a:t>myif</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mvoou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 </a:t>
                      </a:r>
                      <a:r>
                        <a:rPr lang="fr-FR" sz="2300" b="1" i="0" kern="1200" dirty="0" err="1">
                          <a:solidFill>
                            <a:srgbClr val="000000"/>
                          </a:solidFill>
                          <a:effectLst/>
                          <a:latin typeface="CS Avva Shenouda" panose="020B7200000000000000" pitchFamily="34" charset="0"/>
                          <a:ea typeface="+mn-ea"/>
                          <a:cs typeface="+mn-cs"/>
                        </a:rPr>
                        <a:t>ny`eteron</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hwn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nten,w</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nny`ete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ouon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ntan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erwou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mperenten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eqoun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epiracmoc</a:t>
                      </a:r>
                      <a:r>
                        <a:rPr lang="fr-FR" sz="2300" b="1" i="0" kern="1200" dirty="0">
                          <a:solidFill>
                            <a:srgbClr val="000000"/>
                          </a:solidFill>
                          <a:effectLst/>
                          <a:latin typeface="CS Avva Shenouda" panose="020B7200000000000000" pitchFamily="34" charset="0"/>
                          <a:ea typeface="+mn-ea"/>
                          <a:cs typeface="+mn-cs"/>
                        </a:rPr>
                        <a:t> @ alla </a:t>
                      </a:r>
                      <a:r>
                        <a:rPr lang="fr-FR" sz="2300" b="1" i="0" kern="1200" dirty="0" err="1">
                          <a:solidFill>
                            <a:srgbClr val="000000"/>
                          </a:solidFill>
                          <a:effectLst/>
                          <a:latin typeface="CS Avva Shenouda" panose="020B7200000000000000" pitchFamily="34" charset="0"/>
                          <a:ea typeface="+mn-ea"/>
                          <a:cs typeface="+mn-cs"/>
                        </a:rPr>
                        <a:t>nahmen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ebolha</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pipethwou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P=,=c I=y=c </a:t>
                      </a:r>
                      <a:r>
                        <a:rPr lang="fr-FR" sz="2300" b="1" i="0" kern="1200" dirty="0" err="1">
                          <a:solidFill>
                            <a:srgbClr val="000000"/>
                          </a:solidFill>
                          <a:effectLst/>
                          <a:latin typeface="CS Avva Shenouda" panose="020B7200000000000000" pitchFamily="34" charset="0"/>
                          <a:ea typeface="+mn-ea"/>
                          <a:cs typeface="+mn-cs"/>
                        </a:rPr>
                        <a:t>pen</a:t>
                      </a: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oic</a:t>
                      </a:r>
                      <a:r>
                        <a:rPr lang="fr-FR" sz="2300" b="1" i="0" kern="1200" dirty="0">
                          <a:solidFill>
                            <a:srgbClr val="000000"/>
                          </a:solidFill>
                          <a:effectLst/>
                          <a:latin typeface="CS Avva Shenouda" panose="020B7200000000000000" pitchFamily="34" charset="0"/>
                          <a:ea typeface="+mn-ea"/>
                          <a:cs typeface="+mn-cs"/>
                        </a:rPr>
                        <a:t> @ je ;</a:t>
                      </a:r>
                      <a:r>
                        <a:rPr lang="fr-FR" sz="2300" b="1" i="0" kern="1200" dirty="0" err="1">
                          <a:solidFill>
                            <a:srgbClr val="000000"/>
                          </a:solidFill>
                          <a:effectLst/>
                          <a:latin typeface="CS Avva Shenouda" panose="020B7200000000000000" pitchFamily="34" charset="0"/>
                          <a:ea typeface="+mn-ea"/>
                          <a:cs typeface="+mn-cs"/>
                        </a:rPr>
                        <a:t>wk</a:t>
                      </a:r>
                      <a:r>
                        <a:rPr lang="fr-FR" sz="2300" b="1" i="0" kern="1200" dirty="0">
                          <a:solidFill>
                            <a:srgbClr val="000000"/>
                          </a:solidFill>
                          <a:effectLst/>
                          <a:latin typeface="CS Avva Shenouda" panose="020B7200000000000000" pitchFamily="34" charset="0"/>
                          <a:ea typeface="+mn-ea"/>
                          <a:cs typeface="+mn-cs"/>
                        </a:rPr>
                        <a:t> te ]</a:t>
                      </a:r>
                      <a:r>
                        <a:rPr lang="fr-FR" sz="2300" b="1" i="0" kern="1200" dirty="0" err="1">
                          <a:solidFill>
                            <a:srgbClr val="000000"/>
                          </a:solidFill>
                          <a:effectLst/>
                          <a:latin typeface="CS Avva Shenouda" panose="020B7200000000000000" pitchFamily="34" charset="0"/>
                          <a:ea typeface="+mn-ea"/>
                          <a:cs typeface="+mn-cs"/>
                        </a:rPr>
                        <a:t>metouro</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jom</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pi`wou</a:t>
                      </a:r>
                      <a:r>
                        <a:rPr lang="fr-FR" sz="2300" b="1" i="0" kern="1200" dirty="0">
                          <a:solidFill>
                            <a:srgbClr val="000000"/>
                          </a:solidFill>
                          <a:effectLst/>
                          <a:latin typeface="CS Avva Shenouda" panose="020B7200000000000000" pitchFamily="34" charset="0"/>
                          <a:ea typeface="+mn-ea"/>
                          <a:cs typeface="+mn-cs"/>
                        </a:rPr>
                        <a:t> sa `</a:t>
                      </a:r>
                      <a:r>
                        <a:rPr lang="fr-FR" sz="2300" b="1" i="0" kern="1200" dirty="0" err="1">
                          <a:solidFill>
                            <a:srgbClr val="000000"/>
                          </a:solidFill>
                          <a:effectLst/>
                          <a:latin typeface="CS Avva Shenouda" panose="020B7200000000000000" pitchFamily="34" charset="0"/>
                          <a:ea typeface="+mn-ea"/>
                          <a:cs typeface="+mn-cs"/>
                        </a:rPr>
                        <a:t>eneh</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Amyn</a:t>
                      </a:r>
                      <a:r>
                        <a:rPr lang="fr-FR" sz="2300" b="1" i="0" kern="1200" dirty="0">
                          <a:solidFill>
                            <a:srgbClr val="000000"/>
                          </a:solidFill>
                          <a:effectLst/>
                          <a:latin typeface="CS Avva Shenouda" panose="020B7200000000000000" pitchFamily="34" charset="0"/>
                          <a:ea typeface="+mn-ea"/>
                          <a:cs typeface="+mn-cs"/>
                        </a:rPr>
                        <a:t>. </a:t>
                      </a: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par Le Christ Jésus notre Seigneur, car c’est à Toi qu’appartiennent le règne, la puissance et la gloire éternellement, </a:t>
                      </a:r>
                      <a:r>
                        <a:rPr kumimoji="0" lang="en-US"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Amen. </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أَبَانَا الَّذِي فِي السَّمَاوَاتِ، لِيَتَقَدَّسِ اسْمُكَ، </a:t>
                      </a:r>
                      <a:r>
                        <a:rPr kumimoji="0" lang="ar-SA" altLang="zh-CN" sz="2800" b="1" i="0" u="none" strike="noStrike" cap="none" normalizeH="0" baseline="0" dirty="0" err="1">
                          <a:ln>
                            <a:noFill/>
                          </a:ln>
                          <a:solidFill>
                            <a:srgbClr val="000000"/>
                          </a:solidFill>
                          <a:effectLst/>
                          <a:latin typeface="Book Antiqua" panose="02040602050305030304" pitchFamily="18" charset="0"/>
                          <a:cs typeface="Arial" charset="0"/>
                        </a:rPr>
                        <a:t>لِيَأْتِ</a:t>
                      </a: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 مَلَكُوتُكَ، لِتَكُنْ مَشِيئَتُكَ، كَمَا فِي السَّمَاءِ، كَذَلِكَ عَلَى الأَرْضِ، خُبْزَنَا الَّذِي لِلْغَدِ، أَعْطِنَا الْيَوْمَ، وَاغْفِرْ لَنَا ذُنُوبَنَا، كَمَا نَغْفِرُ نَحْنُ أَيْضاً لِلْمُذْنِبِينَ إِلَيْنَا، وَلا تُدْخِلْنَا فِي تَجْرِبَةٍ، لَكِنْ نَجِّنَا مِنَ الشِّرِّيرِ، بِالْمَسِيحِ يَسُوعَ رَبِّنَا، لأَنَّ لَكَ الْمُلْكَ وَالْقُوَّةَ وَالْمَجْدَ إِلَى الأَبَدِ، آمِينَ. </a:t>
                      </a:r>
                      <a:endParaRPr kumimoji="0" lang="en-CA"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84633786"/>
      </p:ext>
    </p:extLst>
  </p:cSld>
  <p:clrMapOvr>
    <a:masterClrMapping/>
  </p:clrMapOvr>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C2BD4-E394-D4BC-377B-E64A8E6C6F11}"/>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04B5FAF9-6FF6-99B9-8352-4F270DEB4F37}"/>
              </a:ext>
            </a:extLst>
          </p:cNvPr>
          <p:cNvGraphicFramePr>
            <a:graphicFrameLocks noGrp="1"/>
          </p:cNvGraphicFramePr>
          <p:nvPr/>
        </p:nvGraphicFramePr>
        <p:xfrm>
          <a:off x="425999" y="531001"/>
          <a:ext cx="11340001" cy="5795997"/>
        </p:xfrm>
        <a:graphic>
          <a:graphicData uri="http://schemas.openxmlformats.org/drawingml/2006/table">
            <a:tbl>
              <a:tblPr/>
              <a:tblGrid>
                <a:gridCol w="3892598">
                  <a:extLst>
                    <a:ext uri="{9D8B030D-6E8A-4147-A177-3AD203B41FA5}">
                      <a16:colId xmlns:a16="http://schemas.microsoft.com/office/drawing/2014/main" val="20000"/>
                    </a:ext>
                  </a:extLst>
                </a:gridCol>
                <a:gridCol w="4222339">
                  <a:extLst>
                    <a:ext uri="{9D8B030D-6E8A-4147-A177-3AD203B41FA5}">
                      <a16:colId xmlns:a16="http://schemas.microsoft.com/office/drawing/2014/main" val="20001"/>
                    </a:ext>
                  </a:extLst>
                </a:gridCol>
                <a:gridCol w="3225064">
                  <a:extLst>
                    <a:ext uri="{9D8B030D-6E8A-4147-A177-3AD203B41FA5}">
                      <a16:colId xmlns:a16="http://schemas.microsoft.com/office/drawing/2014/main" val="20002"/>
                    </a:ext>
                  </a:extLst>
                </a:gridCol>
              </a:tblGrid>
              <a:tr h="4690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132242"/>
                  </a:ext>
                </a:extLst>
              </a:tr>
              <a:tr h="96934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a:ln>
                            <a:noFill/>
                          </a:ln>
                          <a:solidFill>
                            <a:srgbClr val="000000"/>
                          </a:solidFill>
                          <a:effectLst/>
                          <a:latin typeface="Avva_Marcos" panose="04020500000000000000" pitchFamily="82" charset="0"/>
                          <a:cs typeface="Arial" charset="0"/>
                        </a:rPr>
                        <a:t>Q</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2800" b="1" i="0" u="none" strike="noStrike" cap="none" normalizeH="0" baseline="0">
                          <a:ln>
                            <a:noFill/>
                          </a:ln>
                          <a:solidFill>
                            <a:srgbClr val="000000"/>
                          </a:solidFill>
                          <a:effectLst/>
                          <a:latin typeface="CS Avva Shenouda" panose="020B7200000000000000" pitchFamily="34" charset="0"/>
                          <a:cs typeface="Arial" charset="0"/>
                        </a:rPr>
                        <a:t>c I=y=c </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pen{</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CA" sz="2800" b="1" i="0" u="none" strike="noStrike" cap="none" normalizeH="0" baseline="0" dirty="0">
                          <a:ln>
                            <a:noFill/>
                          </a:ln>
                          <a:solidFill>
                            <a:srgbClr val="000000"/>
                          </a:solidFill>
                          <a:effectLst/>
                          <a:latin typeface="Book Antiqua" panose="02040602050305030304" pitchFamily="18" charset="0"/>
                          <a:cs typeface="Arial" charset="0"/>
                        </a:rPr>
                        <a:t>Par le Christ Jésus </a:t>
                      </a:r>
                      <a:r>
                        <a:rPr kumimoji="0" lang="en-CA" sz="2800" b="1" i="0" u="none" strike="noStrike" cap="none" normalizeH="0" baseline="0" dirty="0" err="1">
                          <a:ln>
                            <a:noFill/>
                          </a:ln>
                          <a:solidFill>
                            <a:srgbClr val="000000"/>
                          </a:solidFill>
                          <a:effectLst/>
                          <a:latin typeface="Book Antiqua" panose="02040602050305030304" pitchFamily="18" charset="0"/>
                          <a:cs typeface="Arial" charset="0"/>
                        </a:rPr>
                        <a:t>notre</a:t>
                      </a:r>
                      <a:r>
                        <a:rPr kumimoji="0" lang="en-CA" sz="2800" b="1" i="0" u="none" strike="noStrike" cap="none" normalizeH="0" baseline="0" dirty="0">
                          <a:ln>
                            <a:noFill/>
                          </a:ln>
                          <a:solidFill>
                            <a:srgbClr val="000000"/>
                          </a:solidFill>
                          <a:effectLst/>
                          <a:latin typeface="Book Antiqua" panose="02040602050305030304" pitchFamily="18" charset="0"/>
                          <a:cs typeface="Arial" charset="0"/>
                        </a:rPr>
                        <a:t> Seigneur.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بِالْمَسِيحِ يَسُوعَ رَبُّنَا.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0058216"/>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Slyl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Prions.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صَلِّ.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4690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915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600" b="1" i="0" u="none" strike="noStrike" cap="none" normalizeH="0" baseline="0" dirty="0">
                          <a:ln>
                            <a:noFill/>
                          </a:ln>
                          <a:solidFill>
                            <a:srgbClr val="000000"/>
                          </a:solidFill>
                          <a:effectLst/>
                          <a:latin typeface="CS Avva Shenouda" panose="020B7200000000000000" pitchFamily="34" charset="0"/>
                          <a:cs typeface="Arial" charset="0"/>
                        </a:rPr>
                        <a:t>`Epi `</a:t>
                      </a:r>
                      <a:r>
                        <a:rPr kumimoji="0" lang="es-ES" sz="2600" b="1" i="0" u="none" strike="noStrike" cap="none" normalizeH="0" baseline="0" dirty="0" err="1">
                          <a:ln>
                            <a:noFill/>
                          </a:ln>
                          <a:solidFill>
                            <a:srgbClr val="000000"/>
                          </a:solidFill>
                          <a:effectLst/>
                          <a:latin typeface="CS Avva Shenouda" panose="020B7200000000000000" pitchFamily="34" charset="0"/>
                          <a:cs typeface="Arial" charset="0"/>
                        </a:rPr>
                        <a:t>proceu,y</a:t>
                      </a:r>
                      <a:r>
                        <a:rPr kumimoji="0" lang="es-ES" sz="2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s-ES" sz="2600" b="1" i="0" u="none" strike="noStrike" cap="none" normalizeH="0" baseline="0" dirty="0" err="1">
                          <a:ln>
                            <a:noFill/>
                          </a:ln>
                          <a:solidFill>
                            <a:srgbClr val="000000"/>
                          </a:solidFill>
                          <a:effectLst/>
                          <a:latin typeface="CS Avva Shenouda" panose="020B7200000000000000" pitchFamily="34" charset="0"/>
                          <a:cs typeface="Arial" charset="0"/>
                        </a:rPr>
                        <a:t>cta;yte</a:t>
                      </a:r>
                      <a:r>
                        <a:rPr kumimoji="0" lang="en-US" sz="26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500" b="1" i="0" u="none" strike="noStrike" cap="none" normalizeH="0" baseline="0" dirty="0">
                          <a:ln>
                            <a:noFill/>
                          </a:ln>
                          <a:solidFill>
                            <a:srgbClr val="000000"/>
                          </a:solidFill>
                          <a:effectLst/>
                          <a:latin typeface="Book Antiqua" panose="02040602050305030304" pitchFamily="18" charset="0"/>
                          <a:cs typeface="Arial" charset="0"/>
                        </a:rPr>
                        <a:t>Pour la prière levons-nous. </a:t>
                      </a:r>
                      <a:endParaRPr kumimoji="0" lang="en-US" sz="25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Iryny</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paci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Et avec votre esprit.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24222153"/>
      </p:ext>
    </p:extLst>
  </p:cSld>
  <p:clrMapOvr>
    <a:masterClrMapping/>
  </p:clrMapOvr>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608C5-4F87-7DFB-B083-7F653D50011D}"/>
            </a:ext>
          </a:extLst>
        </p:cNvPr>
        <p:cNvGrpSpPr/>
        <p:nvPr/>
      </p:nvGrpSpPr>
      <p:grpSpPr>
        <a:xfrm>
          <a:off x="0" y="0"/>
          <a:ext cx="0" cy="0"/>
          <a:chOff x="0" y="0"/>
          <a:chExt cx="0" cy="0"/>
        </a:xfrm>
      </p:grpSpPr>
      <p:graphicFrame>
        <p:nvGraphicFramePr>
          <p:cNvPr id="11782237" name="Group 93">
            <a:extLst>
              <a:ext uri="{FF2B5EF4-FFF2-40B4-BE49-F238E27FC236}">
                <a16:creationId xmlns:a16="http://schemas.microsoft.com/office/drawing/2014/main" id="{488197DB-DA03-95F7-E8C3-7EFCD6F7BB8E}"/>
              </a:ext>
            </a:extLst>
          </p:cNvPr>
          <p:cNvGraphicFramePr>
            <a:graphicFrameLocks noGrp="1"/>
          </p:cNvGraphicFramePr>
          <p:nvPr>
            <p:ph sz="half" idx="1"/>
          </p:nvPr>
        </p:nvGraphicFramePr>
        <p:xfrm>
          <a:off x="425999" y="531000"/>
          <a:ext cx="11340000" cy="5796000"/>
        </p:xfrm>
        <a:graphic>
          <a:graphicData uri="http://schemas.openxmlformats.org/drawingml/2006/table">
            <a:tbl>
              <a:tblPr/>
              <a:tblGrid>
                <a:gridCol w="4213125">
                  <a:extLst>
                    <a:ext uri="{9D8B030D-6E8A-4147-A177-3AD203B41FA5}">
                      <a16:colId xmlns:a16="http://schemas.microsoft.com/office/drawing/2014/main" val="20000"/>
                    </a:ext>
                  </a:extLst>
                </a:gridCol>
                <a:gridCol w="3882375">
                  <a:extLst>
                    <a:ext uri="{9D8B030D-6E8A-4147-A177-3AD203B41FA5}">
                      <a16:colId xmlns:a16="http://schemas.microsoft.com/office/drawing/2014/main" val="20001"/>
                    </a:ext>
                  </a:extLst>
                </a:gridCol>
                <a:gridCol w="3244500">
                  <a:extLst>
                    <a:ext uri="{9D8B030D-6E8A-4147-A177-3AD203B41FA5}">
                      <a16:colId xmlns:a16="http://schemas.microsoft.com/office/drawing/2014/main" val="20002"/>
                    </a:ext>
                  </a:extLst>
                </a:gridCol>
              </a:tblGrid>
              <a:tr h="48129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31470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Avva_Marcos" panose="04020500000000000000" pitchFamily="82" charset="0"/>
                          <a:cs typeface="Arial" charset="0"/>
                        </a:rPr>
                        <a:t>P</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alin on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maren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]ho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e`V</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piPantokratwr</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vIwt</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mpen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penCwtyr</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I=y=c P=,=c.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Ten]ho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tentwbh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ntekmet`aga;oc</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piMairwmi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050" b="1" i="0" u="none" strike="noStrike" cap="none" normalizeH="0" baseline="0" dirty="0">
                          <a:ln>
                            <a:noFill/>
                          </a:ln>
                          <a:solidFill>
                            <a:srgbClr val="000000"/>
                          </a:solidFill>
                          <a:effectLst/>
                          <a:latin typeface="Book Antiqua" panose="02040602050305030304" pitchFamily="18" charset="0"/>
                          <a:cs typeface="Arial" charset="0"/>
                        </a:rPr>
                        <a:t>Implorons encore Dieu Tout-Puissant, Père de notre Seigneur, notre Dieu et notre Sauveur, Jésus-Christ.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050" b="1" i="0" u="none" strike="noStrike" cap="none" normalizeH="0" baseline="0" dirty="0">
                          <a:ln>
                            <a:noFill/>
                          </a:ln>
                          <a:solidFill>
                            <a:srgbClr val="000000"/>
                          </a:solidFill>
                          <a:effectLst/>
                          <a:latin typeface="Book Antiqua" panose="02040602050305030304" pitchFamily="18" charset="0"/>
                          <a:cs typeface="Arial" charset="0"/>
                        </a:rPr>
                        <a:t>Nous invoquons et nous supplions Ta bonté ô Ami du genre humain.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وَأَيْضاً فَلْنَسْأَلِ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ٱللّٰهَ</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ضَابِطَ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ٱلْكُلِّ</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أَبَا رَبِّنَا وَإِلٰهِنَا وَمُخَلِّصِنَا يَسُوعَ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ٱلْمَسِيحِ</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نَسْأَلُ وَنَطْلُبُ مِنْ صَلَاحِكَ يَا مُحِبَّ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ٱلْبَشَرِ</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218680174"/>
                  </a:ext>
                </a:extLst>
              </a:tr>
            </a:tbl>
          </a:graphicData>
        </a:graphic>
      </p:graphicFrame>
    </p:spTree>
    <p:extLst>
      <p:ext uri="{BB962C8B-B14F-4D97-AF65-F5344CB8AC3E}">
        <p14:creationId xmlns:p14="http://schemas.microsoft.com/office/powerpoint/2010/main" val="163889660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65895" name="Group 135"/>
          <p:cNvGraphicFramePr>
            <a:graphicFrameLocks noGrp="1"/>
          </p:cNvGraphicFramePr>
          <p:nvPr>
            <p:ph sz="half" idx="1"/>
            <p:extLst>
              <p:ext uri="{D42A27DB-BD31-4B8C-83A1-F6EECF244321}">
                <p14:modId xmlns:p14="http://schemas.microsoft.com/office/powerpoint/2010/main" val="1648606836"/>
              </p:ext>
            </p:extLst>
          </p:nvPr>
        </p:nvGraphicFramePr>
        <p:xfrm>
          <a:off x="0" y="1412533"/>
          <a:ext cx="12192000" cy="4353786"/>
        </p:xfrm>
        <a:graphic>
          <a:graphicData uri="http://schemas.openxmlformats.org/drawingml/2006/table">
            <a:tbl>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435378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pitchFamily="34" charset="0"/>
                        </a:rPr>
                        <a:t>Piouyb</a:t>
                      </a:r>
                      <a:r>
                        <a:rPr kumimoji="0" lang="en-US"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pitchFamily="34" charset="0"/>
                        </a:rPr>
                        <a:t> @ </a:t>
                      </a:r>
                      <a:endParaRPr kumimoji="0" lang="en-US" sz="24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Ari`vmeu`i</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`p{</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nni;uci`a</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ni`procvora</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nisep`hmot</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ny`etauer`procverin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eoutai`o</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ou`wou</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mPekRan</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2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32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prêtre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Souviens-Toi Seigneur, des dons, des offrandes et des actions de grâce de ceux qui les offrent </a:t>
                      </a:r>
                      <a:r>
                        <a:rPr lang="fr-FR" sz="3200" b="1" u="none" kern="1200" dirty="0">
                          <a:solidFill>
                            <a:schemeClr val="tx1"/>
                          </a:solidFill>
                          <a:effectLst/>
                          <a:latin typeface="Book Antiqua" panose="02040602050305030304" pitchFamily="18" charset="0"/>
                          <a:ea typeface="+mn-ea"/>
                          <a:cs typeface="+mn-cs"/>
                        </a:rPr>
                        <a:t>en honneur et gloire de Ton Saint Nom. </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الْكَاهِنُ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chemeClr val="tx1"/>
                          </a:solidFill>
                          <a:effectLst/>
                          <a:latin typeface="Book Antiqua" panose="02040602050305030304" pitchFamily="18" charset="0"/>
                          <a:cs typeface="Arial" charset="0"/>
                        </a:rPr>
                        <a:t>أذكر يا رب صعائد وقرابين وشكر الذين</a:t>
                      </a:r>
                      <a:r>
                        <a:rPr kumimoji="0" lang="fr-FR"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يقربون</a:t>
                      </a:r>
                      <a:r>
                        <a:rPr kumimoji="0" lang="fr-FR"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300" b="1" i="0" u="none" strike="noStrike" cap="none" normalizeH="0" baseline="0" dirty="0">
                          <a:ln>
                            <a:noFill/>
                          </a:ln>
                          <a:solidFill>
                            <a:schemeClr val="tx1"/>
                          </a:solidFill>
                          <a:effectLst/>
                          <a:latin typeface="Book Antiqua" panose="02040602050305030304" pitchFamily="18" charset="0"/>
                          <a:cs typeface="Arial" charset="0"/>
                        </a:rPr>
                        <a:t>كرامة ومجداً </a:t>
                      </a:r>
                      <a:r>
                        <a:rPr kumimoji="0" lang="ar-EG" sz="4300" b="1" i="0" u="none" strike="noStrike" cap="none" normalizeH="0" baseline="0" dirty="0" err="1">
                          <a:ln>
                            <a:noFill/>
                          </a:ln>
                          <a:solidFill>
                            <a:schemeClr val="tx1"/>
                          </a:solidFill>
                          <a:effectLst/>
                          <a:latin typeface="Book Antiqua" panose="02040602050305030304" pitchFamily="18" charset="0"/>
                          <a:cs typeface="Arial" charset="0"/>
                        </a:rPr>
                        <a:t>لإسمك</a:t>
                      </a:r>
                      <a:r>
                        <a:rPr kumimoji="0" lang="ar-EG" sz="4300" b="1" i="0" u="none" strike="noStrike" cap="none" normalizeH="0" baseline="0" dirty="0">
                          <a:ln>
                            <a:noFill/>
                          </a:ln>
                          <a:solidFill>
                            <a:schemeClr val="tx1"/>
                          </a:solidFill>
                          <a:effectLst/>
                          <a:latin typeface="Book Antiqua" panose="02040602050305030304" pitchFamily="18" charset="0"/>
                          <a:cs typeface="Arial" charset="0"/>
                        </a:rPr>
                        <a:t> القدوس</a:t>
                      </a:r>
                      <a:r>
                        <a:rPr kumimoji="0" lang="fr-FR" sz="4300" b="1" i="0" u="none" strike="noStrike" cap="none" normalizeH="0" baseline="0" dirty="0">
                          <a:ln>
                            <a:noFill/>
                          </a:ln>
                          <a:solidFill>
                            <a:schemeClr val="tx1"/>
                          </a:solidFill>
                          <a:effectLst/>
                          <a:latin typeface="Book Antiqua" panose="02040602050305030304" pitchFamily="18" charset="0"/>
                          <a:cs typeface="Arial" charset="0"/>
                        </a:rPr>
                        <a:t>. </a:t>
                      </a:r>
                      <a:endParaRPr kumimoji="0" lang="en-US" sz="43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Tableau 4">
            <a:extLst>
              <a:ext uri="{FF2B5EF4-FFF2-40B4-BE49-F238E27FC236}">
                <a16:creationId xmlns:a16="http://schemas.microsoft.com/office/drawing/2014/main" id="{CE54D4F7-C331-468B-B004-64A3D2426545}"/>
              </a:ext>
            </a:extLst>
          </p:cNvPr>
          <p:cNvGraphicFramePr>
            <a:graphicFrameLocks noGrp="1"/>
          </p:cNvGraphicFramePr>
          <p:nvPr>
            <p:extLst>
              <p:ext uri="{D42A27DB-BD31-4B8C-83A1-F6EECF244321}">
                <p14:modId xmlns:p14="http://schemas.microsoft.com/office/powerpoint/2010/main" val="3807295863"/>
              </p:ext>
            </p:extLst>
          </p:nvPr>
        </p:nvGraphicFramePr>
        <p:xfrm>
          <a:off x="2032000" y="634481"/>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900537099"/>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err="1">
                          <a:ln>
                            <a:noFill/>
                          </a:ln>
                          <a:solidFill>
                            <a:schemeClr val="tx1"/>
                          </a:solidFill>
                          <a:effectLst/>
                          <a:latin typeface="Book Antiqua" panose="02040602050305030304" pitchFamily="18" charset="0"/>
                          <a:cs typeface="Arial" charset="0"/>
                        </a:rPr>
                        <a:t>Oraison</a:t>
                      </a:r>
                      <a:r>
                        <a:rPr kumimoji="0" lang="en-US" sz="2400" b="1" i="0" u="none" strike="noStrike" cap="none" normalizeH="0" baseline="0" dirty="0">
                          <a:ln>
                            <a:noFill/>
                          </a:ln>
                          <a:solidFill>
                            <a:schemeClr val="tx1"/>
                          </a:solidFill>
                          <a:effectLst/>
                          <a:latin typeface="Book Antiqua" panose="02040602050305030304" pitchFamily="18" charset="0"/>
                          <a:cs typeface="Arial" charset="0"/>
                        </a:rPr>
                        <a:t> des </a:t>
                      </a:r>
                      <a:r>
                        <a:rPr kumimoji="0" lang="en-US" sz="2400" b="1" i="0" u="none" strike="noStrike" cap="none" normalizeH="0" baseline="0" dirty="0" err="1">
                          <a:ln>
                            <a:noFill/>
                          </a:ln>
                          <a:solidFill>
                            <a:schemeClr val="tx1"/>
                          </a:solidFill>
                          <a:effectLst/>
                          <a:latin typeface="Book Antiqua" panose="02040602050305030304" pitchFamily="18" charset="0"/>
                          <a:cs typeface="Arial" charset="0"/>
                        </a:rPr>
                        <a:t>offrandes</a:t>
                      </a:r>
                      <a:r>
                        <a:rPr kumimoji="0" lang="en-US" sz="24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2400" b="1" i="0" u="none" strike="noStrike" cap="none" normalizeH="0" baseline="0" dirty="0" err="1">
                          <a:ln>
                            <a:noFill/>
                          </a:ln>
                          <a:solidFill>
                            <a:schemeClr val="tx1"/>
                          </a:solidFill>
                          <a:effectLst/>
                          <a:latin typeface="Book Antiqua" panose="02040602050305030304" pitchFamily="18" charset="0"/>
                          <a:cs typeface="Arial" charset="0"/>
                        </a:rPr>
                        <a:t>أوشية</a:t>
                      </a:r>
                      <a:r>
                        <a:rPr kumimoji="0" lang="ar-SA" sz="2400" b="1" i="0" u="none" strike="noStrike" cap="none" normalizeH="0" baseline="0" dirty="0">
                          <a:ln>
                            <a:noFill/>
                          </a:ln>
                          <a:solidFill>
                            <a:schemeClr val="tx1"/>
                          </a:solidFill>
                          <a:effectLst/>
                          <a:latin typeface="Book Antiqua" panose="02040602050305030304" pitchFamily="18" charset="0"/>
                          <a:cs typeface="Arial" charset="0"/>
                        </a:rPr>
                        <a:t> القرابين </a:t>
                      </a:r>
                      <a:endParaRPr kumimoji="0" lang="en-CA"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117647"/>
                  </a:ext>
                </a:extLst>
              </a:tr>
            </a:tbl>
          </a:graphicData>
        </a:graphic>
      </p:graphicFrame>
    </p:spTree>
    <p:extLst>
      <p:ext uri="{BB962C8B-B14F-4D97-AF65-F5344CB8AC3E}">
        <p14:creationId xmlns:p14="http://schemas.microsoft.com/office/powerpoint/2010/main" val="245938322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69913" name="Group 57"/>
          <p:cNvGraphicFramePr>
            <a:graphicFrameLocks noGrp="1"/>
          </p:cNvGraphicFramePr>
          <p:nvPr>
            <p:ph sz="half" idx="1"/>
            <p:extLst>
              <p:ext uri="{D42A27DB-BD31-4B8C-83A1-F6EECF244321}">
                <p14:modId xmlns:p14="http://schemas.microsoft.com/office/powerpoint/2010/main" val="3512737234"/>
              </p:ext>
            </p:extLst>
          </p:nvPr>
        </p:nvGraphicFramePr>
        <p:xfrm>
          <a:off x="0" y="494522"/>
          <a:ext cx="12171680" cy="6083808"/>
        </p:xfrm>
        <a:graphic>
          <a:graphicData uri="http://schemas.openxmlformats.org/drawingml/2006/table">
            <a:tbl>
              <a:tblPr/>
              <a:tblGrid>
                <a:gridCol w="4246880">
                  <a:extLst>
                    <a:ext uri="{9D8B030D-6E8A-4147-A177-3AD203B41FA5}">
                      <a16:colId xmlns:a16="http://schemas.microsoft.com/office/drawing/2014/main" val="20000"/>
                    </a:ext>
                  </a:extLst>
                </a:gridCol>
                <a:gridCol w="4563533">
                  <a:extLst>
                    <a:ext uri="{9D8B030D-6E8A-4147-A177-3AD203B41FA5}">
                      <a16:colId xmlns:a16="http://schemas.microsoft.com/office/drawing/2014/main" val="20001"/>
                    </a:ext>
                  </a:extLst>
                </a:gridCol>
                <a:gridCol w="3361267">
                  <a:extLst>
                    <a:ext uri="{9D8B030D-6E8A-4147-A177-3AD203B41FA5}">
                      <a16:colId xmlns:a16="http://schemas.microsoft.com/office/drawing/2014/main" val="20002"/>
                    </a:ext>
                  </a:extLst>
                </a:gridCol>
              </a:tblGrid>
              <a:tr h="557970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Pidi`akwn</a:t>
                      </a:r>
                      <a:r>
                        <a:rPr kumimoji="0" lang="en-CA"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 </a:t>
                      </a:r>
                      <a:endParaRPr kumimoji="0" lang="en-US" sz="20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Twbh</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ejen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ny`etfi</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m`vrwous</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26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nni;uci`a</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ni`procvora</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ni`apar,y</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nineh</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ni`c;oinoufi</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ni`ckepacma</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nijwm</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nws</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nikumillion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pima`nerswousi</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hina</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P=,=c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penNou</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sebi`w</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nwou</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Ieroucalym</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tve</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ntef,a</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nennobi</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nan `</a:t>
                      </a:r>
                      <a:r>
                        <a:rPr kumimoji="0" lang="en-US" sz="26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26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p>
                    <a:p>
                      <a:pPr algn="just"/>
                      <a:r>
                        <a:rPr lang="fr-FR" sz="2800" b="1" i="0" u="none" strike="noStrike" kern="1200" baseline="0" dirty="0">
                          <a:solidFill>
                            <a:schemeClr val="tx1"/>
                          </a:solidFill>
                          <a:latin typeface="Book Antiqua" panose="02040602050305030304" pitchFamily="18" charset="0"/>
                          <a:ea typeface="+mn-ea"/>
                          <a:cs typeface="+mn-cs"/>
                        </a:rPr>
                        <a:t>Implorez pour ceux qui s’occupent des offrandes et des oblations, des prémices, de l’huile, de l’encens, des linges, des livres Saints et des vases sacrés de l’autel. Que le Christ notre Dieu les récompense dans la Jérusalem céleste et nous pardonne nos péchés. </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الشَّمَّاسُ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600" b="1" i="0" u="none" strike="noStrike" cap="none" normalizeH="0" baseline="0" dirty="0">
                          <a:ln>
                            <a:noFill/>
                          </a:ln>
                          <a:solidFill>
                            <a:schemeClr val="tx1"/>
                          </a:solidFill>
                          <a:effectLst/>
                          <a:latin typeface="Book Antiqua" panose="02040602050305030304" pitchFamily="18" charset="0"/>
                          <a:cs typeface="Arial" charset="0"/>
                        </a:rPr>
                        <a:t>اطلبوا عن</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المهتمين</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بالصعائد</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والقرابين</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والبكور</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والزيت</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والبخور</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والستور</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وكتب</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القراءة</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وأوانى</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المذبح</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لكي</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المسيح</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إلهنا</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يُكافئهم</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في</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أورشليم</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السمائية</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ويَغفر</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لنا</a:t>
                      </a:r>
                      <a:r>
                        <a:rPr kumimoji="0" lang="en-CA"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600" b="1" i="0" u="none" strike="noStrike" cap="none" normalizeH="0" baseline="0" dirty="0">
                          <a:ln>
                            <a:noFill/>
                          </a:ln>
                          <a:solidFill>
                            <a:schemeClr val="tx1"/>
                          </a:solidFill>
                          <a:effectLst/>
                          <a:latin typeface="Book Antiqua" panose="02040602050305030304" pitchFamily="18" charset="0"/>
                          <a:cs typeface="Arial" charset="0"/>
                        </a:rPr>
                        <a:t>خطايانا</a:t>
                      </a:r>
                      <a:r>
                        <a:rPr kumimoji="0" lang="ar-EG" sz="3600" b="1" i="0" u="none" strike="noStrike" cap="none" normalizeH="0" baseline="0" dirty="0">
                          <a:ln>
                            <a:noFill/>
                          </a:ln>
                          <a:solidFill>
                            <a:schemeClr val="tx1"/>
                          </a:solidFill>
                          <a:effectLst/>
                          <a:latin typeface="Book Antiqua" panose="02040602050305030304" pitchFamily="18" charset="0"/>
                          <a:cs typeface="Arial" charset="0"/>
                        </a:rPr>
                        <a:t>. </a:t>
                      </a:r>
                      <a:endParaRPr kumimoji="0" lang="en-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7221326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0358" name="Group 22"/>
          <p:cNvGraphicFramePr>
            <a:graphicFrameLocks noGrp="1"/>
          </p:cNvGraphicFramePr>
          <p:nvPr>
            <p:ph sz="half" idx="1"/>
            <p:extLst>
              <p:ext uri="{D42A27DB-BD31-4B8C-83A1-F6EECF244321}">
                <p14:modId xmlns:p14="http://schemas.microsoft.com/office/powerpoint/2010/main" val="413372635"/>
              </p:ext>
            </p:extLst>
          </p:nvPr>
        </p:nvGraphicFramePr>
        <p:xfrm>
          <a:off x="0" y="499187"/>
          <a:ext cx="12191998" cy="6083559"/>
        </p:xfrm>
        <a:graphic>
          <a:graphicData uri="http://schemas.openxmlformats.org/drawingml/2006/table">
            <a:tbl>
              <a:tblPr/>
              <a:tblGrid>
                <a:gridCol w="4254758">
                  <a:extLst>
                    <a:ext uri="{9D8B030D-6E8A-4147-A177-3AD203B41FA5}">
                      <a16:colId xmlns:a16="http://schemas.microsoft.com/office/drawing/2014/main" val="20000"/>
                    </a:ext>
                  </a:extLst>
                </a:gridCol>
                <a:gridCol w="4335059">
                  <a:extLst>
                    <a:ext uri="{9D8B030D-6E8A-4147-A177-3AD203B41FA5}">
                      <a16:colId xmlns:a16="http://schemas.microsoft.com/office/drawing/2014/main" val="20001"/>
                    </a:ext>
                  </a:extLst>
                </a:gridCol>
                <a:gridCol w="3602181">
                  <a:extLst>
                    <a:ext uri="{9D8B030D-6E8A-4147-A177-3AD203B41FA5}">
                      <a16:colId xmlns:a16="http://schemas.microsoft.com/office/drawing/2014/main" val="20002"/>
                    </a:ext>
                  </a:extLst>
                </a:gridCol>
              </a:tblGrid>
              <a:tr h="60835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charset="0"/>
                        </a:rPr>
                        <a:t>Pilaoc</a:t>
                      </a:r>
                      <a:r>
                        <a:rPr kumimoji="0" lang="en-CA"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charset="0"/>
                        </a:rPr>
                        <a:t> @ </a:t>
                      </a:r>
                      <a:endParaRPr kumimoji="0" lang="en-US" sz="20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2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400" b="1" i="0" u="none" strike="noStrike" cap="none" normalizeH="0" baseline="0" dirty="0" err="1">
                          <a:ln>
                            <a:noFill/>
                          </a:ln>
                          <a:solidFill>
                            <a:schemeClr val="tx1"/>
                          </a:solidFill>
                          <a:effectLst/>
                          <a:latin typeface="CS Avva Shenouda" panose="020B7200000000000000" pitchFamily="34" charset="0"/>
                          <a:cs typeface="Arial" charset="0"/>
                        </a:rPr>
                        <a:t>ele`ycon</a:t>
                      </a:r>
                      <a:endParaRPr kumimoji="0" lang="en-US" sz="24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CS Avva Shenouda" panose="020B7200000000000000" pitchFamily="34"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pitchFamily="34" charset="0"/>
                        </a:rPr>
                        <a:t>Piouyb</a:t>
                      </a:r>
                      <a:r>
                        <a:rPr kumimoji="0" lang="en-US"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pitchFamily="34" charset="0"/>
                        </a:rPr>
                        <a:t> @ </a:t>
                      </a:r>
                      <a:endParaRPr kumimoji="0" lang="en-US" sz="28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Sopou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ejen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pek;uciactyrion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nellogimon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tve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eou`c;oi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n`c;oinoufi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eqoun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etekmetnis</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et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nivyou`i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ebolhiten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psemsi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nekaggeloc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nekar,yaggeloc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Seigneur.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0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Reçois-les sur Ton saint Autel céleste en odeur de l’encens qui monte devant Ta grandeur dans les cieux par le ministère de Tes Saints anges et archanges. </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800" b="1" i="0" u="none" strike="noStrike" cap="none" normalizeH="0" baseline="0" dirty="0">
                          <a:ln>
                            <a:noFill/>
                          </a:ln>
                          <a:solidFill>
                            <a:schemeClr val="tx1"/>
                          </a:solidFill>
                          <a:effectLst/>
                          <a:latin typeface="Book Antiqua" panose="02040602050305030304" pitchFamily="18" charset="0"/>
                          <a:cs typeface="Arial" charset="0"/>
                        </a:rPr>
                        <a:t>يا رب ارحم</a:t>
                      </a:r>
                      <a:endParaRPr kumimoji="0" lang="en-CA" sz="28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2400" b="1" i="0" u="none" strike="noStrike" cap="none" normalizeH="0" baseline="0" dirty="0">
                          <a:ln>
                            <a:noFill/>
                          </a:ln>
                          <a:solidFill>
                            <a:srgbClr val="C00000"/>
                          </a:solidFill>
                          <a:effectLst/>
                          <a:latin typeface="Book Antiqua" panose="02040602050305030304" pitchFamily="18" charset="0"/>
                          <a:cs typeface="Arial" charset="0"/>
                        </a:rPr>
                        <a:t>الكاهن</a:t>
                      </a:r>
                      <a:r>
                        <a:rPr kumimoji="0" lang="fr-FR" sz="2400" b="1" i="0" u="none" strike="noStrike" cap="none" normalizeH="0" baseline="0" dirty="0">
                          <a:ln>
                            <a:noFill/>
                          </a:ln>
                          <a:solidFill>
                            <a:srgbClr val="C00000"/>
                          </a:solidFill>
                          <a:effectLst/>
                          <a:latin typeface="Book Antiqua" panose="02040602050305030304" pitchFamily="18" charset="0"/>
                          <a:cs typeface="Arial" charset="0"/>
                        </a:rPr>
                        <a:t>: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اقبلها</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إليكَ</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على</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مذبَحِكَ</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المقدس</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الناطق</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السمائى</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رائحة</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بخور</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تدخل</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إلى</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عظمتك</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التي</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في</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السَّمَوات</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بواسطة</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خدمة</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ملائكتك</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ورؤساء</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ملائكتك</a:t>
                      </a:r>
                      <a:r>
                        <a:rPr kumimoji="0" lang="en-CA"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2800" b="1" i="0" u="none" strike="noStrike" cap="none" normalizeH="0" baseline="0" dirty="0">
                          <a:ln>
                            <a:noFill/>
                          </a:ln>
                          <a:solidFill>
                            <a:schemeClr val="tx1"/>
                          </a:solidFill>
                          <a:effectLst/>
                          <a:latin typeface="Book Antiqua" panose="02040602050305030304" pitchFamily="18" charset="0"/>
                          <a:cs typeface="Arial" charset="0"/>
                        </a:rPr>
                        <a:t>المُقدسين</a:t>
                      </a:r>
                      <a:r>
                        <a:rPr kumimoji="0" lang="en-CA" sz="28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1597867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2434" name="Group 50"/>
          <p:cNvGraphicFramePr>
            <a:graphicFrameLocks noGrp="1"/>
          </p:cNvGraphicFramePr>
          <p:nvPr>
            <p:ph sz="half" idx="1"/>
            <p:extLst>
              <p:ext uri="{D42A27DB-BD31-4B8C-83A1-F6EECF244321}">
                <p14:modId xmlns:p14="http://schemas.microsoft.com/office/powerpoint/2010/main" val="122052144"/>
              </p:ext>
            </p:extLst>
          </p:nvPr>
        </p:nvGraphicFramePr>
        <p:xfrm>
          <a:off x="0" y="726647"/>
          <a:ext cx="12192000" cy="5207622"/>
        </p:xfrm>
        <a:graphic>
          <a:graphicData uri="http://schemas.openxmlformats.org/drawingml/2006/table">
            <a:tbl>
              <a:tblPr/>
              <a:tblGrid>
                <a:gridCol w="4267200">
                  <a:extLst>
                    <a:ext uri="{9D8B030D-6E8A-4147-A177-3AD203B41FA5}">
                      <a16:colId xmlns:a16="http://schemas.microsoft.com/office/drawing/2014/main" val="20000"/>
                    </a:ext>
                  </a:extLst>
                </a:gridCol>
                <a:gridCol w="4368800">
                  <a:extLst>
                    <a:ext uri="{9D8B030D-6E8A-4147-A177-3AD203B41FA5}">
                      <a16:colId xmlns:a16="http://schemas.microsoft.com/office/drawing/2014/main" val="20001"/>
                    </a:ext>
                  </a:extLst>
                </a:gridCol>
                <a:gridCol w="3556000">
                  <a:extLst>
                    <a:ext uri="{9D8B030D-6E8A-4147-A177-3AD203B41FA5}">
                      <a16:colId xmlns:a16="http://schemas.microsoft.com/office/drawing/2014/main" val="20002"/>
                    </a:ext>
                  </a:extLst>
                </a:gridCol>
              </a:tblGrid>
              <a:tr h="520762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M`vry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etakswp</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nnidwron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myi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Abel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uci`a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peniwt</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Abraam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tebi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cnou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yra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Pairy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on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nikeeu,arictyrion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nek`ebiaik</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sopou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Na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pihou`o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pikouji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nyethyp</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nye;ouwnh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Book Antiqua" panose="02040602050305030304" pitchFamily="18" charset="0"/>
                          <a:cs typeface="Arial" charset="0"/>
                        </a:rPr>
                        <a:t>Et comme Tu as accepté les offrandes d’Abel le juste, le sacrifice de notre père Abraham et les deux pièces de la veuve, </a:t>
                      </a:r>
                      <a:r>
                        <a:rPr lang="fr-FR" sz="2400" b="1" kern="1200" dirty="0">
                          <a:solidFill>
                            <a:schemeClr val="tx1"/>
                          </a:solidFill>
                          <a:effectLst/>
                          <a:latin typeface="Book Antiqua" panose="02040602050305030304" pitchFamily="18" charset="0"/>
                          <a:ea typeface="+mn-ea"/>
                          <a:cs typeface="+mn-cs"/>
                        </a:rPr>
                        <a:t>reçois aussi les offrandes d’action de grâce de Tes serviteurs, ceux qui sont dans l’abondance et ceux qui sont dans la peine, les cachées et les manifestées. </a:t>
                      </a:r>
                      <a:endParaRPr kumimoji="0" lang="en-US" sz="2400" b="1" i="0" u="none" strike="noStrike" cap="none" normalizeH="0" baseline="0" dirty="0">
                        <a:ln>
                          <a:noFill/>
                        </a:ln>
                        <a:solidFill>
                          <a:schemeClr val="tx1"/>
                        </a:solidFill>
                        <a:effectLst/>
                        <a:latin typeface="Book Antiqua" panose="02040602050305030304" pitchFamily="18" charset="0"/>
                        <a:cs typeface="Arial" charset="0"/>
                      </a:endParaRP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وكما قبلتَ إليكَ قرابين هابيل الصدّيق وذبيحة أبينا إبراهيم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وفلسى</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الأرملة. هكذا أيضاً نذور عبيدك اقبلها إليك. أصحاب الكثير وأصحاب القليل</a:t>
                      </a:r>
                      <a:r>
                        <a:rPr kumimoji="0" lang="ar-EG" sz="36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الخفيات والظاهرات </a:t>
                      </a:r>
                      <a:endParaRPr kumimoji="0" lang="ar-EG" sz="3600" b="1" i="0" u="none" strike="noStrike" cap="none" normalizeH="0" baseline="0" dirty="0">
                        <a:ln>
                          <a:noFill/>
                        </a:ln>
                        <a:solidFill>
                          <a:schemeClr val="tx1"/>
                        </a:solidFill>
                        <a:effectLst/>
                        <a:latin typeface="Book Antiqua" panose="02040602050305030304" pitchFamily="18" charset="0"/>
                        <a:cs typeface="Arial" charset="0"/>
                      </a:endParaRPr>
                    </a:p>
                  </a:txBody>
                  <a:tcPr marL="120000" marR="12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8014440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76802" name="Group 34"/>
          <p:cNvGraphicFramePr>
            <a:graphicFrameLocks noGrp="1"/>
          </p:cNvGraphicFramePr>
          <p:nvPr>
            <p:ph sz="half" idx="1"/>
            <p:extLst>
              <p:ext uri="{D42A27DB-BD31-4B8C-83A1-F6EECF244321}">
                <p14:modId xmlns:p14="http://schemas.microsoft.com/office/powerpoint/2010/main" val="303986150"/>
              </p:ext>
            </p:extLst>
          </p:nvPr>
        </p:nvGraphicFramePr>
        <p:xfrm>
          <a:off x="0" y="633296"/>
          <a:ext cx="12192000" cy="5674198"/>
        </p:xfrm>
        <a:graphic>
          <a:graphicData uri="http://schemas.openxmlformats.org/drawingml/2006/table">
            <a:tbl>
              <a:tblPr/>
              <a:tblGrid>
                <a:gridCol w="4258733">
                  <a:extLst>
                    <a:ext uri="{9D8B030D-6E8A-4147-A177-3AD203B41FA5}">
                      <a16:colId xmlns:a16="http://schemas.microsoft.com/office/drawing/2014/main" val="20000"/>
                    </a:ext>
                  </a:extLst>
                </a:gridCol>
                <a:gridCol w="4216400">
                  <a:extLst>
                    <a:ext uri="{9D8B030D-6E8A-4147-A177-3AD203B41FA5}">
                      <a16:colId xmlns:a16="http://schemas.microsoft.com/office/drawing/2014/main" val="20001"/>
                    </a:ext>
                  </a:extLst>
                </a:gridCol>
                <a:gridCol w="3716867">
                  <a:extLst>
                    <a:ext uri="{9D8B030D-6E8A-4147-A177-3AD203B41FA5}">
                      <a16:colId xmlns:a16="http://schemas.microsoft.com/office/drawing/2014/main" val="20002"/>
                    </a:ext>
                  </a:extLst>
                </a:gridCol>
              </a:tblGrid>
              <a:tr h="567419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Nye;ouws</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e`i`ni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nak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eqoun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ntwou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ny`etau`ini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nak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eqoun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pai`ehoou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voou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nnai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dwron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nai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Moi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nwou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nniattako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28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n`tsebi`w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nnye;natako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nanivyou`i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n`tsebi`w</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nna</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pkahi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Nou`you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noutamion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mahou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ebolqen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aga;on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niben</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Book Antiqua" panose="02040602050305030304" pitchFamily="18" charset="0"/>
                          <a:cs typeface="Arial" charset="0"/>
                        </a:rPr>
                        <a:t>A ceux qui veulent offrir mais ne le peuvent pas, et à ceux qui T’ont offert ces offrandes aujourd’hui,</a:t>
                      </a:r>
                      <a:r>
                        <a:rPr lang="fr-FR" sz="2400" b="1" kern="1200" dirty="0">
                          <a:solidFill>
                            <a:schemeClr val="tx1"/>
                          </a:solidFill>
                          <a:effectLst/>
                          <a:latin typeface="Book Antiqua" panose="02040602050305030304" pitchFamily="18" charset="0"/>
                          <a:ea typeface="+mn-ea"/>
                          <a:cs typeface="+mn-cs"/>
                        </a:rPr>
                        <a:t> accorde-leur des biens incorruptibles au lieu des éphémères, des célestes au lieu des terrestres, des éternels au lieu des temporels. Leurs maisons et leurs greniers, remplis-les de tous les biens. </a:t>
                      </a:r>
                      <a:endParaRPr kumimoji="0" lang="en-US"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والذين يُريدون أن يقدّموا لكَ وليس لهم. والذين قدّموا لكَ في هذا اليَوم هذه القرابين،</a:t>
                      </a:r>
                      <a:r>
                        <a:rPr kumimoji="0" lang="fr-FR"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أعطهم الباقيات عِوض الفانيات. السمائيات عِوض الأرضيات. الأبديات عِوض الزمنيات. بيوتهم ومخازنهم املأها من كل الخيرات. </a:t>
                      </a:r>
                      <a:endParaRPr kumimoji="0" lang="ar-EG"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8557577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6505" name="Group 25"/>
          <p:cNvGraphicFramePr>
            <a:graphicFrameLocks noGrp="1"/>
          </p:cNvGraphicFramePr>
          <p:nvPr>
            <p:ph sz="half" idx="1"/>
            <p:extLst>
              <p:ext uri="{D42A27DB-BD31-4B8C-83A1-F6EECF244321}">
                <p14:modId xmlns:p14="http://schemas.microsoft.com/office/powerpoint/2010/main" val="3126861787"/>
              </p:ext>
            </p:extLst>
          </p:nvPr>
        </p:nvGraphicFramePr>
        <p:xfrm>
          <a:off x="0" y="463296"/>
          <a:ext cx="12192000" cy="5931408"/>
        </p:xfrm>
        <a:graphic>
          <a:graphicData uri="http://schemas.openxmlformats.org/drawingml/2006/table">
            <a:tbl>
              <a:tblPr/>
              <a:tblGrid>
                <a:gridCol w="4199467">
                  <a:extLst>
                    <a:ext uri="{9D8B030D-6E8A-4147-A177-3AD203B41FA5}">
                      <a16:colId xmlns:a16="http://schemas.microsoft.com/office/drawing/2014/main" val="20000"/>
                    </a:ext>
                  </a:extLst>
                </a:gridCol>
                <a:gridCol w="4385733">
                  <a:extLst>
                    <a:ext uri="{9D8B030D-6E8A-4147-A177-3AD203B41FA5}">
                      <a16:colId xmlns:a16="http://schemas.microsoft.com/office/drawing/2014/main" val="20001"/>
                    </a:ext>
                  </a:extLst>
                </a:gridCol>
                <a:gridCol w="3606800">
                  <a:extLst>
                    <a:ext uri="{9D8B030D-6E8A-4147-A177-3AD203B41FA5}">
                      <a16:colId xmlns:a16="http://schemas.microsoft.com/office/drawing/2014/main" val="20002"/>
                    </a:ext>
                  </a:extLst>
                </a:gridCol>
              </a:tblGrid>
              <a:tr h="578260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Matakto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erwou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n`tjom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nekaggeloc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nekar,yaggeloc</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M`vry</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etauer`vmeu`i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mPekRan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hijen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pikahi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aripoumeu`i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hwou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`p{</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tekmetouro</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paike`e`wn</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vai</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mper,au</a:t>
                      </a:r>
                      <a:r>
                        <a:rPr kumimoji="0" lang="en-US" sz="2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800" b="1" i="0" u="none" strike="noStrike" cap="none" normalizeH="0" baseline="0" dirty="0" err="1">
                          <a:ln>
                            <a:noFill/>
                          </a:ln>
                          <a:solidFill>
                            <a:schemeClr val="tx1"/>
                          </a:solidFill>
                          <a:effectLst/>
                          <a:latin typeface="CS Avva Shenouda" panose="020B7200000000000000" pitchFamily="34" charset="0"/>
                          <a:cs typeface="Arial" charset="0"/>
                        </a:rPr>
                        <a:t>ncwk</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charset="0"/>
                        </a:rPr>
                        <a:t>Pilaoc</a:t>
                      </a:r>
                      <a:r>
                        <a:rPr kumimoji="0" lang="en-CA"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charset="0"/>
                        </a:rPr>
                        <a:t> @ </a:t>
                      </a:r>
                      <a:endParaRPr kumimoji="0" lang="en-US" sz="21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1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2800" b="1" u="none" kern="1200" dirty="0">
                          <a:solidFill>
                            <a:schemeClr val="tx1"/>
                          </a:solidFill>
                          <a:effectLst/>
                          <a:latin typeface="Book Antiqua" panose="02040602050305030304" pitchFamily="18" charset="0"/>
                          <a:ea typeface="+mn-ea"/>
                          <a:cs typeface="+mn-cs"/>
                        </a:rPr>
                        <a:t>préserve-les, Seigneur, par la force de Tes anges et de Tes archanges purs. Comme ils ont invoqué Ton saint Nom sur terre, souviens-Toi aussi, Seigneur, d’eux dans Ton Royaume et dans cette vie ne les éloigne pas de Toi. </a:t>
                      </a:r>
                      <a:endParaRPr kumimoji="0" lang="fr-CA" sz="105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Seigneur. </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500" b="1" i="0" u="none" strike="noStrike" cap="none" normalizeH="0" baseline="0" dirty="0">
                          <a:ln>
                            <a:noFill/>
                          </a:ln>
                          <a:solidFill>
                            <a:schemeClr val="tx1"/>
                          </a:solidFill>
                          <a:effectLst/>
                          <a:latin typeface="Book Antiqua" panose="02040602050305030304" pitchFamily="18" charset="0"/>
                          <a:cs typeface="Arial" charset="0"/>
                        </a:rPr>
                        <a:t>أحطهم يا رب بقوة ملائكتك ورؤساء ملائكتك الأطهار. وكما ذكروا أسمك القدوس على الأرض أذكرهم هم أيضاً يا ربُ</a:t>
                      </a:r>
                      <a:r>
                        <a:rPr kumimoji="0" lang="fr-FR" sz="35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500" b="1" i="0" u="none" strike="noStrike" cap="none" normalizeH="0" baseline="0" dirty="0">
                          <a:ln>
                            <a:noFill/>
                          </a:ln>
                          <a:solidFill>
                            <a:schemeClr val="tx1"/>
                          </a:solidFill>
                          <a:effectLst/>
                          <a:latin typeface="Book Antiqua" panose="02040602050305030304" pitchFamily="18" charset="0"/>
                          <a:cs typeface="Arial" charset="0"/>
                        </a:rPr>
                        <a:t>في مَلكوتك. وفى هذا الدهر لا تتركهم عنكَ. </a:t>
                      </a:r>
                      <a:endParaRPr kumimoji="0" lang="fr-FR" sz="35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24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CA"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500" b="1" i="0" u="none" strike="noStrike" cap="none" normalizeH="0" baseline="0" dirty="0">
                          <a:ln>
                            <a:noFill/>
                          </a:ln>
                          <a:solidFill>
                            <a:schemeClr val="tx1"/>
                          </a:solidFill>
                          <a:effectLst/>
                          <a:latin typeface="Book Antiqua" panose="02040602050305030304" pitchFamily="18" charset="0"/>
                          <a:cs typeface="Arial" charset="0"/>
                        </a:rPr>
                        <a:t>يا رب ارحم</a:t>
                      </a:r>
                      <a:r>
                        <a:rPr kumimoji="0" lang="fr-FR" sz="3500" b="1" i="0" u="none" strike="noStrike" cap="none" normalizeH="0" baseline="0" dirty="0">
                          <a:ln>
                            <a:noFill/>
                          </a:ln>
                          <a:solidFill>
                            <a:schemeClr val="tx1"/>
                          </a:solidFill>
                          <a:effectLst/>
                          <a:latin typeface="Book Antiqua" panose="02040602050305030304" pitchFamily="18" charset="0"/>
                          <a:cs typeface="Arial" charset="0"/>
                        </a:rPr>
                        <a:t>. </a:t>
                      </a:r>
                      <a:endParaRPr kumimoji="0" lang="ar-EG" sz="35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7243593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8CCC05B-88A1-0564-8DB6-1FBB7F7FCC13}"/>
              </a:ext>
            </a:extLst>
          </p:cNvPr>
          <p:cNvGraphicFramePr>
            <a:graphicFrameLocks noGrp="1"/>
          </p:cNvGraphicFramePr>
          <p:nvPr>
            <p:extLst>
              <p:ext uri="{D42A27DB-BD31-4B8C-83A1-F6EECF244321}">
                <p14:modId xmlns:p14="http://schemas.microsoft.com/office/powerpoint/2010/main" val="578169034"/>
              </p:ext>
            </p:extLst>
          </p:nvPr>
        </p:nvGraphicFramePr>
        <p:xfrm>
          <a:off x="381000" y="938892"/>
          <a:ext cx="11430000" cy="4980215"/>
        </p:xfrm>
        <a:graphic>
          <a:graphicData uri="http://schemas.openxmlformats.org/drawingml/2006/table">
            <a:tbl>
              <a:tblPr firstRow="1" bandRow="1">
                <a:tableStyleId>{2D5ABB26-0587-4C30-8999-92F81FD0307C}</a:tableStyleId>
              </a:tblPr>
              <a:tblGrid>
                <a:gridCol w="5954486">
                  <a:extLst>
                    <a:ext uri="{9D8B030D-6E8A-4147-A177-3AD203B41FA5}">
                      <a16:colId xmlns:a16="http://schemas.microsoft.com/office/drawing/2014/main" val="1070772005"/>
                    </a:ext>
                  </a:extLst>
                </a:gridCol>
                <a:gridCol w="5475514">
                  <a:extLst>
                    <a:ext uri="{9D8B030D-6E8A-4147-A177-3AD203B41FA5}">
                      <a16:colId xmlns:a16="http://schemas.microsoft.com/office/drawing/2014/main" val="298411175"/>
                    </a:ext>
                  </a:extLst>
                </a:gridCol>
              </a:tblGrid>
              <a:tr h="2694215">
                <a:tc>
                  <a:txBody>
                    <a:bodyPr/>
                    <a:lstStyle/>
                    <a:p>
                      <a:pPr algn="ctr"/>
                      <a:r>
                        <a:rPr lang="fr-FR" sz="3600" b="1" dirty="0" err="1">
                          <a:solidFill>
                            <a:schemeClr val="tx1"/>
                          </a:solidFill>
                          <a:latin typeface="CS Avva Shenouda" panose="020B7200000000000000" pitchFamily="34" charset="0"/>
                        </a:rPr>
                        <a:t>Tenouwst</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mmok</a:t>
                      </a:r>
                      <a:r>
                        <a:rPr lang="fr-FR" sz="3600" b="1" dirty="0">
                          <a:solidFill>
                            <a:schemeClr val="tx1"/>
                          </a:solidFill>
                          <a:latin typeface="CS Avva Shenouda" panose="020B7200000000000000" pitchFamily="34" charset="0"/>
                        </a:rPr>
                        <a:t> `w P=,=c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PekIwt</a:t>
                      </a:r>
                      <a:r>
                        <a:rPr lang="fr-FR" sz="3600" b="1" dirty="0">
                          <a:solidFill>
                            <a:schemeClr val="tx1"/>
                          </a:solidFill>
                          <a:latin typeface="CS Avva Shenouda" panose="020B7200000000000000" pitchFamily="34" charset="0"/>
                        </a:rPr>
                        <a:t> `n`</a:t>
                      </a:r>
                      <a:r>
                        <a:rPr lang="fr-FR" sz="3600" b="1" dirty="0" err="1">
                          <a:solidFill>
                            <a:schemeClr val="tx1"/>
                          </a:solidFill>
                          <a:latin typeface="CS Avva Shenouda" panose="020B7200000000000000" pitchFamily="34" charset="0"/>
                        </a:rPr>
                        <a:t>aga;oc</a:t>
                      </a:r>
                      <a:r>
                        <a:rPr lang="fr-FR" sz="3600" b="1" dirty="0">
                          <a:solidFill>
                            <a:schemeClr val="tx1"/>
                          </a:solidFill>
                          <a:latin typeface="CS Avva Shenouda" panose="020B7200000000000000" pitchFamily="34" charset="0"/>
                        </a:rPr>
                        <a:t>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Pi`Pneuma</a:t>
                      </a:r>
                      <a:r>
                        <a:rPr lang="fr-FR" sz="3600" b="1" dirty="0">
                          <a:solidFill>
                            <a:schemeClr val="tx1"/>
                          </a:solidFill>
                          <a:latin typeface="CS Avva Shenouda" panose="020B7200000000000000" pitchFamily="34" charset="0"/>
                        </a:rPr>
                        <a:t> =e=;=u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je </a:t>
                      </a:r>
                      <a:r>
                        <a:rPr lang="fr-FR" sz="3600" b="1" dirty="0" err="1">
                          <a:solidFill>
                            <a:schemeClr val="tx1"/>
                          </a:solidFill>
                          <a:latin typeface="CS Avva Shenouda" panose="020B7200000000000000" pitchFamily="34" charset="0"/>
                        </a:rPr>
                        <a:t>ak`i</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akcw</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mmon</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nai</a:t>
                      </a:r>
                      <a:r>
                        <a:rPr lang="fr-FR" sz="3600" b="1" dirty="0">
                          <a:solidFill>
                            <a:schemeClr val="tx1"/>
                          </a:solidFill>
                          <a:latin typeface="CS Avva Shenouda" panose="020B7200000000000000" pitchFamily="34" charset="0"/>
                        </a:rPr>
                        <a:t> nan. </a:t>
                      </a:r>
                    </a:p>
                  </a:txBody>
                  <a:tcPr/>
                </a:tc>
                <a:tc>
                  <a:txBody>
                    <a:bodyPr/>
                    <a:lstStyle/>
                    <a:p>
                      <a:pPr algn="ctr"/>
                      <a:r>
                        <a:rPr lang="ar-AE" sz="3600" b="1" dirty="0">
                          <a:solidFill>
                            <a:schemeClr val="tx1"/>
                          </a:solidFill>
                          <a:latin typeface="Book Antiqua" panose="02040602050305030304" pitchFamily="18" charset="0"/>
                        </a:rPr>
                        <a:t>نسجد لك ايها المسيح،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مع أبيك الصالح،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والروح القدس،</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لأنك أتيت وخلصتنا. </a:t>
                      </a:r>
                      <a:r>
                        <a:rPr lang="ar-AE" sz="3600" b="1" dirty="0" err="1">
                          <a:solidFill>
                            <a:schemeClr val="tx1"/>
                          </a:solidFill>
                          <a:latin typeface="Book Antiqua" panose="02040602050305030304" pitchFamily="18" charset="0"/>
                        </a:rPr>
                        <a:t>إرحمنا</a:t>
                      </a:r>
                      <a:r>
                        <a:rPr lang="ar-AE" sz="3600" b="1" dirty="0">
                          <a:solidFill>
                            <a:schemeClr val="tx1"/>
                          </a:solidFill>
                          <a:latin typeface="Book Antiqua" panose="02040602050305030304" pitchFamily="18" charset="0"/>
                        </a:rPr>
                        <a:t>. </a:t>
                      </a:r>
                    </a:p>
                  </a:txBody>
                  <a:tcPr/>
                </a:tc>
                <a:extLst>
                  <a:ext uri="{0D108BD9-81ED-4DB2-BD59-A6C34878D82A}">
                    <a16:rowId xmlns:a16="http://schemas.microsoft.com/office/drawing/2014/main" val="3623712637"/>
                  </a:ext>
                </a:extLst>
              </a:tr>
              <a:tr h="962279">
                <a:tc gridSpan="2">
                  <a:txBody>
                    <a:bodyPr/>
                    <a:lstStyle/>
                    <a:p>
                      <a:pPr algn="ctr"/>
                      <a:r>
                        <a:rPr lang="fr-FR" sz="3600" b="1" dirty="0">
                          <a:solidFill>
                            <a:schemeClr val="tx1"/>
                          </a:solidFill>
                          <a:latin typeface="Book Antiqua" panose="02040602050305030304" pitchFamily="18" charset="0"/>
                        </a:rPr>
                        <a:t>Nous T’adorons Ô Christ,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avec Ton Père bon,</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et L’Esprit Saint,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car Tu vins et nous </a:t>
                      </a:r>
                      <a:r>
                        <a:rPr lang="fr-FR" sz="3600" b="1">
                          <a:solidFill>
                            <a:schemeClr val="tx1"/>
                          </a:solidFill>
                          <a:latin typeface="Book Antiqua" panose="02040602050305030304" pitchFamily="18" charset="0"/>
                        </a:rPr>
                        <a:t>sauvas. Aie </a:t>
                      </a:r>
                      <a:r>
                        <a:rPr lang="fr-FR" sz="3600" b="1" dirty="0">
                          <a:solidFill>
                            <a:schemeClr val="tx1"/>
                          </a:solidFill>
                          <a:latin typeface="Book Antiqua" panose="02040602050305030304" pitchFamily="18" charset="0"/>
                        </a:rPr>
                        <a:t>pitié. </a:t>
                      </a:r>
                    </a:p>
                  </a:txBody>
                  <a:tcPr/>
                </a:tc>
                <a:tc hMerge="1">
                  <a:txBody>
                    <a:bodyPr/>
                    <a:lstStyle/>
                    <a:p>
                      <a:endParaRPr lang="fr-FR" dirty="0"/>
                    </a:p>
                  </a:txBody>
                  <a:tcPr/>
                </a:tc>
                <a:extLst>
                  <a:ext uri="{0D108BD9-81ED-4DB2-BD59-A6C34878D82A}">
                    <a16:rowId xmlns:a16="http://schemas.microsoft.com/office/drawing/2014/main" val="3846530362"/>
                  </a:ext>
                </a:extLst>
              </a:tr>
            </a:tbl>
          </a:graphicData>
        </a:graphic>
      </p:graphicFrame>
      <p:sp>
        <p:nvSpPr>
          <p:cNvPr id="4" name="Text Box 29">
            <a:hlinkClick r:id="rId2" action="ppaction://hlinksldjump"/>
            <a:extLst>
              <a:ext uri="{FF2B5EF4-FFF2-40B4-BE49-F238E27FC236}">
                <a16:creationId xmlns:a16="http://schemas.microsoft.com/office/drawing/2014/main" id="{B7296C2B-D1F5-19C9-40D9-A60CB4F9CBD3}"/>
              </a:ext>
            </a:extLst>
          </p:cNvPr>
          <p:cNvSpPr txBox="1">
            <a:spLocks noChangeArrowheads="1"/>
          </p:cNvSpPr>
          <p:nvPr/>
        </p:nvSpPr>
        <p:spPr bwMode="auto">
          <a:xfrm>
            <a:off x="0" y="6288541"/>
            <a:ext cx="2324986" cy="569459"/>
          </a:xfrm>
          <a:prstGeom prst="rect">
            <a:avLst/>
          </a:prstGeom>
          <a:ln>
            <a:solidFill>
              <a:srgbClr val="C00000"/>
            </a:solid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400" b="1" dirty="0">
                <a:solidFill>
                  <a:schemeClr val="tx1"/>
                </a:solidFill>
                <a:latin typeface="Book Antiqua" panose="02040602050305030304" pitchFamily="18" charset="0"/>
                <a:cs typeface="Arial" charset="0"/>
              </a:rPr>
              <a:t>En Présence de l’Évêque</a:t>
            </a:r>
          </a:p>
        </p:txBody>
      </p:sp>
    </p:spTree>
    <p:extLst>
      <p:ext uri="{BB962C8B-B14F-4D97-AF65-F5344CB8AC3E}">
        <p14:creationId xmlns:p14="http://schemas.microsoft.com/office/powerpoint/2010/main" val="3408732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6334" name="Group 30"/>
          <p:cNvGraphicFramePr>
            <a:graphicFrameLocks noGrp="1"/>
          </p:cNvGraphicFramePr>
          <p:nvPr>
            <p:extLst>
              <p:ext uri="{D42A27DB-BD31-4B8C-83A1-F6EECF244321}">
                <p14:modId xmlns:p14="http://schemas.microsoft.com/office/powerpoint/2010/main" val="2207917844"/>
              </p:ext>
            </p:extLst>
          </p:nvPr>
        </p:nvGraphicFramePr>
        <p:xfrm>
          <a:off x="0" y="522541"/>
          <a:ext cx="11847115" cy="5527040"/>
        </p:xfrm>
        <a:graphic>
          <a:graphicData uri="http://schemas.openxmlformats.org/drawingml/2006/table">
            <a:tbl>
              <a:tblPr/>
              <a:tblGrid>
                <a:gridCol w="7005711">
                  <a:extLst>
                    <a:ext uri="{9D8B030D-6E8A-4147-A177-3AD203B41FA5}">
                      <a16:colId xmlns:a16="http://schemas.microsoft.com/office/drawing/2014/main" val="20000"/>
                    </a:ext>
                  </a:extLst>
                </a:gridCol>
                <a:gridCol w="4841404">
                  <a:extLst>
                    <a:ext uri="{9D8B030D-6E8A-4147-A177-3AD203B41FA5}">
                      <a16:colId xmlns:a16="http://schemas.microsoft.com/office/drawing/2014/main" val="1031508960"/>
                    </a:ext>
                  </a:extLst>
                </a:gridCol>
              </a:tblGrid>
              <a:tr h="227584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a:t>
                      </a: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toi ô martyr,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a:t>
                      </a: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l'évangéliste,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a:t>
                      </a: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l'apôtre, </a:t>
                      </a:r>
                      <a:r>
                        <a:rPr kumimoji="0" lang="fr-CA" sz="3200" b="1" i="0" u="none" strike="noStrike" cap="none" normalizeH="0" baseline="0" dirty="0" err="1">
                          <a:ln>
                            <a:noFill/>
                          </a:ln>
                          <a:solidFill>
                            <a:schemeClr val="tx1"/>
                          </a:solidFill>
                          <a:effectLst/>
                          <a:latin typeface="Book Antiqua" panose="02040602050305030304" pitchFamily="18" charset="0"/>
                          <a:cs typeface="Arial" pitchFamily="34" charset="0"/>
                        </a:rPr>
                        <a:t>abba</a:t>
                      </a: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 Marc </a:t>
                      </a:r>
                      <a:b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b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le contemplateur de Dieu. </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لك أيها الشهيد</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للإنجيلي</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السلام للرسول</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endPar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700" b="1" i="0" u="none" strike="noStrike" cap="none" normalizeH="0" baseline="0" dirty="0">
                          <a:ln>
                            <a:noFill/>
                          </a:ln>
                          <a:solidFill>
                            <a:schemeClr val="tx1"/>
                          </a:solidFill>
                          <a:effectLst/>
                          <a:latin typeface="Book Antiqua" panose="02040602050305030304" pitchFamily="18" charset="0"/>
                          <a:cs typeface="Arial" charset="0"/>
                        </a:rPr>
                        <a:t>أنبا</a:t>
                      </a:r>
                      <a:r>
                        <a:rPr kumimoji="0" lang="fr-FR"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altLang="zh-CN" sz="3700" b="1" i="0" u="none" strike="noStrike" cap="none" normalizeH="0" baseline="0" dirty="0">
                          <a:ln>
                            <a:noFill/>
                          </a:ln>
                          <a:solidFill>
                            <a:schemeClr val="tx1"/>
                          </a:solidFill>
                          <a:effectLst/>
                          <a:latin typeface="Book Antiqua" panose="02040602050305030304" pitchFamily="18" charset="0"/>
                          <a:cs typeface="Arial" charset="0"/>
                        </a:rPr>
                        <a:t>مرقس ناظر الإله</a:t>
                      </a:r>
                      <a:r>
                        <a:rPr kumimoji="0" lang="ar-EG" altLang="zh-CN"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512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&lt;ere nak `w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pimarturoc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pieuaggelictyc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pi`apoctoloc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abba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Markoc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pi;ewrimoc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3" name="Tableau 3">
            <a:extLst>
              <a:ext uri="{FF2B5EF4-FFF2-40B4-BE49-F238E27FC236}">
                <a16:creationId xmlns:a16="http://schemas.microsoft.com/office/drawing/2014/main" id="{85881949-D8C4-433B-9885-00CDC2AF65A7}"/>
              </a:ext>
            </a:extLst>
          </p:cNvPr>
          <p:cNvGraphicFramePr>
            <a:graphicFrameLocks noGrp="1"/>
          </p:cNvGraphicFramePr>
          <p:nvPr>
            <p:extLst>
              <p:ext uri="{D42A27DB-BD31-4B8C-83A1-F6EECF244321}">
                <p14:modId xmlns:p14="http://schemas.microsoft.com/office/powerpoint/2010/main" val="2430098670"/>
              </p:ext>
            </p:extLst>
          </p:nvPr>
        </p:nvGraphicFramePr>
        <p:xfrm>
          <a:off x="2032000" y="89808"/>
          <a:ext cx="8128000" cy="420307"/>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b="1" dirty="0">
                          <a:solidFill>
                            <a:schemeClr val="tx1"/>
                          </a:solidFill>
                          <a:latin typeface="Book Antiqua" panose="02040602050305030304" pitchFamily="18" charset="0"/>
                          <a:cs typeface="Arial" charset="0"/>
                        </a:rPr>
                        <a:t>Saint Marc </a:t>
                      </a:r>
                      <a:r>
                        <a:rPr lang="en-CA" sz="2400" b="1" dirty="0" err="1">
                          <a:solidFill>
                            <a:schemeClr val="tx1"/>
                          </a:solidFill>
                          <a:latin typeface="Book Antiqua" panose="02040602050305030304" pitchFamily="18" charset="0"/>
                          <a:cs typeface="Arial" charset="0"/>
                        </a:rPr>
                        <a:t>l’apôtre</a:t>
                      </a:r>
                      <a:r>
                        <a:rPr lang="en-CA" sz="2400" b="1" dirty="0">
                          <a:solidFill>
                            <a:schemeClr val="tx1"/>
                          </a:solidFill>
                          <a:latin typeface="Book Antiqua" panose="02040602050305030304" pitchFamily="18" charset="0"/>
                          <a:cs typeface="Arial" charset="0"/>
                        </a:rPr>
                        <a:t> - </a:t>
                      </a:r>
                      <a:r>
                        <a:rPr lang="ar-EG" sz="2400" b="1" dirty="0">
                          <a:solidFill>
                            <a:schemeClr val="tx1"/>
                          </a:solidFill>
                          <a:latin typeface="Book Antiqua" panose="02040602050305030304" pitchFamily="18" charset="0"/>
                          <a:cs typeface="Arial" charset="0"/>
                        </a:rPr>
                        <a:t>مارمرقس الرسول</a:t>
                      </a:r>
                      <a:endParaRPr lang="en-CA" sz="2400" b="1" dirty="0">
                        <a:solidFill>
                          <a:schemeClr val="tx1"/>
                        </a:solidFill>
                        <a:latin typeface="Book Antiqua" panose="02040602050305030304" pitchFamily="18"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2049963484"/>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621267433"/>
              </p:ext>
            </p:extLst>
          </p:nvPr>
        </p:nvGraphicFramePr>
        <p:xfrm>
          <a:off x="422987" y="52227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Colossiens 3 : 13 - 17</a:t>
                      </a:r>
                    </a:p>
                    <a:p>
                      <a:pPr algn="just"/>
                      <a:r>
                        <a:rPr lang="fr-FR" sz="3200" b="1" kern="1200" baseline="30000" dirty="0">
                          <a:solidFill>
                            <a:schemeClr val="tx1"/>
                          </a:solidFill>
                          <a:effectLst/>
                          <a:latin typeface="Book Antiqua" panose="02040602050305030304" pitchFamily="18" charset="0"/>
                          <a:ea typeface="+mn-ea"/>
                          <a:cs typeface="+mn-cs"/>
                        </a:rPr>
                        <a:t>12</a:t>
                      </a:r>
                      <a:r>
                        <a:rPr lang="fr-FR" sz="3200" b="1" kern="1200" dirty="0">
                          <a:solidFill>
                            <a:schemeClr val="tx1"/>
                          </a:solidFill>
                          <a:effectLst/>
                          <a:latin typeface="Book Antiqua" panose="02040602050305030304" pitchFamily="18" charset="0"/>
                          <a:ea typeface="+mn-ea"/>
                          <a:cs typeface="+mn-cs"/>
                        </a:rPr>
                        <a:t> Puisque vous avez été choisis par Dieu, que vous êtes ses fidèles et ses bien-aimés, revêtez votre cœur de tendresse et de bonté, d'humilité, de douceur, de patience. </a:t>
                      </a:r>
                      <a:r>
                        <a:rPr lang="fr-FR" sz="3200" b="1" kern="1200" baseline="30000" dirty="0">
                          <a:solidFill>
                            <a:schemeClr val="tx1"/>
                          </a:solidFill>
                          <a:effectLst/>
                          <a:latin typeface="Book Antiqua" panose="02040602050305030304" pitchFamily="18" charset="0"/>
                          <a:ea typeface="+mn-ea"/>
                          <a:cs typeface="+mn-cs"/>
                        </a:rPr>
                        <a:t>13 </a:t>
                      </a:r>
                      <a:r>
                        <a:rPr lang="fr-FR" sz="3200" b="1" kern="1200" dirty="0">
                          <a:solidFill>
                            <a:schemeClr val="tx1"/>
                          </a:solidFill>
                          <a:effectLst/>
                          <a:latin typeface="Book Antiqua" panose="02040602050305030304" pitchFamily="18" charset="0"/>
                          <a:ea typeface="+mn-ea"/>
                          <a:cs typeface="+mn-cs"/>
                        </a:rPr>
                        <a:t>Supportez-vous mutuellement, et pardonnez si vous avez des reproches à vous faire. Agissez comme le Seigneur : il vous a pardonné, faites de même. </a:t>
                      </a:r>
                      <a:endParaRPr lang="fr-FR" sz="3200" b="1" dirty="0">
                        <a:latin typeface="Book Antiqua" panose="02040602050305030304" pitchFamily="18" charset="0"/>
                      </a:endParaRPr>
                    </a:p>
                  </a:txBody>
                  <a:tcPr/>
                </a:tc>
                <a:tc>
                  <a:txBody>
                    <a:bodyPr/>
                    <a:lstStyle/>
                    <a:p>
                      <a:pPr algn="just" rtl="1"/>
                      <a:r>
                        <a:rPr lang="ar-AE" sz="2400" b="1" u="sng" dirty="0" err="1">
                          <a:latin typeface="Book Antiqua" panose="02040602050305030304" pitchFamily="18" charset="0"/>
                        </a:rPr>
                        <a:t>كولوسي</a:t>
                      </a:r>
                      <a:r>
                        <a:rPr lang="ar-AE" sz="2400" b="1" u="sng" dirty="0">
                          <a:latin typeface="Book Antiqua" panose="02040602050305030304" pitchFamily="18" charset="0"/>
                        </a:rPr>
                        <a:t> 3 : 13 – 17</a:t>
                      </a:r>
                      <a:endParaRPr lang="fr-FR" sz="2400" b="1" u="sng" dirty="0">
                        <a:latin typeface="Book Antiqua" panose="02040602050305030304" pitchFamily="18" charset="0"/>
                      </a:endParaRPr>
                    </a:p>
                    <a:p>
                      <a:pPr algn="just" rtl="1"/>
                      <a:r>
                        <a:rPr lang="ar-AE" sz="3900" b="1" dirty="0">
                          <a:latin typeface="Book Antiqua" panose="02040602050305030304" pitchFamily="18" charset="0"/>
                        </a:rPr>
                        <a:t>فالبسوا مثل أصفياء الله المطهرين الأحباء مراحم، </a:t>
                      </a:r>
                      <a:r>
                        <a:rPr lang="ar-AE" sz="3900" b="1" dirty="0" err="1"/>
                        <a:t>رأفات</a:t>
                      </a:r>
                      <a:r>
                        <a:rPr lang="ar-AE" sz="3900" b="1" dirty="0"/>
                        <a:t>، صلاح، تواضع قلب، دعة، وطول روح. تحتملون بعضكم بعضا، وتغفرون لبعضكم بعضا. وإذا كان لوم بين واحد وآخر منكم فكما غفر المسيح لكم كذلك أنتم أيضا</a:t>
                      </a:r>
                      <a:r>
                        <a:rPr lang="fr-FR" sz="3900" b="1" dirty="0"/>
                        <a:t>. </a:t>
                      </a:r>
                      <a:endParaRPr lang="ar-AE" sz="3900" b="1" dirty="0"/>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242262507"/>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2C675-7FC8-C406-85A2-9006ED2123FE}"/>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0E05D5F0-3082-1398-5182-7D7CED4A1DFA}"/>
              </a:ext>
            </a:extLst>
          </p:cNvPr>
          <p:cNvGraphicFramePr>
            <a:graphicFrameLocks noGrp="1"/>
          </p:cNvGraphicFramePr>
          <p:nvPr>
            <p:extLst>
              <p:ext uri="{D42A27DB-BD31-4B8C-83A1-F6EECF244321}">
                <p14:modId xmlns:p14="http://schemas.microsoft.com/office/powerpoint/2010/main" val="4194539410"/>
              </p:ext>
            </p:extLst>
          </p:nvPr>
        </p:nvGraphicFramePr>
        <p:xfrm>
          <a:off x="422987" y="52227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baseline="30000" dirty="0">
                          <a:solidFill>
                            <a:schemeClr val="tx1"/>
                          </a:solidFill>
                          <a:effectLst/>
                          <a:latin typeface="Book Antiqua" panose="02040602050305030304" pitchFamily="18" charset="0"/>
                          <a:ea typeface="+mn-ea"/>
                          <a:cs typeface="+mn-cs"/>
                        </a:rPr>
                        <a:t>14</a:t>
                      </a:r>
                      <a:r>
                        <a:rPr lang="fr-FR" sz="3200" b="1" kern="1200" dirty="0">
                          <a:solidFill>
                            <a:schemeClr val="tx1"/>
                          </a:solidFill>
                          <a:effectLst/>
                          <a:latin typeface="Book Antiqua" panose="02040602050305030304" pitchFamily="18" charset="0"/>
                          <a:ea typeface="+mn-ea"/>
                          <a:cs typeface="+mn-cs"/>
                        </a:rPr>
                        <a:t> Par-dessus tout cela, qu'il y ait l'amour : c'est lui qui fait l'unité dans la perfection. </a:t>
                      </a:r>
                      <a:r>
                        <a:rPr lang="fr-FR" sz="3200" b="1" kern="1200" baseline="30000" dirty="0">
                          <a:solidFill>
                            <a:schemeClr val="tx1"/>
                          </a:solidFill>
                          <a:effectLst/>
                          <a:latin typeface="Book Antiqua" panose="02040602050305030304" pitchFamily="18" charset="0"/>
                          <a:ea typeface="+mn-ea"/>
                          <a:cs typeface="+mn-cs"/>
                        </a:rPr>
                        <a:t>15</a:t>
                      </a:r>
                      <a:r>
                        <a:rPr lang="fr-FR" sz="3200" b="1" kern="1200" dirty="0">
                          <a:solidFill>
                            <a:schemeClr val="tx1"/>
                          </a:solidFill>
                          <a:effectLst/>
                          <a:latin typeface="Book Antiqua" panose="02040602050305030304" pitchFamily="18" charset="0"/>
                          <a:ea typeface="+mn-ea"/>
                          <a:cs typeface="+mn-cs"/>
                        </a:rPr>
                        <a:t> Et que, dans vos cœurs, règne la paix du Christ à laquelle vous avez été appelés pour former en lui un seul corps. Vivez dans l'action de grâce. 16 Que la parole du Christ habite en vous dans toute sa richesse ;</a:t>
                      </a:r>
                      <a:endParaRPr lang="fr-FR" sz="3200" b="1" dirty="0">
                        <a:latin typeface="Book Antiqua" panose="02040602050305030304" pitchFamily="18" charset="0"/>
                      </a:endParaRPr>
                    </a:p>
                  </a:txBody>
                  <a:tcPr/>
                </a:tc>
                <a:tc>
                  <a:txBody>
                    <a:bodyPr/>
                    <a:lstStyle/>
                    <a:p>
                      <a:pPr algn="just" rtl="1"/>
                      <a:r>
                        <a:rPr lang="ar-AE" sz="4400" b="1" dirty="0">
                          <a:latin typeface="Book Antiqua" panose="02040602050305030304" pitchFamily="18" charset="0"/>
                        </a:rPr>
                        <a:t>وعلى هذه جميعها المحبة التي هي رباط الكمال. وسلام المسيح فليثبت في قلوبكم، هذه التي لها دعيتم بجسد واحد. فكونوا شاكرين وكلمة الرب فلتسكن فيكم بغنى. </a:t>
                      </a:r>
                      <a:endParaRPr lang="fr-FR" sz="4400" b="1" dirty="0"/>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77075774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08117747"/>
              </p:ext>
            </p:extLst>
          </p:nvPr>
        </p:nvGraphicFramePr>
        <p:xfrm>
          <a:off x="422987" y="501489"/>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800" b="1" kern="1200" dirty="0">
                          <a:solidFill>
                            <a:schemeClr val="tx1"/>
                          </a:solidFill>
                          <a:effectLst/>
                          <a:latin typeface="Book Antiqua" panose="02040602050305030304" pitchFamily="18" charset="0"/>
                          <a:ea typeface="+mn-ea"/>
                          <a:cs typeface="+mn-cs"/>
                        </a:rPr>
                        <a:t>instruisez-vous et reprenez-vous les uns les autres avec une vraie sagesse ; par des psaumes, des hymnes et de libres louanges, chantez à Dieu, dans vos cœurs, votre reconnaissance. </a:t>
                      </a:r>
                      <a:r>
                        <a:rPr lang="fr-FR" sz="2800" b="1" kern="1200" baseline="30000" dirty="0">
                          <a:solidFill>
                            <a:schemeClr val="tx1"/>
                          </a:solidFill>
                          <a:effectLst/>
                          <a:latin typeface="Book Antiqua" panose="02040602050305030304" pitchFamily="18" charset="0"/>
                          <a:ea typeface="+mn-ea"/>
                          <a:cs typeface="+mn-cs"/>
                        </a:rPr>
                        <a:t>17</a:t>
                      </a:r>
                      <a:r>
                        <a:rPr lang="fr-FR" sz="2800" b="1" kern="1200" dirty="0">
                          <a:solidFill>
                            <a:schemeClr val="tx1"/>
                          </a:solidFill>
                          <a:effectLst/>
                          <a:latin typeface="Book Antiqua" panose="02040602050305030304" pitchFamily="18" charset="0"/>
                          <a:ea typeface="+mn-ea"/>
                          <a:cs typeface="+mn-cs"/>
                        </a:rPr>
                        <a:t> Et tout ce que vous dites, tout ce que vous faites, que ce soit toujours au nom du Seigneur Jésus Christ, en offrant par lui votre action de grâce à Dieu le Père. </a:t>
                      </a:r>
                    </a:p>
                    <a:p>
                      <a:pPr algn="just"/>
                      <a:endParaRPr lang="fr-FR" sz="2800" b="1" kern="1200" dirty="0">
                        <a:solidFill>
                          <a:schemeClr val="tx1"/>
                        </a:solidFill>
                        <a:effectLst/>
                        <a:latin typeface="Book Antiqua" panose="02040602050305030304" pitchFamily="18" charset="0"/>
                        <a:ea typeface="+mn-ea"/>
                        <a:cs typeface="+mn-cs"/>
                      </a:endParaRPr>
                    </a:p>
                    <a:p>
                      <a:pPr algn="just"/>
                      <a:r>
                        <a:rPr lang="fr-FR" sz="2800" b="1" kern="1200" dirty="0">
                          <a:solidFill>
                            <a:srgbClr val="C00000"/>
                          </a:solidFill>
                          <a:effectLst/>
                          <a:latin typeface="Book Antiqua" panose="02040602050305030304" pitchFamily="18" charset="0"/>
                          <a:ea typeface="+mn-ea"/>
                          <a:cs typeface="+mn-cs"/>
                        </a:rPr>
                        <a:t>La grâce et la paix soient avec vous tous. Amen !</a:t>
                      </a:r>
                    </a:p>
                  </a:txBody>
                  <a:tcPr/>
                </a:tc>
                <a:tc>
                  <a:txBody>
                    <a:bodyPr/>
                    <a:lstStyle/>
                    <a:p>
                      <a:pPr algn="just" rtl="1"/>
                      <a:r>
                        <a:rPr lang="ar-AE" sz="3600" b="1" dirty="0">
                          <a:latin typeface="Book Antiqua" panose="02040602050305030304" pitchFamily="18" charset="0"/>
                        </a:rPr>
                        <a:t>وبكل حكمة تعلمون وتؤدبون نفوسكم بالمزامير والتسابيح وتراتيل روحية. وكل ما تعملونه بالقول أو بالفعل، كل شيء باسم ربنا يسوع المسيح اذ تشكرون الله الآب من جهته. </a:t>
                      </a:r>
                      <a:endParaRPr lang="fr-FR" sz="3600" b="1" dirty="0">
                        <a:latin typeface="Book Antiqua" panose="02040602050305030304" pitchFamily="18" charset="0"/>
                      </a:endParaRPr>
                    </a:p>
                    <a:p>
                      <a:pPr algn="just" rtl="1"/>
                      <a:endParaRPr lang="fr-FR" sz="3600" b="1" dirty="0">
                        <a:latin typeface="Book Antiqua" panose="02040602050305030304" pitchFamily="18" charset="0"/>
                      </a:endParaRPr>
                    </a:p>
                    <a:p>
                      <a:pPr algn="just" rtl="1"/>
                      <a:endParaRPr lang="fr-FR" sz="3600" b="1" dirty="0">
                        <a:latin typeface="Book Antiqua" panose="02040602050305030304" pitchFamily="18" charset="0"/>
                      </a:endParaRPr>
                    </a:p>
                    <a:p>
                      <a:pPr algn="just" rtl="1"/>
                      <a:r>
                        <a:rPr lang="ar-AE" sz="3600" b="1" dirty="0">
                          <a:solidFill>
                            <a:srgbClr val="C00000"/>
                          </a:solidFill>
                          <a:latin typeface="Book Antiqua" panose="02040602050305030304" pitchFamily="18" charset="0"/>
                        </a:rPr>
                        <a:t>نعمة الله الآب تحل على جميعنا آمِينَ.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67667897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DF428-AF7A-B62A-E2FB-1D354600D987}"/>
            </a:ext>
          </a:extLst>
        </p:cNvPr>
        <p:cNvGrpSpPr/>
        <p:nvPr/>
      </p:nvGrpSpPr>
      <p:grpSpPr>
        <a:xfrm>
          <a:off x="0" y="0"/>
          <a:ext cx="0" cy="0"/>
          <a:chOff x="0" y="0"/>
          <a:chExt cx="0" cy="0"/>
        </a:xfrm>
      </p:grpSpPr>
      <p:sp>
        <p:nvSpPr>
          <p:cNvPr id="354312" name="Text Box 14">
            <a:extLst>
              <a:ext uri="{FF2B5EF4-FFF2-40B4-BE49-F238E27FC236}">
                <a16:creationId xmlns:a16="http://schemas.microsoft.com/office/drawing/2014/main" id="{7B62053B-22A0-DA06-442A-DB5C74EB5215}"/>
              </a:ext>
            </a:extLst>
          </p:cNvPr>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marL="0" marR="0" lvl="0" indent="0" algn="l" defTabSz="1219170" rtl="0" eaLnBrk="1" fontAlgn="base" latinLnBrk="0" hangingPunct="1">
              <a:lnSpc>
                <a:spcPct val="100000"/>
              </a:lnSpc>
              <a:spcBef>
                <a:spcPct val="5000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Book Antiqua" panose="02040602050305030304" pitchFamily="18" charset="0"/>
              <a:ea typeface="+mn-ea"/>
              <a:cs typeface="Arial" charset="0"/>
            </a:endParaRPr>
          </a:p>
        </p:txBody>
      </p:sp>
      <p:graphicFrame>
        <p:nvGraphicFramePr>
          <p:cNvPr id="7" name="Group 24">
            <a:extLst>
              <a:ext uri="{FF2B5EF4-FFF2-40B4-BE49-F238E27FC236}">
                <a16:creationId xmlns:a16="http://schemas.microsoft.com/office/drawing/2014/main" id="{E74B9B97-5EB3-0C12-47D2-7490B060F793}"/>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400" b="1" i="0" u="none" strike="noStrike" kern="1200" cap="none" spc="0" normalizeH="0" baseline="0" noProof="0" dirty="0" err="1">
                          <a:ln>
                            <a:noFill/>
                          </a:ln>
                          <a:solidFill>
                            <a:srgbClr val="000000"/>
                          </a:solidFill>
                          <a:effectLst/>
                          <a:uLnTx/>
                          <a:uFillTx/>
                          <a:latin typeface="Avva_Marcos" panose="04020500000000000000" pitchFamily="82" charset="0"/>
                          <a:ea typeface="+mn-ea"/>
                          <a:cs typeface="Arial" charset="0"/>
                        </a:rPr>
                        <a:t>A</a:t>
                      </a:r>
                      <a:r>
                        <a:rPr kumimoji="0" lang="en-US" sz="44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gioc</a:t>
                      </a: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ek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Par;enou</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genne;yc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4000" b="1" i="0" u="none" strike="noStrike" cap="none" normalizeH="0" baseline="0" dirty="0">
                          <a:ln>
                            <a:noFill/>
                          </a:ln>
                          <a:solidFill>
                            <a:srgbClr val="000000"/>
                          </a:solidFill>
                          <a:effectLst/>
                          <a:latin typeface="Book Antiqua" panose="02040602050305030304" pitchFamily="18" charset="0"/>
                          <a:cs typeface="Arial" charset="0"/>
                        </a:rPr>
                      </a:b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Qui es né de la Vierge ;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a:t>
                      </a:r>
                      <a:r>
                        <a:rPr kumimoji="0" lang="fr-FR"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وُلِدَ مِنَ العَذْرَاءِ، اِرْحَمْنَا. </a:t>
                      </a:r>
                      <a:endParaRPr kumimoji="0" lang="en-US" sz="54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au 4">
            <a:extLst>
              <a:ext uri="{FF2B5EF4-FFF2-40B4-BE49-F238E27FC236}">
                <a16:creationId xmlns:a16="http://schemas.microsoft.com/office/drawing/2014/main" id="{12AE0A1E-E790-B936-5707-45BFCF078774}"/>
              </a:ext>
            </a:extLst>
          </p:cNvPr>
          <p:cNvGraphicFramePr>
            <a:graphicFrameLocks noGrp="1"/>
          </p:cNvGraphicFramePr>
          <p:nvPr/>
        </p:nvGraphicFramePr>
        <p:xfrm>
          <a:off x="2032000" y="-9000"/>
          <a:ext cx="8128000" cy="54000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334113069"/>
                    </a:ext>
                  </a:extLst>
                </a:gridCol>
              </a:tblGrid>
              <a:tr h="5400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2400" b="1" u="none" strike="noStrike" kern="1200" cap="none" spc="0" normalizeH="0" baseline="0" noProof="0" dirty="0">
                          <a:ln>
                            <a:noFill/>
                          </a:ln>
                          <a:solidFill>
                            <a:srgbClr val="000000"/>
                          </a:solidFill>
                          <a:effectLst/>
                          <a:uLnTx/>
                          <a:uFillTx/>
                          <a:latin typeface="Book Antiqua" panose="02040602050305030304" pitchFamily="18" charset="0"/>
                        </a:rPr>
                        <a:t>Le Trisagion - </a:t>
                      </a:r>
                      <a:r>
                        <a:rPr kumimoji="0" lang="fr-FR" sz="2400" b="1" u="none" strike="noStrike" kern="1200" cap="none" spc="0" normalizeH="0" baseline="0" noProof="0" dirty="0">
                          <a:ln>
                            <a:noFill/>
                          </a:ln>
                          <a:solidFill>
                            <a:srgbClr val="000000"/>
                          </a:solidFill>
                          <a:effectLst/>
                          <a:uLnTx/>
                          <a:uFillTx/>
                          <a:latin typeface="CS Avva Shenouda" panose="020B7200000000000000" pitchFamily="34" charset="0"/>
                        </a:rPr>
                        <a:t>`</a:t>
                      </a:r>
                      <a:r>
                        <a:rPr kumimoji="0" lang="en-US" sz="2400" b="1" u="none" strike="noStrike" kern="1200" cap="none" spc="0" normalizeH="0" baseline="0" noProof="0" dirty="0" err="1">
                          <a:ln>
                            <a:noFill/>
                          </a:ln>
                          <a:solidFill>
                            <a:srgbClr val="000000"/>
                          </a:solidFill>
                          <a:effectLst/>
                          <a:uLnTx/>
                          <a:uFillTx/>
                          <a:latin typeface="Avva_Marcos" panose="04020500000000000000" pitchFamily="82" charset="0"/>
                        </a:rPr>
                        <a:t>A</a:t>
                      </a:r>
                      <a:r>
                        <a:rPr kumimoji="0" lang="en-US" sz="2400" b="1" u="none" strike="noStrike" kern="1200" cap="none" spc="0" normalizeH="0" baseline="0" noProof="0" dirty="0" err="1">
                          <a:ln>
                            <a:noFill/>
                          </a:ln>
                          <a:solidFill>
                            <a:srgbClr val="000000"/>
                          </a:solidFill>
                          <a:effectLst/>
                          <a:uLnTx/>
                          <a:uFillTx/>
                          <a:latin typeface="CS Avva Shenouda" panose="020B7200000000000000" pitchFamily="34" charset="0"/>
                        </a:rPr>
                        <a:t>gioc</a:t>
                      </a:r>
                      <a:r>
                        <a:rPr kumimoji="0" lang="fr-FR" sz="2400" b="1" u="none" strike="noStrike" kern="1200" cap="none" spc="0" normalizeH="0" baseline="0" noProof="0" dirty="0">
                          <a:ln>
                            <a:noFill/>
                          </a:ln>
                          <a:solidFill>
                            <a:srgbClr val="000000"/>
                          </a:solidFill>
                          <a:effectLst/>
                          <a:uLnTx/>
                          <a:uFillTx/>
                          <a:latin typeface="Book Antiqua" panose="02040602050305030304" pitchFamily="18" charset="0"/>
                        </a:rPr>
                        <a:t> - </a:t>
                      </a:r>
                      <a:r>
                        <a:rPr kumimoji="0" lang="ar-EG" sz="2400" b="1" u="none" strike="noStrike" kern="1200" cap="none" spc="0" normalizeH="0" baseline="0" noProof="0" dirty="0">
                          <a:ln>
                            <a:noFill/>
                          </a:ln>
                          <a:solidFill>
                            <a:srgbClr val="000000"/>
                          </a:solidFill>
                          <a:effectLst/>
                          <a:uLnTx/>
                          <a:uFillTx/>
                          <a:latin typeface="Book Antiqua" panose="02040602050305030304" pitchFamily="18" charset="0"/>
                        </a:rPr>
                        <a:t>الثلاثة </a:t>
                      </a:r>
                      <a:r>
                        <a:rPr kumimoji="0" lang="ar-EG" sz="2400" b="1" u="none" strike="noStrike" kern="1200" cap="none" spc="0" normalizeH="0" baseline="0" noProof="0" dirty="0" err="1">
                          <a:ln>
                            <a:noFill/>
                          </a:ln>
                          <a:solidFill>
                            <a:srgbClr val="000000"/>
                          </a:solidFill>
                          <a:effectLst/>
                          <a:uLnTx/>
                          <a:uFillTx/>
                          <a:latin typeface="Book Antiqua" panose="02040602050305030304" pitchFamily="18" charset="0"/>
                        </a:rPr>
                        <a:t>تقديسات</a:t>
                      </a:r>
                      <a:endParaRPr kumimoji="0" lang="fr-FR" sz="24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81930"/>
                  </a:ext>
                </a:extLst>
              </a:tr>
            </a:tbl>
          </a:graphicData>
        </a:graphic>
      </p:graphicFrame>
    </p:spTree>
    <p:extLst>
      <p:ext uri="{BB962C8B-B14F-4D97-AF65-F5344CB8AC3E}">
        <p14:creationId xmlns:p14="http://schemas.microsoft.com/office/powerpoint/2010/main" val="1433268417"/>
      </p:ext>
    </p:extLst>
  </p:cSld>
  <p:clrMapOvr>
    <a:masterClrMapping/>
  </p:clrMapOvr>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B946A-3053-DA74-4CF9-32EA13A044B6}"/>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ACA76ACA-B631-992E-F567-E5C1DB30014F}"/>
              </a:ext>
            </a:extLst>
          </p:cNvPr>
          <p:cNvSpPr txBox="1"/>
          <p:nvPr/>
        </p:nvSpPr>
        <p:spPr>
          <a:xfrm>
            <a:off x="11567886" y="6117771"/>
            <a:ext cx="544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2</a:t>
            </a:r>
          </a:p>
        </p:txBody>
      </p:sp>
      <p:graphicFrame>
        <p:nvGraphicFramePr>
          <p:cNvPr id="4" name="Group 24">
            <a:extLst>
              <a:ext uri="{FF2B5EF4-FFF2-40B4-BE49-F238E27FC236}">
                <a16:creationId xmlns:a16="http://schemas.microsoft.com/office/drawing/2014/main" id="{BD1BBDFB-AA04-89B5-6302-C3B31DF6E865}"/>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4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Agioc</a:t>
                      </a: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ctaurw;ic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di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4000" b="1" i="0" u="none" strike="noStrike" cap="none" normalizeH="0" baseline="0" dirty="0">
                          <a:ln>
                            <a:noFill/>
                          </a:ln>
                          <a:solidFill>
                            <a:srgbClr val="000000"/>
                          </a:solidFill>
                          <a:effectLst/>
                          <a:latin typeface="Book Antiqua" panose="02040602050305030304" pitchFamily="18" charset="0"/>
                          <a:cs typeface="Arial" charset="0"/>
                        </a:rPr>
                      </a:b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Qui as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été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crucifié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pour nous ;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 صُلِبَ عَنَّا، اِرْحَمْنَا. </a:t>
                      </a:r>
                      <a:endParaRPr kumimoji="0" lang="en-US" sz="54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00414160"/>
      </p:ext>
    </p:extLst>
  </p:cSld>
  <p:clrMapOvr>
    <a:masterClrMapping/>
  </p:clrMapOvr>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62AEE-D86C-F6ED-055C-B51B9A596E93}"/>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46ED3E3B-A815-7EA7-7DA4-F89420E81571}"/>
              </a:ext>
            </a:extLst>
          </p:cNvPr>
          <p:cNvSpPr txBox="1"/>
          <p:nvPr/>
        </p:nvSpPr>
        <p:spPr>
          <a:xfrm>
            <a:off x="11567886" y="6117771"/>
            <a:ext cx="544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2</a:t>
            </a:r>
          </a:p>
        </p:txBody>
      </p:sp>
      <p:graphicFrame>
        <p:nvGraphicFramePr>
          <p:cNvPr id="4" name="Group 24">
            <a:extLst>
              <a:ext uri="{FF2B5EF4-FFF2-40B4-BE49-F238E27FC236}">
                <a16:creationId xmlns:a16="http://schemas.microsoft.com/office/drawing/2014/main" id="{75FB236A-60A2-4C94-0A5A-6CAA2632D1F4}"/>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0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Agioc</a:t>
                      </a:r>
                      <a:r>
                        <a:rPr kumimoji="0" lang="en-US" sz="40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``o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anactac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ek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nekrwn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anel;wn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ouranouc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3600" b="1" i="0" u="none" strike="noStrike" cap="none" normalizeH="0" baseline="0" dirty="0">
                          <a:ln>
                            <a:noFill/>
                          </a:ln>
                          <a:solidFill>
                            <a:srgbClr val="000000"/>
                          </a:solidFill>
                          <a:effectLst/>
                          <a:latin typeface="Book Antiqua" panose="02040602050305030304" pitchFamily="18" charset="0"/>
                          <a:cs typeface="Arial" charset="0"/>
                        </a:rPr>
                      </a:b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Qui </a:t>
                      </a:r>
                      <a:r>
                        <a:rPr kumimoji="0" lang="fr-FR" sz="3600" b="1" i="0" u="none" strike="noStrike" cap="none" normalizeH="0" baseline="0" dirty="0">
                          <a:ln>
                            <a:noFill/>
                          </a:ln>
                          <a:solidFill>
                            <a:srgbClr val="000000"/>
                          </a:solidFill>
                          <a:effectLst/>
                          <a:latin typeface="Book Antiqua" panose="02040602050305030304" pitchFamily="18" charset="0"/>
                          <a:cs typeface="Arial" charset="0"/>
                        </a:rPr>
                        <a:t>es Ressuscité d'entre les morts et monté aux </a:t>
                      </a:r>
                      <a:br>
                        <a:rPr kumimoji="0" lang="fr-FR" sz="3600" b="1" i="0" u="none" strike="noStrike" cap="none" normalizeH="0" baseline="0" dirty="0">
                          <a:ln>
                            <a:noFill/>
                          </a:ln>
                          <a:solidFill>
                            <a:srgbClr val="000000"/>
                          </a:solidFill>
                          <a:effectLst/>
                          <a:latin typeface="Book Antiqua" panose="02040602050305030304" pitchFamily="18" charset="0"/>
                          <a:cs typeface="Arial" charset="0"/>
                        </a:rPr>
                      </a:br>
                      <a:r>
                        <a:rPr kumimoji="0" lang="fr-FR" sz="3600" b="1" i="0" u="none" strike="noStrike" cap="none" normalizeH="0" baseline="0" dirty="0">
                          <a:ln>
                            <a:noFill/>
                          </a:ln>
                          <a:solidFill>
                            <a:srgbClr val="000000"/>
                          </a:solidFill>
                          <a:effectLst/>
                          <a:latin typeface="Book Antiqua" panose="02040602050305030304" pitchFamily="18" charset="0"/>
                          <a:cs typeface="Arial" charset="0"/>
                        </a:rPr>
                        <a:t>cieux</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 قَامَ مِنَ الأَمْوَاتِ وَصَعِدَ </a:t>
                      </a:r>
                      <a:r>
                        <a:rPr kumimoji="0" lang="ar-EG" sz="4000" b="1" i="0" u="none" strike="noStrike" cap="none" normalizeH="0" baseline="0">
                          <a:ln>
                            <a:noFill/>
                          </a:ln>
                          <a:solidFill>
                            <a:srgbClr val="000000"/>
                          </a:solidFill>
                          <a:effectLst/>
                          <a:latin typeface="CS Avva Shenouda" panose="020B7200000000000000" pitchFamily="34" charset="0"/>
                          <a:cs typeface="Arial" charset="0"/>
                        </a:rPr>
                        <a:t>إلَى السَّمَواتِ</a:t>
                      </a: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 اِرْحَمْنَا. </a:t>
                      </a:r>
                      <a:endParaRPr kumimoji="0" lang="en-US" sz="48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25569191"/>
      </p:ext>
    </p:extLst>
  </p:cSld>
  <p:clrMapOvr>
    <a:masterClrMapping/>
  </p:clrMapOvr>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E6A9A-9749-90ED-F90F-893FF8803015}"/>
            </a:ext>
          </a:extLst>
        </p:cNvPr>
        <p:cNvGrpSpPr/>
        <p:nvPr/>
      </p:nvGrpSpPr>
      <p:grpSpPr>
        <a:xfrm>
          <a:off x="0" y="0"/>
          <a:ext cx="0" cy="0"/>
          <a:chOff x="0" y="0"/>
          <a:chExt cx="0" cy="0"/>
        </a:xfrm>
      </p:grpSpPr>
      <p:graphicFrame>
        <p:nvGraphicFramePr>
          <p:cNvPr id="13714448" name="Group 16">
            <a:extLst>
              <a:ext uri="{FF2B5EF4-FFF2-40B4-BE49-F238E27FC236}">
                <a16:creationId xmlns:a16="http://schemas.microsoft.com/office/drawing/2014/main" id="{1293ADBF-3AF4-59D5-1A3C-1506F69FC05C}"/>
              </a:ext>
            </a:extLst>
          </p:cNvPr>
          <p:cNvGraphicFramePr>
            <a:graphicFrameLocks noGrp="1"/>
          </p:cNvGraphicFramePr>
          <p:nvPr>
            <p:ph type="tbl" idx="1"/>
          </p:nvPr>
        </p:nvGraphicFramePr>
        <p:xfrm>
          <a:off x="425999" y="531000"/>
          <a:ext cx="11340001" cy="5796000"/>
        </p:xfrm>
        <a:graphic>
          <a:graphicData uri="http://schemas.openxmlformats.org/drawingml/2006/table">
            <a:tbl>
              <a:tblPr/>
              <a:tblGrid>
                <a:gridCol w="4228477">
                  <a:extLst>
                    <a:ext uri="{9D8B030D-6E8A-4147-A177-3AD203B41FA5}">
                      <a16:colId xmlns:a16="http://schemas.microsoft.com/office/drawing/2014/main" val="20000"/>
                    </a:ext>
                  </a:extLst>
                </a:gridCol>
                <a:gridCol w="4132372">
                  <a:extLst>
                    <a:ext uri="{9D8B030D-6E8A-4147-A177-3AD203B41FA5}">
                      <a16:colId xmlns:a16="http://schemas.microsoft.com/office/drawing/2014/main" val="20001"/>
                    </a:ext>
                  </a:extLst>
                </a:gridCol>
                <a:gridCol w="29791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Doxa Patri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Ui`w</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agi`w</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nun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e`wnac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e`wnwn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Amyn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Agi`a</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Triac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endParaRPr kumimoji="0" lang="en-US" sz="4000" b="1" i="1"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Gloire au Père, au Fils et au Saint Esprit,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maintenant</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toujours</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et dans les siècles des siècles. Amen.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Ô Sainte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Trinité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المَجْدُ لِلآبِ </a:t>
                      </a:r>
                      <a:r>
                        <a:rPr kumimoji="0" lang="ar-EG" sz="4000" b="1" i="0" u="none" strike="noStrike" cap="none" normalizeH="0" baseline="0" dirty="0" err="1">
                          <a:ln>
                            <a:noFill/>
                          </a:ln>
                          <a:solidFill>
                            <a:srgbClr val="000000"/>
                          </a:solidFill>
                          <a:effectLst/>
                          <a:latin typeface="CS Avva Shenouda" panose="020B7200000000000000" pitchFamily="34" charset="0"/>
                          <a:cs typeface="Arial" charset="0"/>
                        </a:rPr>
                        <a:t>وَالإِبْنِ</a:t>
                      </a: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 وَالرُّوحِ القُدُسِ، الآنَ وَكُلُّ أَوَانٍ وَإِلَى دَهْرِ الدُّهُورِ. آمِينَ. </a:t>
                      </a:r>
                      <a:endParaRPr kumimoji="0" lang="fr-FR" sz="4000" b="1" i="0" u="none" strike="noStrike" cap="none" normalizeH="0" baseline="0" dirty="0">
                        <a:ln>
                          <a:noFill/>
                        </a:ln>
                        <a:solidFill>
                          <a:srgbClr val="000000"/>
                        </a:solidFill>
                        <a:effectLst/>
                        <a:latin typeface="CS Avva Shenouda" panose="020B7200000000000000"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أَيُّهَا الثَّالُوثُ القُدُّوسُ، اِرْحَمْنَا.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63581477"/>
      </p:ext>
    </p:extLst>
  </p:cSld>
  <p:clrMapOvr>
    <a:masterClrMapping/>
  </p:clrMapOvr>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1C374-D988-967C-A4BB-28E83D8CC9AF}"/>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C83FED27-A65B-B86D-9497-A487D49A54C0}"/>
              </a:ext>
            </a:extLst>
          </p:cNvPr>
          <p:cNvGraphicFramePr>
            <a:graphicFrameLocks noGrp="1"/>
          </p:cNvGraphicFramePr>
          <p:nvPr/>
        </p:nvGraphicFramePr>
        <p:xfrm>
          <a:off x="426000" y="531000"/>
          <a:ext cx="11340000" cy="5795999"/>
        </p:xfrm>
        <a:graphic>
          <a:graphicData uri="http://schemas.openxmlformats.org/drawingml/2006/table">
            <a:tbl>
              <a:tblPr/>
              <a:tblGrid>
                <a:gridCol w="3892595">
                  <a:extLst>
                    <a:ext uri="{9D8B030D-6E8A-4147-A177-3AD203B41FA5}">
                      <a16:colId xmlns:a16="http://schemas.microsoft.com/office/drawing/2014/main" val="20000"/>
                    </a:ext>
                  </a:extLst>
                </a:gridCol>
                <a:gridCol w="4222341">
                  <a:extLst>
                    <a:ext uri="{9D8B030D-6E8A-4147-A177-3AD203B41FA5}">
                      <a16:colId xmlns:a16="http://schemas.microsoft.com/office/drawing/2014/main" val="20001"/>
                    </a:ext>
                  </a:extLst>
                </a:gridCol>
                <a:gridCol w="3225064">
                  <a:extLst>
                    <a:ext uri="{9D8B030D-6E8A-4147-A177-3AD203B41FA5}">
                      <a16:colId xmlns:a16="http://schemas.microsoft.com/office/drawing/2014/main" val="20002"/>
                    </a:ext>
                  </a:extLst>
                </a:gridCol>
              </a:tblGrid>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8745">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Slyl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Prions.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صَلِّ.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1471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proceu,y</a:t>
                      </a: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b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cta;yte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Pour la prière levons-nous.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250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Iryny</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paci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Et avec votre esprit.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47364349"/>
      </p:ext>
    </p:extLst>
  </p:cSld>
  <p:clrMapOvr>
    <a:masterClrMapping/>
  </p:clrMapOvr>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CD27B-D840-6D9C-930C-EB70C0F10730}"/>
            </a:ext>
          </a:extLst>
        </p:cNvPr>
        <p:cNvGrpSpPr/>
        <p:nvPr/>
      </p:nvGrpSpPr>
      <p:grpSpPr>
        <a:xfrm>
          <a:off x="0" y="0"/>
          <a:ext cx="0" cy="0"/>
          <a:chOff x="0" y="0"/>
          <a:chExt cx="0" cy="0"/>
        </a:xfrm>
      </p:grpSpPr>
      <p:graphicFrame>
        <p:nvGraphicFramePr>
          <p:cNvPr id="12557314" name="Group 2">
            <a:extLst>
              <a:ext uri="{FF2B5EF4-FFF2-40B4-BE49-F238E27FC236}">
                <a16:creationId xmlns:a16="http://schemas.microsoft.com/office/drawing/2014/main" id="{2CBB2C4E-5C91-05DC-D281-307565D6CA04}"/>
              </a:ext>
            </a:extLst>
          </p:cNvPr>
          <p:cNvGraphicFramePr>
            <a:graphicFrameLocks noGrp="1"/>
          </p:cNvGraphicFramePr>
          <p:nvPr/>
        </p:nvGraphicFramePr>
        <p:xfrm>
          <a:off x="426000" y="531000"/>
          <a:ext cx="11340000" cy="5796000"/>
        </p:xfrm>
        <a:graphic>
          <a:graphicData uri="http://schemas.openxmlformats.org/drawingml/2006/table">
            <a:tbl>
              <a:tblPr/>
              <a:tblGrid>
                <a:gridCol w="4228474">
                  <a:extLst>
                    <a:ext uri="{9D8B030D-6E8A-4147-A177-3AD203B41FA5}">
                      <a16:colId xmlns:a16="http://schemas.microsoft.com/office/drawing/2014/main" val="20000"/>
                    </a:ext>
                  </a:extLst>
                </a:gridCol>
                <a:gridCol w="3997387">
                  <a:extLst>
                    <a:ext uri="{9D8B030D-6E8A-4147-A177-3AD203B41FA5}">
                      <a16:colId xmlns:a16="http://schemas.microsoft.com/office/drawing/2014/main" val="20001"/>
                    </a:ext>
                  </a:extLst>
                </a:gridCol>
                <a:gridCol w="3114139">
                  <a:extLst>
                    <a:ext uri="{9D8B030D-6E8A-4147-A177-3AD203B41FA5}">
                      <a16:colId xmlns:a16="http://schemas.microsoft.com/office/drawing/2014/main" val="20002"/>
                    </a:ext>
                  </a:extLst>
                </a:gridCol>
              </a:tblGrid>
              <a:tr h="505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2902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550" b="1" i="0" u="none" strike="noStrike" cap="none" normalizeH="0" baseline="0" dirty="0" err="1">
                          <a:ln>
                            <a:noFill/>
                          </a:ln>
                          <a:solidFill>
                            <a:srgbClr val="000000"/>
                          </a:solidFill>
                          <a:effectLst/>
                          <a:latin typeface="Avva_Marcos" panose="04020500000000000000" pitchFamily="82" charset="0"/>
                          <a:cs typeface="Arial" charset="0"/>
                        </a:rPr>
                        <a:t>F</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nyb</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I=y=c P=,=c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Vyetafjoc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nnef`agioc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ettai`yout</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mma;ytyc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n`apoctoloc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hanmys</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m`provytyc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han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myi</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auer`epi;umin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eny`etetennau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erwou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mpounau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eny`etetencwtem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erwou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mpoucwtem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50" b="1" i="0" u="none" strike="noStrike" cap="none" normalizeH="0" baseline="0" dirty="0">
                          <a:ln>
                            <a:noFill/>
                          </a:ln>
                          <a:solidFill>
                            <a:srgbClr val="000000"/>
                          </a:solidFill>
                          <a:effectLst/>
                          <a:latin typeface="Book Antiqua" panose="02040602050305030304" pitchFamily="18" charset="0"/>
                          <a:cs typeface="Arial" charset="0"/>
                        </a:rPr>
                        <a:t>Ô Maître, Seigneur Jésus-Christ, notre Dieu, Qui S'est adressé à Ses Saints disciples et apôtres bienheureux en disant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50" b="1" i="0" u="none" strike="noStrike" cap="none" normalizeH="0" baseline="0" dirty="0">
                          <a:ln>
                            <a:noFill/>
                          </a:ln>
                          <a:solidFill>
                            <a:srgbClr val="000000"/>
                          </a:solidFill>
                          <a:effectLst/>
                          <a:latin typeface="Book Antiqua" panose="02040602050305030304" pitchFamily="18" charset="0"/>
                          <a:cs typeface="Arial" charset="0"/>
                        </a:rPr>
                        <a:t>Que de nombreux prophètes et justes ont désiré voir ce que vous voyez et ne l’ont pas vu, et entendre ce que vous entendez, et ne l’ont pas entendu. </a:t>
                      </a:r>
                      <a:endParaRPr kumimoji="0" lang="en-US" sz="255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أَيُّهَا السَّيِّدُ الرَّبُّ يَسُوعُ الْمَسِيحُ إِلَهُنَا، الَّذِي</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خَاطَبَ تَلَامِيذِهِ الْقِدِّيسِينَ الْمُكَرَّمِينَ، وَرُسُلِهِ الْأَطْهَارِ</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قَائِلاً</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kumimoji="0" lang="en-US"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 name="Tableau 2">
            <a:extLst>
              <a:ext uri="{FF2B5EF4-FFF2-40B4-BE49-F238E27FC236}">
                <a16:creationId xmlns:a16="http://schemas.microsoft.com/office/drawing/2014/main" id="{25D6F99D-826C-B82D-EBE1-841ADBEF7811}"/>
              </a:ext>
            </a:extLst>
          </p:cNvPr>
          <p:cNvGraphicFramePr>
            <a:graphicFrameLocks noGrp="1"/>
          </p:cNvGraphicFramePr>
          <p:nvPr/>
        </p:nvGraphicFramePr>
        <p:xfrm>
          <a:off x="2032000" y="-18331"/>
          <a:ext cx="8128000" cy="5400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611304311"/>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Oraison</a:t>
                      </a:r>
                      <a:r>
                        <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de </a:t>
                      </a:r>
                      <a:r>
                        <a:rPr kumimoji="0" lang="en-US"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l’Évangile</a:t>
                      </a:r>
                      <a:r>
                        <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 </a:t>
                      </a:r>
                      <a:r>
                        <a:rPr kumimoji="0" lang="ar-EG"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أوشية</a:t>
                      </a:r>
                      <a:r>
                        <a:rPr kumimoji="0" lang="ar-EG"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الإنجيل</a:t>
                      </a:r>
                      <a:endParaRPr kumimoji="0" lang="en-CA"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224470"/>
                  </a:ext>
                </a:extLst>
              </a:tr>
            </a:tbl>
          </a:graphicData>
        </a:graphic>
      </p:graphicFrame>
    </p:spTree>
    <p:extLst>
      <p:ext uri="{BB962C8B-B14F-4D97-AF65-F5344CB8AC3E}">
        <p14:creationId xmlns:p14="http://schemas.microsoft.com/office/powerpoint/2010/main" val="339104882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5FCB8-402B-E8EE-C92B-207CAB2F19EE}"/>
            </a:ext>
          </a:extLst>
        </p:cNvPr>
        <p:cNvGrpSpPr/>
        <p:nvPr/>
      </p:nvGrpSpPr>
      <p:grpSpPr>
        <a:xfrm>
          <a:off x="0" y="0"/>
          <a:ext cx="0" cy="0"/>
          <a:chOff x="0" y="0"/>
          <a:chExt cx="0" cy="0"/>
        </a:xfrm>
      </p:grpSpPr>
      <p:graphicFrame>
        <p:nvGraphicFramePr>
          <p:cNvPr id="12558338" name="Group 2">
            <a:extLst>
              <a:ext uri="{FF2B5EF4-FFF2-40B4-BE49-F238E27FC236}">
                <a16:creationId xmlns:a16="http://schemas.microsoft.com/office/drawing/2014/main" id="{DC0F98C3-C8F1-80DB-BE9D-3D615CB61F27}"/>
              </a:ext>
            </a:extLst>
          </p:cNvPr>
          <p:cNvGraphicFramePr>
            <a:graphicFrameLocks noGrp="1"/>
          </p:cNvGraphicFramePr>
          <p:nvPr/>
        </p:nvGraphicFramePr>
        <p:xfrm>
          <a:off x="425999" y="531000"/>
          <a:ext cx="11340001" cy="5796000"/>
        </p:xfrm>
        <a:graphic>
          <a:graphicData uri="http://schemas.openxmlformats.org/drawingml/2006/table">
            <a:tbl>
              <a:tblPr/>
              <a:tblGrid>
                <a:gridCol w="4252500">
                  <a:extLst>
                    <a:ext uri="{9D8B030D-6E8A-4147-A177-3AD203B41FA5}">
                      <a16:colId xmlns:a16="http://schemas.microsoft.com/office/drawing/2014/main" val="20000"/>
                    </a:ext>
                  </a:extLst>
                </a:gridCol>
                <a:gridCol w="4158000">
                  <a:extLst>
                    <a:ext uri="{9D8B030D-6E8A-4147-A177-3AD203B41FA5}">
                      <a16:colId xmlns:a16="http://schemas.microsoft.com/office/drawing/2014/main" val="20001"/>
                    </a:ext>
                  </a:extLst>
                </a:gridCol>
                <a:gridCol w="292950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N;wten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de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wouni`atou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nnetenbal</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je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cenau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netenmasj</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je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cecwtem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Marener`pem`psa</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ncwtem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e`iri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nnekeuaggelion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nitwbh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ny</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ntak</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Quant à vous, heureux sont vos yeux parce qu’ils voient ; et</a:t>
                      </a:r>
                      <a:br>
                        <a:rPr kumimoji="0" lang="fr-CA" sz="3000" b="1" i="0" u="none" strike="noStrike" cap="none" normalizeH="0" baseline="0" dirty="0">
                          <a:ln>
                            <a:noFill/>
                          </a:ln>
                          <a:solidFill>
                            <a:srgbClr val="000000"/>
                          </a:solidFill>
                          <a:effectLst/>
                          <a:latin typeface="Book Antiqua" panose="02040602050305030304" pitchFamily="18" charset="0"/>
                          <a:cs typeface="Arial" charset="0"/>
                        </a:rPr>
                      </a:b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heureuses sont vos oreilles parce qu’elles entendent.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Rends-nous dignes d’écouter et de pratiquer Tes Saints Évangiles par les prières de Tes Saints. </a:t>
                      </a:r>
                      <a:endParaRPr kumimoji="0" lang="en-US" sz="3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أَمَّا أَنْتُمْ فَطُوبَى لأَعْيُنِكُمْ لِأَنَّهَا تَبْصُرُ، وَلِآذَانِكُمْ لِأَنَّهَا تَسْمَعُ. </a:t>
                      </a:r>
                      <a:endParaRPr kumimoji="0" lang="fr-FR" sz="3800" b="1" i="0" u="none" strike="noStrike" cap="none" normalizeH="0" baseline="0" dirty="0">
                        <a:ln>
                          <a:noFill/>
                        </a:ln>
                        <a:solidFill>
                          <a:srgbClr val="000000"/>
                        </a:solidFill>
                        <a:effectLst/>
                        <a:latin typeface="CS Avva Shenouda" panose="020B7200000000000000"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فَلْنَسْتَحِقَّ أَنْ نَسْمَعَ وَنَعْمَلَ </a:t>
                      </a:r>
                      <a:r>
                        <a:rPr kumimoji="0" lang="ar-EG" sz="3800" b="1" i="0" u="none" strike="noStrike" cap="none" normalizeH="0" baseline="0" dirty="0" err="1">
                          <a:ln>
                            <a:noFill/>
                          </a:ln>
                          <a:solidFill>
                            <a:srgbClr val="000000"/>
                          </a:solidFill>
                          <a:effectLst/>
                          <a:latin typeface="CS Avva Shenouda" panose="020B7200000000000000" pitchFamily="34" charset="0"/>
                          <a:cs typeface="Arial" charset="0"/>
                        </a:rPr>
                        <a:t>بِأَنْجِيلِكَ</a:t>
                      </a: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 الْمُقَدَّسَةِ، بِطَلَبَاتِ </a:t>
                      </a:r>
                      <a:r>
                        <a:rPr kumimoji="0" lang="ar-EG" sz="3800" b="1" i="0" u="none" strike="noStrike" cap="none" normalizeH="0" baseline="0" dirty="0" err="1">
                          <a:ln>
                            <a:noFill/>
                          </a:ln>
                          <a:solidFill>
                            <a:srgbClr val="000000"/>
                          </a:solidFill>
                          <a:effectLst/>
                          <a:latin typeface="CS Avva Shenouda" panose="020B7200000000000000" pitchFamily="34" charset="0"/>
                          <a:cs typeface="Arial" charset="0"/>
                        </a:rPr>
                        <a:t>قِدِّيسِيكَ</a:t>
                      </a: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 </a:t>
                      </a:r>
                      <a:endParaRPr kumimoji="0" lang="en-US" sz="38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22201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428" name="Group 28"/>
          <p:cNvGraphicFramePr>
            <a:graphicFrameLocks noGrp="1"/>
          </p:cNvGraphicFramePr>
          <p:nvPr>
            <p:extLst>
              <p:ext uri="{D42A27DB-BD31-4B8C-83A1-F6EECF244321}">
                <p14:modId xmlns:p14="http://schemas.microsoft.com/office/powerpoint/2010/main" val="562647517"/>
              </p:ext>
            </p:extLst>
          </p:nvPr>
        </p:nvGraphicFramePr>
        <p:xfrm>
          <a:off x="0" y="511985"/>
          <a:ext cx="12192000" cy="570992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722807154"/>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 Étienne,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Le premier martyr,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pitchFamily="34" charset="0"/>
                        </a:rPr>
                        <a:t>salut </a:t>
                      </a: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à l’archidiacre</a:t>
                      </a:r>
                      <a:br>
                        <a:rPr kumimoji="0" lang="fr-CA" sz="3200" b="1" i="0" u="none" strike="noStrike" cap="none" normalizeH="0" baseline="0" dirty="0">
                          <a:ln>
                            <a:noFill/>
                          </a:ln>
                          <a:solidFill>
                            <a:schemeClr val="tx1"/>
                          </a:solidFill>
                          <a:effectLst/>
                          <a:latin typeface="Book Antiqua" panose="02040602050305030304" pitchFamily="18" charset="0"/>
                          <a:cs typeface="Arial" charset="0"/>
                        </a:rPr>
                      </a:br>
                      <a:r>
                        <a:rPr kumimoji="0" lang="fr-CA" sz="3200" b="1" i="0" u="none" strike="noStrike" cap="none" normalizeH="0" baseline="0" dirty="0">
                          <a:ln>
                            <a:noFill/>
                          </a:ln>
                          <a:solidFill>
                            <a:schemeClr val="tx1"/>
                          </a:solidFill>
                          <a:effectLst/>
                          <a:latin typeface="Book Antiqua" panose="02040602050305030304" pitchFamily="18" charset="0"/>
                          <a:cs typeface="Arial" charset="0"/>
                        </a:rPr>
                        <a:t>béni. </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السلام </a:t>
                      </a:r>
                      <a:r>
                        <a:rPr kumimoji="0" lang="ar-EG" sz="3700" b="1" i="0" u="none" strike="noStrike" cap="none" normalizeH="0" baseline="0" dirty="0" err="1">
                          <a:ln>
                            <a:noFill/>
                          </a:ln>
                          <a:solidFill>
                            <a:schemeClr val="tx1"/>
                          </a:solidFill>
                          <a:effectLst/>
                          <a:latin typeface="Book Antiqua" panose="02040602050305030304" pitchFamily="18" charset="0"/>
                          <a:cs typeface="Arial" charset="0"/>
                        </a:rPr>
                        <a:t>لإسطفانوس</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أول الشهداء</a:t>
                      </a:r>
                      <a:r>
                        <a:rPr kumimoji="0" lang="fr-FR"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ar-EG"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السلام لرئيس الشمامسة</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المُبارَك. </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Ctevanoc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pisorp</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mmarturoc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piar,ydi`akwn</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ouoh</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et`cmarwout</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0" name="Tableau 3">
            <a:extLst>
              <a:ext uri="{FF2B5EF4-FFF2-40B4-BE49-F238E27FC236}">
                <a16:creationId xmlns:a16="http://schemas.microsoft.com/office/drawing/2014/main" id="{F31CBD8B-D41A-4B00-8734-0B94ECDF4C05}"/>
              </a:ext>
            </a:extLst>
          </p:cNvPr>
          <p:cNvGraphicFramePr>
            <a:graphicFrameLocks noGrp="1"/>
          </p:cNvGraphicFramePr>
          <p:nvPr>
            <p:extLst>
              <p:ext uri="{D42A27DB-BD31-4B8C-83A1-F6EECF244321}">
                <p14:modId xmlns:p14="http://schemas.microsoft.com/office/powerpoint/2010/main" val="2474950241"/>
              </p:ext>
            </p:extLst>
          </p:nvPr>
        </p:nvGraphicFramePr>
        <p:xfrm>
          <a:off x="2032000" y="89808"/>
          <a:ext cx="8128000" cy="420307"/>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b="1" dirty="0">
                          <a:solidFill>
                            <a:schemeClr val="tx1"/>
                          </a:solidFill>
                          <a:latin typeface="Book Antiqua" panose="02040602050305030304" pitchFamily="18" charset="0"/>
                          <a:cs typeface="Arial" charset="0"/>
                        </a:rPr>
                        <a:t>Saint Étienne - </a:t>
                      </a:r>
                      <a:r>
                        <a:rPr lang="ar-EG" sz="2400" b="1" dirty="0">
                          <a:solidFill>
                            <a:schemeClr val="tx1"/>
                          </a:solidFill>
                          <a:latin typeface="Book Antiqua" panose="02040602050305030304" pitchFamily="18" charset="0"/>
                          <a:cs typeface="Arial" charset="0"/>
                        </a:rPr>
                        <a:t>الشهيد إسطفانوس</a:t>
                      </a:r>
                      <a:endParaRPr lang="en-CA" sz="2400" b="1" dirty="0">
                        <a:solidFill>
                          <a:schemeClr val="tx1"/>
                        </a:solidFill>
                        <a:latin typeface="Book Antiqua" panose="02040602050305030304" pitchFamily="18"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56061-CE2A-4E43-B00C-A42633819FCB}"/>
            </a:ext>
          </a:extLst>
        </p:cNvPr>
        <p:cNvGrpSpPr/>
        <p:nvPr/>
      </p:nvGrpSpPr>
      <p:grpSpPr>
        <a:xfrm>
          <a:off x="0" y="0"/>
          <a:ext cx="0" cy="0"/>
          <a:chOff x="0" y="0"/>
          <a:chExt cx="0" cy="0"/>
        </a:xfrm>
      </p:grpSpPr>
      <p:graphicFrame>
        <p:nvGraphicFramePr>
          <p:cNvPr id="12559362" name="Group 2">
            <a:extLst>
              <a:ext uri="{FF2B5EF4-FFF2-40B4-BE49-F238E27FC236}">
                <a16:creationId xmlns:a16="http://schemas.microsoft.com/office/drawing/2014/main" id="{906CB2B6-B432-8AA1-2819-D79303F58B79}"/>
              </a:ext>
            </a:extLst>
          </p:cNvPr>
          <p:cNvGraphicFramePr>
            <a:graphicFrameLocks noGrp="1"/>
          </p:cNvGraphicFramePr>
          <p:nvPr>
            <p:extLst>
              <p:ext uri="{D42A27DB-BD31-4B8C-83A1-F6EECF244321}">
                <p14:modId xmlns:p14="http://schemas.microsoft.com/office/powerpoint/2010/main" val="1064686324"/>
              </p:ext>
            </p:extLst>
          </p:nvPr>
        </p:nvGraphicFramePr>
        <p:xfrm>
          <a:off x="426000" y="531000"/>
          <a:ext cx="11340000" cy="5796000"/>
        </p:xfrm>
        <a:graphic>
          <a:graphicData uri="http://schemas.openxmlformats.org/drawingml/2006/table">
            <a:tbl>
              <a:tblPr/>
              <a:tblGrid>
                <a:gridCol w="4045405">
                  <a:extLst>
                    <a:ext uri="{9D8B030D-6E8A-4147-A177-3AD203B41FA5}">
                      <a16:colId xmlns:a16="http://schemas.microsoft.com/office/drawing/2014/main" val="20000"/>
                    </a:ext>
                  </a:extLst>
                </a:gridCol>
                <a:gridCol w="4236619">
                  <a:extLst>
                    <a:ext uri="{9D8B030D-6E8A-4147-A177-3AD203B41FA5}">
                      <a16:colId xmlns:a16="http://schemas.microsoft.com/office/drawing/2014/main" val="20001"/>
                    </a:ext>
                  </a:extLst>
                </a:gridCol>
                <a:gridCol w="3057976">
                  <a:extLst>
                    <a:ext uri="{9D8B030D-6E8A-4147-A177-3AD203B41FA5}">
                      <a16:colId xmlns:a16="http://schemas.microsoft.com/office/drawing/2014/main" val="20002"/>
                    </a:ext>
                  </a:extLst>
                </a:gridCol>
              </a:tblGrid>
              <a:tr h="58186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2408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Proceuxac;e</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uper</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tou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agiou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euaggeliou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1" i="0" u="none" strike="noStrike" cap="none" normalizeH="0" baseline="0" dirty="0">
                          <a:ln>
                            <a:noFill/>
                          </a:ln>
                          <a:solidFill>
                            <a:srgbClr val="000000"/>
                          </a:solidFill>
                          <a:effectLst/>
                          <a:latin typeface="Book Antiqua" panose="02040602050305030304" pitchFamily="18" charset="0"/>
                          <a:cs typeface="Arial" charset="0"/>
                        </a:rPr>
                        <a:t>Priez</a:t>
                      </a:r>
                      <a:r>
                        <a:rPr kumimoji="0" lang="en-CA" sz="4300" b="1" i="0" u="none" strike="noStrike" cap="none" normalizeH="0" baseline="0" dirty="0">
                          <a:ln>
                            <a:noFill/>
                          </a:ln>
                          <a:solidFill>
                            <a:srgbClr val="000000"/>
                          </a:solidFill>
                          <a:effectLst/>
                          <a:latin typeface="Book Antiqua" panose="02040602050305030304" pitchFamily="18" charset="0"/>
                          <a:cs typeface="Arial" charset="0"/>
                        </a:rPr>
                        <a:t> pour le saint </a:t>
                      </a:r>
                      <a:r>
                        <a:rPr kumimoji="0" lang="en-US" sz="4300" b="1" i="0" u="none" strike="noStrike" cap="none" normalizeH="0" baseline="0" dirty="0" err="1">
                          <a:ln>
                            <a:noFill/>
                          </a:ln>
                          <a:solidFill>
                            <a:srgbClr val="000000"/>
                          </a:solidFill>
                          <a:effectLst/>
                          <a:latin typeface="Book Antiqua" panose="02040602050305030304" pitchFamily="18" charset="0"/>
                          <a:cs typeface="Arial" charset="0"/>
                        </a:rPr>
                        <a:t>Évangile</a:t>
                      </a:r>
                      <a:r>
                        <a:rPr kumimoji="0" lang="en-CA" sz="4300" b="1" i="0" u="none" strike="noStrike" cap="none" normalizeH="0" baseline="0" dirty="0">
                          <a:ln>
                            <a:noFill/>
                          </a:ln>
                          <a:solidFill>
                            <a:srgbClr val="000000"/>
                          </a:solidFill>
                          <a:effectLst/>
                          <a:latin typeface="Book Antiqua" panose="02040602050305030304" pitchFamily="18"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rgbClr val="000000"/>
                          </a:solidFill>
                          <a:effectLst/>
                          <a:latin typeface="Book Antiqua" panose="02040602050305030304" pitchFamily="18" charset="0"/>
                          <a:cs typeface="Arial" charset="0"/>
                        </a:rPr>
                        <a:t>صَلُّوا مِنْ أَجْلِ الْإِنْجِيلِ الْمُقَدَّسِ.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742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6263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Kuri`e</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1" i="0" u="none" strike="noStrike" cap="none" normalizeH="0" baseline="0" dirty="0">
                          <a:ln>
                            <a:noFill/>
                          </a:ln>
                          <a:solidFill>
                            <a:srgbClr val="000000"/>
                          </a:solidFill>
                          <a:effectLst/>
                          <a:latin typeface="Book Antiqua" panose="02040602050305030304" pitchFamily="18" charset="0"/>
                          <a:cs typeface="Arial" charset="0"/>
                        </a:rPr>
                        <a:t>Pitié Seigneur.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rgbClr val="000000"/>
                          </a:solidFill>
                          <a:effectLst/>
                          <a:latin typeface="CS Avva Shenouda" panose="020B7200000000000000" pitchFamily="34" charset="0"/>
                          <a:cs typeface="Arial" charset="0"/>
                        </a:rPr>
                        <a:t>يَا رَبُّ ارْحَمْ. </a:t>
                      </a:r>
                      <a:endParaRPr kumimoji="0" lang="en-US" sz="43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7561519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B968B-8468-C4CC-704D-99C45BC0D692}"/>
            </a:ext>
          </a:extLst>
        </p:cNvPr>
        <p:cNvGrpSpPr/>
        <p:nvPr/>
      </p:nvGrpSpPr>
      <p:grpSpPr>
        <a:xfrm>
          <a:off x="0" y="0"/>
          <a:ext cx="0" cy="0"/>
          <a:chOff x="0" y="0"/>
          <a:chExt cx="0" cy="0"/>
        </a:xfrm>
      </p:grpSpPr>
      <p:graphicFrame>
        <p:nvGraphicFramePr>
          <p:cNvPr id="12560386" name="Group 2">
            <a:extLst>
              <a:ext uri="{FF2B5EF4-FFF2-40B4-BE49-F238E27FC236}">
                <a16:creationId xmlns:a16="http://schemas.microsoft.com/office/drawing/2014/main" id="{549F95F6-D9E7-764F-3D56-2CF392CE07E3}"/>
              </a:ext>
            </a:extLst>
          </p:cNvPr>
          <p:cNvGraphicFramePr>
            <a:graphicFrameLocks noGrp="1"/>
          </p:cNvGraphicFramePr>
          <p:nvPr>
            <p:extLst>
              <p:ext uri="{D42A27DB-BD31-4B8C-83A1-F6EECF244321}">
                <p14:modId xmlns:p14="http://schemas.microsoft.com/office/powerpoint/2010/main" val="2325061153"/>
              </p:ext>
            </p:extLst>
          </p:nvPr>
        </p:nvGraphicFramePr>
        <p:xfrm>
          <a:off x="426000" y="530643"/>
          <a:ext cx="11340000" cy="5796713"/>
        </p:xfrm>
        <a:graphic>
          <a:graphicData uri="http://schemas.openxmlformats.org/drawingml/2006/table">
            <a:tbl>
              <a:tblPr/>
              <a:tblGrid>
                <a:gridCol w="3948894">
                  <a:extLst>
                    <a:ext uri="{9D8B030D-6E8A-4147-A177-3AD203B41FA5}">
                      <a16:colId xmlns:a16="http://schemas.microsoft.com/office/drawing/2014/main" val="20000"/>
                    </a:ext>
                  </a:extLst>
                </a:gridCol>
                <a:gridCol w="3964979">
                  <a:extLst>
                    <a:ext uri="{9D8B030D-6E8A-4147-A177-3AD203B41FA5}">
                      <a16:colId xmlns:a16="http://schemas.microsoft.com/office/drawing/2014/main" val="20001"/>
                    </a:ext>
                  </a:extLst>
                </a:gridCol>
                <a:gridCol w="3426127">
                  <a:extLst>
                    <a:ext uri="{9D8B030D-6E8A-4147-A177-3AD203B41FA5}">
                      <a16:colId xmlns:a16="http://schemas.microsoft.com/office/drawing/2014/main" val="20002"/>
                    </a:ext>
                  </a:extLst>
                </a:gridCol>
              </a:tblGrid>
              <a:tr h="45648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3395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Ari`vmeu`i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de on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penNyb</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nouon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niben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etauhonhen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nan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eerpoumeu`i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]ho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nentwbh</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eten`iri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mmwou</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e`pswi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harok</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Souviens-Toi encore, ô notre Maître, de tous ceux qui nous ont demandé de nous souvenir d’eux dans les prières et les supplications que nous T’adressons, Seigneur notre Dieu.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ٱذْكُرْ</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أَيْضاً يَا سَيِّدَنَا كُلَّ الَّذِينَ أَوْصُونَا أَنْ نَذْكُرَهُمْ فِي تَضَرُّعَاتِنَا وَطَلَبَاتِنَا الَّتِي نَرْفَعُهَا إِلَيْكَ يَا الرَّبُّ إِلَهَنَا.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7183050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C5A3-E686-87E6-AC56-EC2F304E475A}"/>
            </a:ext>
          </a:extLst>
        </p:cNvPr>
        <p:cNvGrpSpPr/>
        <p:nvPr/>
      </p:nvGrpSpPr>
      <p:grpSpPr>
        <a:xfrm>
          <a:off x="0" y="0"/>
          <a:ext cx="0" cy="0"/>
          <a:chOff x="0" y="0"/>
          <a:chExt cx="0" cy="0"/>
        </a:xfrm>
      </p:grpSpPr>
      <p:graphicFrame>
        <p:nvGraphicFramePr>
          <p:cNvPr id="12561429" name="Group 21">
            <a:extLst>
              <a:ext uri="{FF2B5EF4-FFF2-40B4-BE49-F238E27FC236}">
                <a16:creationId xmlns:a16="http://schemas.microsoft.com/office/drawing/2014/main" id="{4737715C-87E5-FEAA-69FF-97313374A6A5}"/>
              </a:ext>
            </a:extLst>
          </p:cNvPr>
          <p:cNvGraphicFramePr>
            <a:graphicFrameLocks noGrp="1"/>
          </p:cNvGraphicFramePr>
          <p:nvPr/>
        </p:nvGraphicFramePr>
        <p:xfrm>
          <a:off x="426000" y="531000"/>
          <a:ext cx="11340000" cy="5796000"/>
        </p:xfrm>
        <a:graphic>
          <a:graphicData uri="http://schemas.openxmlformats.org/drawingml/2006/table">
            <a:tbl>
              <a:tblPr/>
              <a:tblGrid>
                <a:gridCol w="4045405">
                  <a:extLst>
                    <a:ext uri="{9D8B030D-6E8A-4147-A177-3AD203B41FA5}">
                      <a16:colId xmlns:a16="http://schemas.microsoft.com/office/drawing/2014/main" val="20000"/>
                    </a:ext>
                  </a:extLst>
                </a:gridCol>
                <a:gridCol w="3924765">
                  <a:extLst>
                    <a:ext uri="{9D8B030D-6E8A-4147-A177-3AD203B41FA5}">
                      <a16:colId xmlns:a16="http://schemas.microsoft.com/office/drawing/2014/main" val="20001"/>
                    </a:ext>
                  </a:extLst>
                </a:gridCol>
                <a:gridCol w="3369830">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Ny`etauersorp</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nenkot</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ma`mton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nwou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nyetswni</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matal</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wou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N;ok</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gar pe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penwnq</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penoujai</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tenhelpic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pental</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ten`Anactacic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tyren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Ceux qui nous ont précédés et se sont endormis, donne-leur le repos, les malades guéris les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Car Tu es notre vie à tous, notre Salut à tous, notre espérance à tous, notre guérison à tous et notre Résurrection à tous.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ٱلَّذِينَ</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سَبَقُوا فَرَقَدُوا نِيحْهُمْ، </a:t>
                      </a: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ٱلْمَرْضَى</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ٱشْفِهِمْ</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altLang="zh-CN"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لِأَنَّكَ أَنْتَ هُوَ حَيَاتُنَا كُلَّنَا، وَخَلَاصُنَا كُلَّنَا، وَرَجَاءُنَا كُلَّنَا، وَشِفَاءُنَا كُلَّنَا، وَقِيَامَتُنَا كُلَّنَا.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2" action="ppaction://hlinksldjump"/>
            <a:extLst>
              <a:ext uri="{FF2B5EF4-FFF2-40B4-BE49-F238E27FC236}">
                <a16:creationId xmlns:a16="http://schemas.microsoft.com/office/drawing/2014/main" id="{3FA3E77B-30D0-5DDC-BF54-FAFEC0BCAD22}"/>
              </a:ext>
            </a:extLst>
          </p:cNvPr>
          <p:cNvSpPr/>
          <p:nvPr/>
        </p:nvSpPr>
        <p:spPr>
          <a:xfrm>
            <a:off x="9442581" y="6511582"/>
            <a:ext cx="1520890"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Marou</a:t>
            </a:r>
            <a:r>
              <a:rPr kumimoji="0" lang="fr-FR" sz="1800" b="0"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1800" b="0"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acf</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endParaRPr kumimoji="0" lang="fr-FR" sz="1800" b="1" i="0" u="none" strike="noStrike" kern="1200" cap="none" spc="0" normalizeH="0" baseline="0" noProof="0" dirty="0">
              <a:ln w="0"/>
              <a:solidFill>
                <a:prstClr val="black"/>
              </a:solidFill>
              <a:effectLst/>
              <a:uLnTx/>
              <a:uFillTx/>
              <a:latin typeface="Book Antiqua" panose="02040602050305030304" pitchFamily="18" charset="0"/>
              <a:ea typeface="+mn-ea"/>
              <a:cs typeface="+mn-cs"/>
            </a:endParaRPr>
          </a:p>
        </p:txBody>
      </p:sp>
      <p:sp>
        <p:nvSpPr>
          <p:cNvPr id="3" name="Rectangle 2">
            <a:hlinkClick r:id="rId3" action="ppaction://hlinksldjump"/>
            <a:extLst>
              <a:ext uri="{FF2B5EF4-FFF2-40B4-BE49-F238E27FC236}">
                <a16:creationId xmlns:a16="http://schemas.microsoft.com/office/drawing/2014/main" id="{098F5E38-1638-5F74-BB06-2D7BE6D51E0C}"/>
              </a:ext>
            </a:extLst>
          </p:cNvPr>
          <p:cNvSpPr/>
          <p:nvPr/>
        </p:nvSpPr>
        <p:spPr>
          <a:xfrm>
            <a:off x="7707089" y="6309320"/>
            <a:ext cx="1520890" cy="54868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w="0"/>
                <a:solidFill>
                  <a:prstClr val="black"/>
                </a:solidFill>
                <a:effectLst/>
                <a:uLnTx/>
                <a:uFillTx/>
                <a:latin typeface="Book Antiqua" panose="02040602050305030304" pitchFamily="18" charset="0"/>
                <a:ea typeface="+mn-ea"/>
                <a:cs typeface="+mn-cs"/>
              </a:rPr>
              <a:t>Répons du Psaume</a:t>
            </a:r>
          </a:p>
        </p:txBody>
      </p:sp>
    </p:spTree>
    <p:extLst>
      <p:ext uri="{BB962C8B-B14F-4D97-AF65-F5344CB8AC3E}">
        <p14:creationId xmlns:p14="http://schemas.microsoft.com/office/powerpoint/2010/main" val="3324098503"/>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ECFB0-1DC8-269C-3EB6-8DBDDCAB565D}"/>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061E695-61E6-1D06-5074-727E7E3256E8}"/>
              </a:ext>
            </a:extLst>
          </p:cNvPr>
          <p:cNvGraphicFramePr>
            <a:graphicFrameLocks noGrp="1"/>
          </p:cNvGraphicFramePr>
          <p:nvPr/>
        </p:nvGraphicFramePr>
        <p:xfrm>
          <a:off x="2032000" y="12840"/>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800" b="1" dirty="0">
                          <a:latin typeface="Book Antiqua" panose="02040602050305030304" pitchFamily="18" charset="0"/>
                        </a:rPr>
                        <a:t>Répons du Psaume - </a:t>
                      </a:r>
                      <a:r>
                        <a:rPr lang="ar-EG" sz="2800" b="1" dirty="0">
                          <a:solidFill>
                            <a:schemeClr val="tx1"/>
                          </a:solidFill>
                          <a:latin typeface="Book Antiqua" panose="02040602050305030304" pitchFamily="18" charset="0"/>
                          <a:cs typeface="Arial" charset="0"/>
                        </a:rPr>
                        <a:t>مرد المزمور</a:t>
                      </a:r>
                      <a:endParaRPr lang="fr-FR" sz="2800" b="1" dirty="0">
                        <a:latin typeface="Book Antiqua" panose="02040602050305030304" pitchFamily="18" charset="0"/>
                      </a:endParaRPr>
                    </a:p>
                  </a:txBody>
                  <a:tcPr marL="121920" marR="12192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3" name="Group 88">
            <a:extLst>
              <a:ext uri="{FF2B5EF4-FFF2-40B4-BE49-F238E27FC236}">
                <a16:creationId xmlns:a16="http://schemas.microsoft.com/office/drawing/2014/main" id="{DCB2CEFB-0708-6E2C-9B64-C577ADF68BA5}"/>
              </a:ext>
            </a:extLst>
          </p:cNvPr>
          <p:cNvGraphicFramePr>
            <a:graphicFrameLocks/>
          </p:cNvGraphicFramePr>
          <p:nvPr/>
        </p:nvGraphicFramePr>
        <p:xfrm>
          <a:off x="425999" y="531000"/>
          <a:ext cx="11339999" cy="5796000"/>
        </p:xfrm>
        <a:graphic>
          <a:graphicData uri="http://schemas.openxmlformats.org/drawingml/2006/table">
            <a:tbl>
              <a:tblPr/>
              <a:tblGrid>
                <a:gridCol w="3777459">
                  <a:extLst>
                    <a:ext uri="{9D8B030D-6E8A-4147-A177-3AD203B41FA5}">
                      <a16:colId xmlns:a16="http://schemas.microsoft.com/office/drawing/2014/main" val="20000"/>
                    </a:ext>
                  </a:extLst>
                </a:gridCol>
                <a:gridCol w="4662339">
                  <a:extLst>
                    <a:ext uri="{9D8B030D-6E8A-4147-A177-3AD203B41FA5}">
                      <a16:colId xmlns:a16="http://schemas.microsoft.com/office/drawing/2014/main" val="20001"/>
                    </a:ext>
                  </a:extLst>
                </a:gridCol>
                <a:gridCol w="2900201">
                  <a:extLst>
                    <a:ext uri="{9D8B030D-6E8A-4147-A177-3AD203B41FA5}">
                      <a16:colId xmlns:a16="http://schemas.microsoft.com/office/drawing/2014/main" val="20002"/>
                    </a:ext>
                  </a:extLst>
                </a:gridCol>
              </a:tblGrid>
              <a:tr h="289800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28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800" b="1" i="0" u="none" strike="noStrike" cap="none" normalizeH="0" baseline="0" dirty="0">
                          <a:ln>
                            <a:noFill/>
                          </a:ln>
                          <a:solidFill>
                            <a:srgbClr val="C00000"/>
                          </a:solidFill>
                          <a:effectLst/>
                          <a:latin typeface="CS Avva Shenouda" panose="020B7200000000000000" pitchFamily="34" charset="0"/>
                          <a:cs typeface="Arial" charset="0"/>
                        </a:rPr>
                        <a:t> @ </a:t>
                      </a:r>
                    </a:p>
                  </a:txBody>
                  <a:tcPr marT="34290" marB="34290" anchor="b"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800" b="1" i="0" u="none" strike="noStrike" cap="none" normalizeH="0" baseline="0" dirty="0">
                          <a:ln>
                            <a:noFill/>
                          </a:ln>
                          <a:solidFill>
                            <a:srgbClr val="C00000"/>
                          </a:solidFill>
                          <a:effectLst/>
                          <a:latin typeface="Book Antiqua" panose="02040602050305030304" pitchFamily="18" charset="0"/>
                          <a:cs typeface="Arial" charset="0"/>
                        </a:rPr>
                        <a:t>Le peuple : </a:t>
                      </a:r>
                    </a:p>
                  </a:txBody>
                  <a:tcPr marT="34290" marB="34290" anchor="b"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8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b"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289800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Arial" charset="0"/>
                        </a:rPr>
                        <a:t>`</a:t>
                      </a:r>
                      <a:r>
                        <a:rPr kumimoji="0" lang="en-CA" sz="4000" b="1" i="0" u="none" strike="noStrike" kern="1200" cap="none" spc="0" normalizeH="0" baseline="0" noProof="0" dirty="0" err="1">
                          <a:ln>
                            <a:noFill/>
                          </a:ln>
                          <a:solidFill>
                            <a:prstClr val="black"/>
                          </a:solidFill>
                          <a:effectLst/>
                          <a:uLnTx/>
                          <a:uFillTx/>
                          <a:latin typeface="Avva_Marcos" panose="04020500000000000000" pitchFamily="82" charset="0"/>
                          <a:ea typeface="+mn-ea"/>
                          <a:cs typeface="Arial" charset="0"/>
                        </a:rPr>
                        <a:t>A</a:t>
                      </a:r>
                      <a:r>
                        <a:rPr kumimoji="0" lang="en-CA"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Arial" charset="0"/>
                        </a:rPr>
                        <a:t>llyloui`a</a:t>
                      </a:r>
                      <a:r>
                        <a:rPr kumimoji="0" lang="en-CA"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Arial" charset="0"/>
                        </a:rPr>
                        <a:t>. </a:t>
                      </a:r>
                      <a:endParaRPr kumimoji="0" lang="en-CA" sz="4000" b="1" i="0" u="none" strike="noStrike" kern="1200" cap="none" spc="0" normalizeH="0" baseline="0" noProof="0" dirty="0">
                        <a:ln>
                          <a:noFill/>
                        </a:ln>
                        <a:solidFill>
                          <a:srgbClr val="FF9900"/>
                        </a:solidFill>
                        <a:effectLst/>
                        <a:uLnTx/>
                        <a:uFillTx/>
                        <a:latin typeface="CS Avva Shenouda" panose="020B7200000000000000" pitchFamily="34" charset="0"/>
                        <a:ea typeface="+mn-ea"/>
                        <a:cs typeface="Arial" charset="0"/>
                      </a:endParaRPr>
                    </a:p>
                  </a:txBody>
                  <a:tcPr marT="34290" marB="3429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4000" b="1" i="0" u="none" strike="noStrike" kern="1200" cap="none" spc="0" normalizeH="0" baseline="0" noProof="0" dirty="0" err="1">
                          <a:ln>
                            <a:noFill/>
                          </a:ln>
                          <a:solidFill>
                            <a:prstClr val="black"/>
                          </a:solidFill>
                          <a:effectLst/>
                          <a:uLnTx/>
                          <a:uFillTx/>
                          <a:latin typeface="Book Antiqua" panose="02040602050305030304" pitchFamily="18" charset="0"/>
                          <a:ea typeface="+mn-ea"/>
                          <a:cs typeface="Arial" charset="0"/>
                        </a:rPr>
                        <a:t>Alléluia</a:t>
                      </a:r>
                      <a:r>
                        <a:rPr kumimoji="0" lang="en-CA" sz="4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charset="0"/>
                        </a:rPr>
                        <a:t>. </a:t>
                      </a:r>
                      <a:endParaRPr kumimoji="0" lang="en-US" sz="4000" b="1" i="0" u="sng" strike="noStrike" kern="1200" cap="none" spc="0" normalizeH="0" baseline="0" noProof="0" dirty="0">
                        <a:ln>
                          <a:noFill/>
                        </a:ln>
                        <a:solidFill>
                          <a:srgbClr val="FF9900"/>
                        </a:solidFill>
                        <a:effectLst/>
                        <a:uLnTx/>
                        <a:uFillTx/>
                        <a:latin typeface="Book Antiqua" panose="02040602050305030304" pitchFamily="18" charset="0"/>
                        <a:ea typeface="+mn-ea"/>
                        <a:cs typeface="Arial" charset="0"/>
                      </a:endParaRPr>
                    </a:p>
                  </a:txBody>
                  <a:tcPr marT="34290" marB="3429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هَلِّلُويَا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a:t>
                      </a:r>
                    </a:p>
                  </a:txBody>
                  <a:tcPr marT="34290" marB="3429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735969870"/>
                  </a:ext>
                </a:extLst>
              </a:tr>
            </a:tbl>
          </a:graphicData>
        </a:graphic>
      </p:graphicFrame>
    </p:spTree>
    <p:extLst>
      <p:ext uri="{BB962C8B-B14F-4D97-AF65-F5344CB8AC3E}">
        <p14:creationId xmlns:p14="http://schemas.microsoft.com/office/powerpoint/2010/main" val="6424010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1D08F-7F7E-9D60-76E2-94D085EB80E5}"/>
            </a:ext>
          </a:extLst>
        </p:cNvPr>
        <p:cNvGrpSpPr/>
        <p:nvPr/>
      </p:nvGrpSpPr>
      <p:grpSpPr>
        <a:xfrm>
          <a:off x="0" y="0"/>
          <a:ext cx="0" cy="0"/>
          <a:chOff x="0" y="0"/>
          <a:chExt cx="0" cy="0"/>
        </a:xfrm>
      </p:grpSpPr>
      <p:graphicFrame>
        <p:nvGraphicFramePr>
          <p:cNvPr id="13313060" name="Group 36">
            <a:extLst>
              <a:ext uri="{FF2B5EF4-FFF2-40B4-BE49-F238E27FC236}">
                <a16:creationId xmlns:a16="http://schemas.microsoft.com/office/drawing/2014/main" id="{A96554CE-4473-A236-EF28-9CDFA6E4EC96}"/>
              </a:ext>
            </a:extLst>
          </p:cNvPr>
          <p:cNvGraphicFramePr>
            <a:graphicFrameLocks noGrp="1"/>
          </p:cNvGraphicFramePr>
          <p:nvPr/>
        </p:nvGraphicFramePr>
        <p:xfrm>
          <a:off x="426000" y="531000"/>
          <a:ext cx="11340000" cy="5796000"/>
        </p:xfrm>
        <a:graphic>
          <a:graphicData uri="http://schemas.openxmlformats.org/drawingml/2006/table">
            <a:tbl>
              <a:tblPr/>
              <a:tblGrid>
                <a:gridCol w="4092261">
                  <a:extLst>
                    <a:ext uri="{9D8B030D-6E8A-4147-A177-3AD203B41FA5}">
                      <a16:colId xmlns:a16="http://schemas.microsoft.com/office/drawing/2014/main" val="20000"/>
                    </a:ext>
                  </a:extLst>
                </a:gridCol>
                <a:gridCol w="3955006">
                  <a:extLst>
                    <a:ext uri="{9D8B030D-6E8A-4147-A177-3AD203B41FA5}">
                      <a16:colId xmlns:a16="http://schemas.microsoft.com/office/drawing/2014/main" val="20001"/>
                    </a:ext>
                  </a:extLst>
                </a:gridCol>
                <a:gridCol w="3292733">
                  <a:extLst>
                    <a:ext uri="{9D8B030D-6E8A-4147-A177-3AD203B41FA5}">
                      <a16:colId xmlns:a16="http://schemas.microsoft.com/office/drawing/2014/main" val="20002"/>
                    </a:ext>
                  </a:extLst>
                </a:gridCol>
              </a:tblGrid>
              <a:tr h="1044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charset="0"/>
                        </a:rPr>
                        <a:t>diacre</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الشَّمَّاسُ : </a:t>
                      </a:r>
                      <a:endParaRPr kumimoji="0" lang="en-US" sz="24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75122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Cta;yte</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meta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vobou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akoucwmen</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tou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agiou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euaggeliou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000" b="1" i="0" u="none" strike="noStrike" cap="none" normalizeH="0" baseline="0" dirty="0">
                          <a:ln>
                            <a:noFill/>
                          </a:ln>
                          <a:solidFill>
                            <a:schemeClr val="tx1"/>
                          </a:solidFill>
                          <a:effectLst/>
                          <a:latin typeface="Book Antiqua" panose="02040602050305030304" pitchFamily="18" charset="0"/>
                          <a:cs typeface="Arial" charset="0"/>
                        </a:rPr>
                        <a:t>Levez-vous dans la crainte de Dieu pour écouter le Saint Évangile.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قِفُوا بِخَوْفِ الله لِسَمَاعِ الْإِنْجِيلِ الْمُقَدَّسِ.</a:t>
                      </a:r>
                      <a:r>
                        <a:rPr kumimoji="0" lang="fr-FR"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3004599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360434401"/>
              </p:ext>
            </p:extLst>
          </p:nvPr>
        </p:nvGraphicFramePr>
        <p:xfrm>
          <a:off x="422987" y="507648"/>
          <a:ext cx="11346026" cy="48463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4258809">
                <a:tc>
                  <a:txBody>
                    <a:bodyPr/>
                    <a:lstStyle/>
                    <a:p>
                      <a:pPr algn="just"/>
                      <a:r>
                        <a:rPr lang="fr-FR" sz="2400" b="1" u="sng" dirty="0">
                          <a:latin typeface="Book Antiqua" panose="02040602050305030304" pitchFamily="18" charset="0"/>
                        </a:rPr>
                        <a:t>Psaumes 4 : 1</a:t>
                      </a:r>
                    </a:p>
                    <a:p>
                      <a:pPr algn="just"/>
                      <a:r>
                        <a:rPr lang="fr-FR" sz="3600" b="1" dirty="0">
                          <a:latin typeface="Book Antiqua" panose="02040602050305030304" pitchFamily="18" charset="0"/>
                        </a:rPr>
                        <a:t>Quand je t’ai invoqué, tu m’as exaucé, Dieu de ma justice ! Dans la tribulation, tu as mis au large mon âme, aie pitié de moi, exauce ma prière. </a:t>
                      </a:r>
                    </a:p>
                    <a:p>
                      <a:pPr algn="just"/>
                      <a:endParaRPr lang="fr-FR" sz="3600" b="1" dirty="0">
                        <a:latin typeface="Book Antiqua" panose="02040602050305030304" pitchFamily="18" charset="0"/>
                      </a:endParaRPr>
                    </a:p>
                    <a:p>
                      <a:pPr algn="just"/>
                      <a:r>
                        <a:rPr lang="fr-FR" sz="3600" b="1" dirty="0">
                          <a:solidFill>
                            <a:srgbClr val="C00000"/>
                          </a:solidFill>
                          <a:latin typeface="Book Antiqua" panose="02040602050305030304" pitchFamily="18" charset="0"/>
                        </a:rPr>
                        <a:t>Alléluia !</a:t>
                      </a:r>
                    </a:p>
                  </a:txBody>
                  <a:tcPr/>
                </a:tc>
                <a:tc>
                  <a:txBody>
                    <a:bodyPr/>
                    <a:lstStyle/>
                    <a:p>
                      <a:pPr algn="just" rtl="1"/>
                      <a:r>
                        <a:rPr lang="ar-AE" sz="2400" b="1" u="sng" dirty="0">
                          <a:latin typeface="Book Antiqua" panose="02040602050305030304" pitchFamily="18" charset="0"/>
                        </a:rPr>
                        <a:t>مزامير 4 : 1</a:t>
                      </a:r>
                      <a:endParaRPr lang="fr-FR" sz="2400" b="1" u="sng" dirty="0">
                        <a:latin typeface="Book Antiqua" panose="02040602050305030304" pitchFamily="18" charset="0"/>
                      </a:endParaRPr>
                    </a:p>
                    <a:p>
                      <a:pPr algn="just" rtl="1"/>
                      <a:r>
                        <a:rPr lang="ar-AE" sz="4400" b="1" dirty="0">
                          <a:latin typeface="Book Antiqua" panose="02040602050305030304" pitchFamily="18" charset="0"/>
                        </a:rPr>
                        <a:t>إذ صرخت سمعتني يا إله برى. وفي الشدة فرجت عنى. </a:t>
                      </a:r>
                      <a:r>
                        <a:rPr lang="ar-AE" sz="4400" b="1" dirty="0" err="1"/>
                        <a:t>تراءف</a:t>
                      </a:r>
                      <a:r>
                        <a:rPr lang="ar-AE" sz="4400" b="1" dirty="0"/>
                        <a:t> على يا الله واسمع صلاتي</a:t>
                      </a:r>
                      <a:endParaRPr lang="fr-FR" sz="4400" b="1" dirty="0"/>
                    </a:p>
                    <a:p>
                      <a:pPr algn="just" rtl="1"/>
                      <a:endParaRPr lang="fr-FR" sz="4400" b="1" dirty="0"/>
                    </a:p>
                    <a:p>
                      <a:pPr algn="just" rtl="1"/>
                      <a:r>
                        <a:rPr lang="ar-AE" sz="4400" b="1" dirty="0" err="1">
                          <a:solidFill>
                            <a:srgbClr val="C00000"/>
                          </a:solidFill>
                        </a:rPr>
                        <a:t>هَلِّلُويَا</a:t>
                      </a:r>
                      <a:r>
                        <a:rPr lang="ar-AE" sz="4400" b="1" dirty="0">
                          <a:solidFill>
                            <a:srgbClr val="C00000"/>
                          </a:solidFill>
                        </a:rPr>
                        <a:t>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32904970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635583184"/>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Luc 7 : 36 - 50</a:t>
                      </a:r>
                    </a:p>
                    <a:p>
                      <a:pPr algn="just"/>
                      <a:r>
                        <a:rPr lang="fr-FR" sz="2700" b="1" kern="1200" baseline="30000" dirty="0">
                          <a:solidFill>
                            <a:schemeClr val="tx1"/>
                          </a:solidFill>
                          <a:effectLst/>
                          <a:latin typeface="Book Antiqua" panose="02040602050305030304" pitchFamily="18" charset="0"/>
                          <a:ea typeface="+mn-ea"/>
                          <a:cs typeface="+mn-cs"/>
                        </a:rPr>
                        <a:t>36</a:t>
                      </a:r>
                      <a:r>
                        <a:rPr lang="fr-FR" sz="2700" b="1" kern="1200" dirty="0">
                          <a:solidFill>
                            <a:schemeClr val="tx1"/>
                          </a:solidFill>
                          <a:effectLst/>
                          <a:latin typeface="Book Antiqua" panose="02040602050305030304" pitchFamily="18" charset="0"/>
                          <a:ea typeface="+mn-ea"/>
                          <a:cs typeface="+mn-cs"/>
                        </a:rPr>
                        <a:t> Un pharisien avait invité Jésus à manger avec lui. Jésus entra chez lui et prit place à table. </a:t>
                      </a:r>
                      <a:r>
                        <a:rPr lang="fr-FR" sz="2700" b="1" kern="1200" baseline="30000" dirty="0">
                          <a:solidFill>
                            <a:schemeClr val="tx1"/>
                          </a:solidFill>
                          <a:effectLst/>
                          <a:latin typeface="Book Antiqua" panose="02040602050305030304" pitchFamily="18" charset="0"/>
                          <a:ea typeface="+mn-ea"/>
                          <a:cs typeface="+mn-cs"/>
                        </a:rPr>
                        <a:t>37</a:t>
                      </a:r>
                      <a:r>
                        <a:rPr lang="fr-FR" sz="2700" b="1" kern="1200" dirty="0">
                          <a:solidFill>
                            <a:schemeClr val="tx1"/>
                          </a:solidFill>
                          <a:effectLst/>
                          <a:latin typeface="Book Antiqua" panose="02040602050305030304" pitchFamily="18" charset="0"/>
                          <a:ea typeface="+mn-ea"/>
                          <a:cs typeface="+mn-cs"/>
                        </a:rPr>
                        <a:t> Survint une femme de la ville, une pécheresse. Elle avait appris que Jésus mangeait chez le pharisien, et elle apportait un vase précieux plein de parfum. </a:t>
                      </a:r>
                      <a:r>
                        <a:rPr lang="fr-FR" sz="2700" b="1" kern="1200" baseline="30000" dirty="0">
                          <a:solidFill>
                            <a:schemeClr val="tx1"/>
                          </a:solidFill>
                          <a:effectLst/>
                          <a:latin typeface="Book Antiqua" panose="02040602050305030304" pitchFamily="18" charset="0"/>
                          <a:ea typeface="+mn-ea"/>
                          <a:cs typeface="+mn-cs"/>
                        </a:rPr>
                        <a:t>38</a:t>
                      </a:r>
                      <a:r>
                        <a:rPr lang="fr-FR" sz="2700" b="1" kern="1200" dirty="0">
                          <a:solidFill>
                            <a:schemeClr val="tx1"/>
                          </a:solidFill>
                          <a:effectLst/>
                          <a:latin typeface="Book Antiqua" panose="02040602050305030304" pitchFamily="18" charset="0"/>
                          <a:ea typeface="+mn-ea"/>
                          <a:cs typeface="+mn-cs"/>
                        </a:rPr>
                        <a:t> Tout en pleurs, elle se tenait derrière lui, à ses pieds, et ses larmes mouillaient les pieds de Jésus. Elle les essuyait avec ses cheveux, les couvrait de baisers et y versait le parfum. </a:t>
                      </a:r>
                    </a:p>
                  </a:txBody>
                  <a:tcPr/>
                </a:tc>
                <a:tc>
                  <a:txBody>
                    <a:bodyPr/>
                    <a:lstStyle/>
                    <a:p>
                      <a:pPr algn="just" rtl="1"/>
                      <a:r>
                        <a:rPr lang="ar-AE" sz="2400" b="1" u="sng" dirty="0">
                          <a:latin typeface="Book Antiqua" panose="02040602050305030304" pitchFamily="18" charset="0"/>
                        </a:rPr>
                        <a:t>لوقا 7 : 36 – 50</a:t>
                      </a:r>
                      <a:endParaRPr lang="fr-FR" sz="2400" b="1" u="sng" dirty="0">
                        <a:latin typeface="Book Antiqua" panose="02040602050305030304" pitchFamily="18" charset="0"/>
                      </a:endParaRPr>
                    </a:p>
                    <a:p>
                      <a:pPr algn="just" rtl="1"/>
                      <a:r>
                        <a:rPr lang="ar-AE" sz="3500" b="1" dirty="0">
                          <a:latin typeface="Book Antiqua" panose="02040602050305030304" pitchFamily="18" charset="0"/>
                        </a:rPr>
                        <a:t>فطلب اليه واحد من الفريسين أن يأكل معه. فدخل بيت ذلك الفريسي وجلس. وكان في المدينة امرأة خاطئة. فلما علمت أنه متكئ في بيت ذلك الفريسي، أخذت قارورة طيب ووقفت من ورائه عند رجليه باكية. وبدأت تبل قدميه بدموعها، وتمسحهما بشعر رأسها. وكانت تقبل قدميه وتدهنهما بالطيب. </a:t>
                      </a:r>
                      <a:endParaRPr lang="fr-FR" sz="3500" b="1" dirty="0"/>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3574643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B58A0-4DD0-536B-A07B-FE5F4A200F02}"/>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DC8C285-C7F5-D837-FC21-8BD6D24AA0B2}"/>
              </a:ext>
            </a:extLst>
          </p:cNvPr>
          <p:cNvGraphicFramePr>
            <a:graphicFrameLocks noGrp="1"/>
          </p:cNvGraphicFramePr>
          <p:nvPr>
            <p:extLst>
              <p:ext uri="{D42A27DB-BD31-4B8C-83A1-F6EECF244321}">
                <p14:modId xmlns:p14="http://schemas.microsoft.com/office/powerpoint/2010/main" val="2896065498"/>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baseline="30000" dirty="0">
                          <a:solidFill>
                            <a:schemeClr val="tx1"/>
                          </a:solidFill>
                          <a:effectLst/>
                          <a:latin typeface="Book Antiqua" panose="02040602050305030304" pitchFamily="18" charset="0"/>
                          <a:ea typeface="+mn-ea"/>
                          <a:cs typeface="+mn-cs"/>
                        </a:rPr>
                        <a:t>39</a:t>
                      </a:r>
                      <a:r>
                        <a:rPr lang="fr-FR" sz="3200" b="1" kern="1200" dirty="0">
                          <a:solidFill>
                            <a:schemeClr val="tx1"/>
                          </a:solidFill>
                          <a:effectLst/>
                          <a:latin typeface="Book Antiqua" panose="02040602050305030304" pitchFamily="18" charset="0"/>
                          <a:ea typeface="+mn-ea"/>
                          <a:cs typeface="+mn-cs"/>
                        </a:rPr>
                        <a:t> En voyant cela, le pharisien qui avait invité Jésus se dit en lui-même : « Si cet homme était prophète, il saurait qui est cette femme qui le touche, et ce qu'elle est : une pécheresse. » </a:t>
                      </a:r>
                      <a:r>
                        <a:rPr lang="fr-FR" sz="3200" b="1" kern="1200" baseline="30000" dirty="0">
                          <a:solidFill>
                            <a:schemeClr val="tx1"/>
                          </a:solidFill>
                          <a:effectLst/>
                          <a:latin typeface="Book Antiqua" panose="02040602050305030304" pitchFamily="18" charset="0"/>
                          <a:ea typeface="+mn-ea"/>
                          <a:cs typeface="+mn-cs"/>
                        </a:rPr>
                        <a:t>40</a:t>
                      </a:r>
                      <a:r>
                        <a:rPr lang="fr-FR" sz="3200" b="1" kern="1200" dirty="0">
                          <a:solidFill>
                            <a:schemeClr val="tx1"/>
                          </a:solidFill>
                          <a:effectLst/>
                          <a:latin typeface="Book Antiqua" panose="02040602050305030304" pitchFamily="18" charset="0"/>
                          <a:ea typeface="+mn-ea"/>
                          <a:cs typeface="+mn-cs"/>
                        </a:rPr>
                        <a:t> Jésus prit la parole : « Simon, j'ai quelque chose à te dire. - Parle, Maître.  » </a:t>
                      </a:r>
                      <a:endParaRPr lang="fr-FR" sz="3200" b="1" dirty="0">
                        <a:latin typeface="Book Antiqua" panose="02040602050305030304" pitchFamily="18" charset="0"/>
                      </a:endParaRPr>
                    </a:p>
                  </a:txBody>
                  <a:tcPr/>
                </a:tc>
                <a:tc>
                  <a:txBody>
                    <a:bodyPr/>
                    <a:lstStyle/>
                    <a:p>
                      <a:pPr algn="just" rtl="1"/>
                      <a:r>
                        <a:rPr lang="ar-AE" sz="4000" b="1" dirty="0">
                          <a:latin typeface="Book Antiqua" panose="02040602050305030304" pitchFamily="18" charset="0"/>
                        </a:rPr>
                        <a:t>فلما رأى ذلك الفريسي الذي دعاه فكر قائلا في نفسه: لو كان هذا نبيا لعلم ما هذه وكيف هذه المرأة التي لمسته، انها خاطئة. فأجاب يسوع وقال له: </a:t>
                      </a:r>
                      <a:r>
                        <a:rPr lang="ar-AE" sz="4000" b="1" dirty="0" err="1"/>
                        <a:t>ياسمعان</a:t>
                      </a:r>
                      <a:r>
                        <a:rPr lang="ar-AE" sz="4000" b="1" dirty="0"/>
                        <a:t> عندي كلام أقوله لك. أما هو فقال: قل يا معلم.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96143902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061728352"/>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kern="1200" baseline="30000" dirty="0">
                          <a:solidFill>
                            <a:schemeClr val="tx1"/>
                          </a:solidFill>
                          <a:effectLst/>
                          <a:latin typeface="Book Antiqua" panose="02040602050305030304" pitchFamily="18" charset="0"/>
                          <a:ea typeface="+mn-ea"/>
                          <a:cs typeface="+mn-cs"/>
                        </a:rPr>
                        <a:t>41</a:t>
                      </a:r>
                      <a:r>
                        <a:rPr lang="fr-FR" sz="3200" b="1" kern="1200" dirty="0">
                          <a:solidFill>
                            <a:schemeClr val="tx1"/>
                          </a:solidFill>
                          <a:effectLst/>
                          <a:latin typeface="Book Antiqua" panose="02040602050305030304" pitchFamily="18" charset="0"/>
                          <a:ea typeface="+mn-ea"/>
                          <a:cs typeface="+mn-cs"/>
                        </a:rPr>
                        <a:t> Jésus reprit : « Un créancier avait deux débiteurs ; le premier lui devait cinq cents pièces d'argent, l'autre cinquante. </a:t>
                      </a:r>
                      <a:r>
                        <a:rPr lang="fr-FR" sz="3200" b="1" kern="1200" baseline="30000" dirty="0">
                          <a:solidFill>
                            <a:schemeClr val="tx1"/>
                          </a:solidFill>
                          <a:effectLst/>
                          <a:latin typeface="Book Antiqua" panose="02040602050305030304" pitchFamily="18" charset="0"/>
                          <a:ea typeface="+mn-ea"/>
                          <a:cs typeface="+mn-cs"/>
                        </a:rPr>
                        <a:t>42</a:t>
                      </a:r>
                      <a:r>
                        <a:rPr lang="fr-FR" sz="3200" b="1" kern="1200" dirty="0">
                          <a:solidFill>
                            <a:schemeClr val="tx1"/>
                          </a:solidFill>
                          <a:effectLst/>
                          <a:latin typeface="Book Antiqua" panose="02040602050305030304" pitchFamily="18" charset="0"/>
                          <a:ea typeface="+mn-ea"/>
                          <a:cs typeface="+mn-cs"/>
                        </a:rPr>
                        <a:t> Comme ni l'un ni l'autre ne pouvait rembourser, il remit à tous deux leur dette. Lequel des deux l'aimera davantage ? » </a:t>
                      </a:r>
                      <a:r>
                        <a:rPr lang="fr-FR" sz="3200" b="1" kern="1200" baseline="30000" dirty="0">
                          <a:solidFill>
                            <a:schemeClr val="tx1"/>
                          </a:solidFill>
                          <a:effectLst/>
                          <a:latin typeface="Book Antiqua" panose="02040602050305030304" pitchFamily="18" charset="0"/>
                          <a:ea typeface="+mn-ea"/>
                          <a:cs typeface="+mn-cs"/>
                        </a:rPr>
                        <a:t>43</a:t>
                      </a:r>
                      <a:r>
                        <a:rPr lang="fr-FR" sz="3200" b="1" kern="1200" dirty="0">
                          <a:solidFill>
                            <a:schemeClr val="tx1"/>
                          </a:solidFill>
                          <a:effectLst/>
                          <a:latin typeface="Book Antiqua" panose="02040602050305030304" pitchFamily="18" charset="0"/>
                          <a:ea typeface="+mn-ea"/>
                          <a:cs typeface="+mn-cs"/>
                        </a:rPr>
                        <a:t> Simon répondit : « C'est celui à qui il a remis davantage, il me semble. — Tu as raison », lui dit Jésus. </a:t>
                      </a:r>
                    </a:p>
                  </a:txBody>
                  <a:tcPr/>
                </a:tc>
                <a:tc>
                  <a:txBody>
                    <a:bodyPr/>
                    <a:lstStyle/>
                    <a:p>
                      <a:pPr algn="just" rtl="1"/>
                      <a:r>
                        <a:rPr lang="ar-AE" sz="4000" b="1" dirty="0">
                          <a:latin typeface="Book Antiqua" panose="02040602050305030304" pitchFamily="18" charset="0"/>
                        </a:rPr>
                        <a:t>فأجاب يسوع وقال له: يوجد غريمان عليهما </a:t>
                      </a:r>
                      <a:r>
                        <a:rPr lang="ar-AE" sz="4000" b="1" dirty="0" err="1">
                          <a:latin typeface="Book Antiqua" panose="02040602050305030304" pitchFamily="18" charset="0"/>
                        </a:rPr>
                        <a:t>لانسان</a:t>
                      </a:r>
                      <a:r>
                        <a:rPr lang="ar-AE" sz="4000" b="1" dirty="0">
                          <a:latin typeface="Book Antiqua" panose="02040602050305030304" pitchFamily="18" charset="0"/>
                        </a:rPr>
                        <a:t> دين، على الواحد خمسمائة دينار وعلى الآخر خمسون. ولم يكن لهما ما يوفيان فوهب لهما ما عليهما. </a:t>
                      </a:r>
                      <a:r>
                        <a:rPr lang="ar-AE" sz="4000" b="1" dirty="0" err="1">
                          <a:latin typeface="Book Antiqua" panose="02040602050305030304" pitchFamily="18" charset="0"/>
                        </a:rPr>
                        <a:t>فأياهما</a:t>
                      </a:r>
                      <a:r>
                        <a:rPr lang="ar-AE" sz="4000" b="1" dirty="0">
                          <a:latin typeface="Book Antiqua" panose="02040602050305030304" pitchFamily="18" charset="0"/>
                        </a:rPr>
                        <a:t> يكون أكثر حبا له؟ أجاب سمعان وقال: أظن أن الذي وهب له الأكثر. قال له بالحق حكمت. </a:t>
                      </a:r>
                      <a:endParaRPr lang="fr-FR" sz="4000" b="1" dirty="0">
                        <a:latin typeface="Book Antiqua" panose="02040602050305030304" pitchFamily="18" charset="0"/>
                      </a:endParaRP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520983925"/>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32921-9496-CC76-DA6B-D3615921D27D}"/>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8EBBF5C-72C9-12DB-4D3B-33000265F7EC}"/>
              </a:ext>
            </a:extLst>
          </p:cNvPr>
          <p:cNvGraphicFramePr>
            <a:graphicFrameLocks noGrp="1"/>
          </p:cNvGraphicFramePr>
          <p:nvPr>
            <p:extLst>
              <p:ext uri="{D42A27DB-BD31-4B8C-83A1-F6EECF244321}">
                <p14:modId xmlns:p14="http://schemas.microsoft.com/office/powerpoint/2010/main" val="1509374595"/>
              </p:ext>
            </p:extLst>
          </p:nvPr>
        </p:nvGraphicFramePr>
        <p:xfrm>
          <a:off x="422987" y="511880"/>
          <a:ext cx="11346026" cy="603504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600" b="1" kern="1200" baseline="30000" dirty="0">
                          <a:solidFill>
                            <a:schemeClr val="tx1"/>
                          </a:solidFill>
                          <a:effectLst/>
                          <a:latin typeface="Book Antiqua" panose="02040602050305030304" pitchFamily="18" charset="0"/>
                          <a:ea typeface="+mn-ea"/>
                          <a:cs typeface="+mn-cs"/>
                        </a:rPr>
                        <a:t>44</a:t>
                      </a:r>
                      <a:r>
                        <a:rPr lang="fr-FR" sz="2600" b="1" kern="1200" dirty="0">
                          <a:solidFill>
                            <a:schemeClr val="tx1"/>
                          </a:solidFill>
                          <a:effectLst/>
                          <a:latin typeface="Book Antiqua" panose="02040602050305030304" pitchFamily="18" charset="0"/>
                          <a:ea typeface="+mn-ea"/>
                          <a:cs typeface="+mn-cs"/>
                        </a:rPr>
                        <a:t> Il se tourna vers la femme, en disant à Simon : « Tu vois cette femme ? Je suis entré chez toi, et tu ne m’as pas versé d’eau sur les pieds ; elle, elle les a mouillés de ses larmes et essuyés avec ses cheveux. </a:t>
                      </a:r>
                      <a:r>
                        <a:rPr lang="fr-FR" sz="2600" b="1" kern="1200" baseline="30000" dirty="0">
                          <a:solidFill>
                            <a:schemeClr val="tx1"/>
                          </a:solidFill>
                          <a:effectLst/>
                          <a:latin typeface="Book Antiqua" panose="02040602050305030304" pitchFamily="18" charset="0"/>
                          <a:ea typeface="+mn-ea"/>
                          <a:cs typeface="+mn-cs"/>
                        </a:rPr>
                        <a:t>45</a:t>
                      </a:r>
                      <a:r>
                        <a:rPr lang="fr-FR" sz="2600" b="1" kern="1200" dirty="0">
                          <a:solidFill>
                            <a:schemeClr val="tx1"/>
                          </a:solidFill>
                          <a:effectLst/>
                          <a:latin typeface="Book Antiqua" panose="02040602050305030304" pitchFamily="18" charset="0"/>
                          <a:ea typeface="+mn-ea"/>
                          <a:cs typeface="+mn-cs"/>
                        </a:rPr>
                        <a:t> Tu ne m’as pas embrassé ; elle, depuis son entrée, elle n’a pas cessé d’embrasser mes pieds. </a:t>
                      </a:r>
                      <a:r>
                        <a:rPr lang="fr-FR" sz="2600" b="1" kern="1200" baseline="30000" dirty="0">
                          <a:solidFill>
                            <a:schemeClr val="tx1"/>
                          </a:solidFill>
                          <a:effectLst/>
                          <a:latin typeface="Book Antiqua" panose="02040602050305030304" pitchFamily="18" charset="0"/>
                          <a:ea typeface="+mn-ea"/>
                          <a:cs typeface="+mn-cs"/>
                        </a:rPr>
                        <a:t>46</a:t>
                      </a:r>
                      <a:r>
                        <a:rPr lang="fr-FR" sz="2600" b="1" kern="1200" dirty="0">
                          <a:solidFill>
                            <a:schemeClr val="tx1"/>
                          </a:solidFill>
                          <a:effectLst/>
                          <a:latin typeface="Book Antiqua" panose="02040602050305030304" pitchFamily="18" charset="0"/>
                          <a:ea typeface="+mn-ea"/>
                          <a:cs typeface="+mn-cs"/>
                        </a:rPr>
                        <a:t> Tu ne m’as pas versé de parfum sur la tête ; elle, elle m’a versé un parfum précieux sur les pieds. </a:t>
                      </a:r>
                      <a:r>
                        <a:rPr lang="fr-FR" sz="2600" b="1" kern="1200" baseline="30000" dirty="0">
                          <a:solidFill>
                            <a:schemeClr val="tx1"/>
                          </a:solidFill>
                          <a:effectLst/>
                          <a:latin typeface="Book Antiqua" panose="02040602050305030304" pitchFamily="18" charset="0"/>
                          <a:ea typeface="+mn-ea"/>
                          <a:cs typeface="+mn-cs"/>
                        </a:rPr>
                        <a:t>47</a:t>
                      </a:r>
                      <a:r>
                        <a:rPr lang="fr-FR" sz="2600" b="1" kern="1200" dirty="0">
                          <a:solidFill>
                            <a:schemeClr val="tx1"/>
                          </a:solidFill>
                          <a:effectLst/>
                          <a:latin typeface="Book Antiqua" panose="02040602050305030304" pitchFamily="18" charset="0"/>
                          <a:ea typeface="+mn-ea"/>
                          <a:cs typeface="+mn-cs"/>
                        </a:rPr>
                        <a:t> Je te le dis : si ses péchés, ses nombreux péchés, sont pardonnés, c’est à cause de son grand amour. Mais celui à qui on pardonne peu montre peu d’amour. » </a:t>
                      </a:r>
                    </a:p>
                  </a:txBody>
                  <a:tcPr/>
                </a:tc>
                <a:tc>
                  <a:txBody>
                    <a:bodyPr/>
                    <a:lstStyle/>
                    <a:p>
                      <a:pPr algn="just" rtl="1"/>
                      <a:r>
                        <a:rPr lang="ar-AE" sz="3200" b="1" dirty="0">
                          <a:latin typeface="Book Antiqua" panose="02040602050305030304" pitchFamily="18" charset="0"/>
                        </a:rPr>
                        <a:t>ثم التفت الى المرأة وقال لسمعان: ترى هذه المرأة، أني دخلت بيتك فلم تسكب على رجلي ماء، وهذه بلت رجلي بدموعها ومسحتهما بشعر رأسها. أنت لم تُقَبلني، وهذه منذ دَخَلَت بيتك لم تكف عن تقبيل قدمي. أنت لم تدهن رأسي بزيت، وهذه دهنت بالطيب قدمي. من أجل ذلك أقول لك أن خطاياها الكثيرة مغفورة لها لأنها أحبت كثيرا، والذي يُترك له قليل يحب قليلا.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340708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5902" name="Group 30"/>
          <p:cNvGraphicFramePr>
            <a:graphicFrameLocks noGrp="1"/>
          </p:cNvGraphicFramePr>
          <p:nvPr>
            <p:extLst>
              <p:ext uri="{D42A27DB-BD31-4B8C-83A1-F6EECF244321}">
                <p14:modId xmlns:p14="http://schemas.microsoft.com/office/powerpoint/2010/main" val="2795410201"/>
              </p:ext>
            </p:extLst>
          </p:nvPr>
        </p:nvGraphicFramePr>
        <p:xfrm>
          <a:off x="0" y="613976"/>
          <a:ext cx="12192000" cy="6019800"/>
        </p:xfrm>
        <a:graphic>
          <a:graphicData uri="http://schemas.openxmlformats.org/drawingml/2006/table">
            <a:tbl>
              <a:tblPr/>
              <a:tblGrid>
                <a:gridCol w="6895322">
                  <a:extLst>
                    <a:ext uri="{9D8B030D-6E8A-4147-A177-3AD203B41FA5}">
                      <a16:colId xmlns:a16="http://schemas.microsoft.com/office/drawing/2014/main" val="20000"/>
                    </a:ext>
                  </a:extLst>
                </a:gridCol>
                <a:gridCol w="5296678">
                  <a:extLst>
                    <a:ext uri="{9D8B030D-6E8A-4147-A177-3AD203B41FA5}">
                      <a16:colId xmlns:a16="http://schemas.microsoft.com/office/drawing/2014/main" val="3500270401"/>
                    </a:ext>
                  </a:extLst>
                </a:gridCol>
              </a:tblGrid>
              <a:tr h="22554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700" b="1" i="0" u="none" strike="noStrike" cap="none" normalizeH="0" baseline="0" dirty="0">
                          <a:ln>
                            <a:noFill/>
                          </a:ln>
                          <a:solidFill>
                            <a:schemeClr val="tx1"/>
                          </a:solidFill>
                          <a:effectLst/>
                          <a:latin typeface="Book Antiqua" panose="02040602050305030304" pitchFamily="18" charset="0"/>
                          <a:cs typeface="Arial" pitchFamily="34" charset="0"/>
                        </a:rPr>
                        <a:t>Salut à vous ô martyrs, salut aux courageux héros, salut aux persévérants, </a:t>
                      </a:r>
                      <a:r>
                        <a:rPr kumimoji="0" lang="fr-CA" sz="2700" b="1" i="0" u="none" strike="noStrike" cap="none" normalizeH="0" baseline="0" dirty="0">
                          <a:ln>
                            <a:noFill/>
                          </a:ln>
                          <a:solidFill>
                            <a:schemeClr val="tx1"/>
                          </a:solidFill>
                          <a:effectLst/>
                          <a:latin typeface="Book Antiqua" panose="02040602050305030304" pitchFamily="18" charset="0"/>
                          <a:cs typeface="Arial" pitchFamily="34" charset="0"/>
                        </a:rPr>
                        <a:t>Mon seigneur le roi Georges, Théodore le stratège, </a:t>
                      </a:r>
                      <a:r>
                        <a:rPr kumimoji="0" lang="en-US" sz="2700" b="1" i="0" u="none" strike="noStrike" cap="none" normalizeH="0" baseline="0" dirty="0" err="1">
                          <a:ln>
                            <a:noFill/>
                          </a:ln>
                          <a:solidFill>
                            <a:schemeClr val="tx1"/>
                          </a:solidFill>
                          <a:effectLst/>
                          <a:latin typeface="Book Antiqua" panose="02040602050305030304" pitchFamily="18" charset="0"/>
                          <a:cs typeface="Arial" charset="0"/>
                        </a:rPr>
                        <a:t>Philopatir</a:t>
                      </a:r>
                      <a:r>
                        <a:rPr kumimoji="0" lang="en-US" sz="27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2700" b="1" i="0" u="none" strike="noStrike" cap="none" normalizeH="0" baseline="0" dirty="0" err="1">
                          <a:ln>
                            <a:noFill/>
                          </a:ln>
                          <a:solidFill>
                            <a:schemeClr val="tx1"/>
                          </a:solidFill>
                          <a:effectLst/>
                          <a:latin typeface="Book Antiqua" panose="02040602050305030304" pitchFamily="18" charset="0"/>
                          <a:cs typeface="Arial" charset="0"/>
                        </a:rPr>
                        <a:t>Mercourios</a:t>
                      </a:r>
                      <a:r>
                        <a:rPr kumimoji="0" lang="en-US" sz="2700" b="1" i="0" u="none" strike="noStrike" cap="none" normalizeH="0" baseline="0" dirty="0">
                          <a:ln>
                            <a:noFill/>
                          </a:ln>
                          <a:solidFill>
                            <a:schemeClr val="tx1"/>
                          </a:solidFill>
                          <a:effectLst/>
                          <a:latin typeface="Book Antiqua" panose="02040602050305030304" pitchFamily="18" charset="0"/>
                          <a:cs typeface="Arial" charset="0"/>
                        </a:rPr>
                        <a:t>, </a:t>
                      </a:r>
                      <a:r>
                        <a:rPr kumimoji="0" lang="fr-CA" sz="2700" b="1" i="0" u="none" strike="noStrike" cap="none" normalizeH="0" baseline="0" dirty="0">
                          <a:ln>
                            <a:noFill/>
                          </a:ln>
                          <a:solidFill>
                            <a:schemeClr val="tx1"/>
                          </a:solidFill>
                          <a:effectLst/>
                          <a:latin typeface="Book Antiqua" panose="02040602050305030304" pitchFamily="18" charset="0"/>
                          <a:cs typeface="Arial" pitchFamily="34" charset="0"/>
                        </a:rPr>
                        <a:t>le saint </a:t>
                      </a:r>
                      <a:r>
                        <a:rPr kumimoji="0" lang="fr-CA" sz="2700" b="1" i="0" u="none" strike="noStrike" cap="none" normalizeH="0" baseline="0" dirty="0" err="1">
                          <a:ln>
                            <a:noFill/>
                          </a:ln>
                          <a:solidFill>
                            <a:schemeClr val="tx1"/>
                          </a:solidFill>
                          <a:effectLst/>
                          <a:latin typeface="Book Antiqua" panose="02040602050305030304" pitchFamily="18" charset="0"/>
                          <a:cs typeface="Arial" pitchFamily="34" charset="0"/>
                        </a:rPr>
                        <a:t>abba</a:t>
                      </a:r>
                      <a:r>
                        <a:rPr kumimoji="0" lang="fr-CA" sz="2700" b="1" i="0" u="none" strike="noStrike" cap="none" normalizeH="0" baseline="0" dirty="0">
                          <a:ln>
                            <a:noFill/>
                          </a:ln>
                          <a:solidFill>
                            <a:schemeClr val="tx1"/>
                          </a:solidFill>
                          <a:effectLst/>
                          <a:latin typeface="Book Antiqua" panose="02040602050305030304" pitchFamily="18" charset="0"/>
                          <a:cs typeface="Arial" pitchFamily="34" charset="0"/>
                        </a:rPr>
                        <a:t> Mina</a:t>
                      </a:r>
                      <a:r>
                        <a:rPr kumimoji="0" lang="en-US" sz="2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fr-CA" sz="27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900" b="1" i="0" u="none" strike="noStrike" cap="none" normalizeH="0" baseline="0" dirty="0">
                          <a:ln>
                            <a:noFill/>
                          </a:ln>
                          <a:solidFill>
                            <a:schemeClr val="tx1"/>
                          </a:solidFill>
                          <a:effectLst/>
                          <a:latin typeface="Book Antiqua" panose="02040602050305030304" pitchFamily="18" charset="0"/>
                          <a:cs typeface="Arial" charset="0"/>
                        </a:rPr>
                        <a:t>السلام لكم أيها الشهداء</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r>
                        <a:rPr kumimoji="0" lang="ar-EG" sz="2900" b="1" i="0" u="none" strike="noStrike" cap="none" normalizeH="0" baseline="0" dirty="0">
                          <a:ln>
                            <a:noFill/>
                          </a:ln>
                          <a:solidFill>
                            <a:schemeClr val="tx1"/>
                          </a:solidFill>
                          <a:effectLst/>
                          <a:latin typeface="Book Antiqua" panose="02040602050305030304" pitchFamily="18" charset="0"/>
                          <a:cs typeface="Arial" charset="0"/>
                        </a:rPr>
                        <a:t> السلام </a:t>
                      </a:r>
                      <a:r>
                        <a:rPr kumimoji="0" lang="ar-EG" sz="2900" b="1" i="0" u="none" strike="noStrike" cap="none" normalizeH="0" baseline="0" dirty="0" err="1">
                          <a:ln>
                            <a:noFill/>
                          </a:ln>
                          <a:solidFill>
                            <a:schemeClr val="tx1"/>
                          </a:solidFill>
                          <a:effectLst/>
                          <a:latin typeface="Book Antiqua" panose="02040602050305030304" pitchFamily="18" charset="0"/>
                          <a:cs typeface="Arial" charset="0"/>
                        </a:rPr>
                        <a:t>للشجعان</a:t>
                      </a:r>
                      <a:r>
                        <a:rPr kumimoji="0" lang="ar-EG" sz="2900" b="1" i="0" u="none" strike="noStrike" cap="none" normalizeH="0" baseline="0" dirty="0">
                          <a:ln>
                            <a:noFill/>
                          </a:ln>
                          <a:solidFill>
                            <a:schemeClr val="tx1"/>
                          </a:solidFill>
                          <a:effectLst/>
                          <a:latin typeface="Book Antiqua" panose="02040602050305030304" pitchFamily="18" charset="0"/>
                          <a:cs typeface="Arial" charset="0"/>
                        </a:rPr>
                        <a:t> الأبطال</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r>
                        <a:rPr kumimoji="0" lang="ar-EG" sz="2900" b="1" i="0" u="none" strike="noStrike" cap="none" normalizeH="0" baseline="0" dirty="0">
                          <a:ln>
                            <a:noFill/>
                          </a:ln>
                          <a:solidFill>
                            <a:schemeClr val="tx1"/>
                          </a:solidFill>
                          <a:effectLst/>
                          <a:latin typeface="Book Antiqua" panose="02040602050305030304" pitchFamily="18" charset="0"/>
                          <a:cs typeface="Arial" charset="0"/>
                        </a:rPr>
                        <a:t> السلام للابسي الجهاد</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r>
                        <a:rPr kumimoji="0" lang="ar-EG" sz="2900" b="1" i="0" u="none" strike="noStrike" cap="none" normalizeH="0" baseline="0" dirty="0">
                          <a:ln>
                            <a:noFill/>
                          </a:ln>
                          <a:solidFill>
                            <a:schemeClr val="tx1"/>
                          </a:solidFill>
                          <a:effectLst/>
                          <a:latin typeface="Book Antiqua" panose="02040602050305030304" pitchFamily="18" charset="0"/>
                          <a:cs typeface="Arial" charset="0"/>
                        </a:rPr>
                        <a:t> سيدي الملك جيؤرجيوس،</a:t>
                      </a:r>
                      <a:r>
                        <a:rPr kumimoji="0" lang="fr-FR" sz="29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2900" b="1" i="0" u="none" strike="noStrike" cap="none" normalizeH="0" baseline="0" dirty="0">
                          <a:ln>
                            <a:noFill/>
                          </a:ln>
                          <a:solidFill>
                            <a:schemeClr val="tx1"/>
                          </a:solidFill>
                          <a:effectLst/>
                          <a:latin typeface="Book Antiqua" panose="02040602050305030304" pitchFamily="18" charset="0"/>
                          <a:cs typeface="Arial" charset="0"/>
                        </a:rPr>
                        <a:t>ثيؤذوروس الآسفهسلار، فيلوباتير مرقوريوس،</a:t>
                      </a:r>
                      <a:r>
                        <a:rPr kumimoji="0" lang="en-US" sz="29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2900" b="1" i="0" u="none" strike="noStrike" cap="none" normalizeH="0" baseline="0" dirty="0">
                          <a:ln>
                            <a:noFill/>
                          </a:ln>
                          <a:solidFill>
                            <a:schemeClr val="tx1"/>
                          </a:solidFill>
                          <a:effectLst/>
                          <a:latin typeface="Book Antiqua" panose="02040602050305030304" pitchFamily="18" charset="0"/>
                          <a:cs typeface="Arial" charset="0"/>
                        </a:rPr>
                        <a:t>القديس أبا مينا. </a:t>
                      </a:r>
                      <a:endParaRPr kumimoji="0" lang="en-US" sz="29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19105">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&lt;ere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nwten</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`w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nimarturoc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 ,ere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niswij</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ngenneoc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 ,ere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nia;lovoroc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 pa[</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pouro</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Gewrgioc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e`odwroc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pictratilatyc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Vilopatyr</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Merkourioc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pi``</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700" b="1" i="0" u="none" strike="noStrike" cap="none" normalizeH="0" baseline="0" dirty="0" err="1">
                          <a:ln>
                            <a:noFill/>
                          </a:ln>
                          <a:solidFill>
                            <a:schemeClr val="tx1"/>
                          </a:solidFill>
                          <a:effectLst/>
                          <a:latin typeface="CS Avva Shenouda" panose="020B7200000000000000" pitchFamily="34" charset="0"/>
                          <a:cs typeface="Arial" charset="0"/>
                        </a:rPr>
                        <a:t>apa</a:t>
                      </a:r>
                      <a:r>
                        <a:rPr kumimoji="0" lang="en-US" sz="4700" b="1" i="0" u="none" strike="noStrike" cap="none" normalizeH="0" baseline="0" dirty="0">
                          <a:ln>
                            <a:noFill/>
                          </a:ln>
                          <a:solidFill>
                            <a:schemeClr val="tx1"/>
                          </a:solidFill>
                          <a:effectLst/>
                          <a:latin typeface="CS Avva Shenouda" panose="020B7200000000000000" pitchFamily="34" charset="0"/>
                          <a:cs typeface="Arial" charset="0"/>
                        </a:rPr>
                        <a:t> Myna. </a:t>
                      </a:r>
                    </a:p>
                  </a:txBody>
                  <a:tcPr marL="121920" marR="121920" marT="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2" name="Tableau 3">
            <a:extLst>
              <a:ext uri="{FF2B5EF4-FFF2-40B4-BE49-F238E27FC236}">
                <a16:creationId xmlns:a16="http://schemas.microsoft.com/office/drawing/2014/main" id="{01352E11-8246-46A6-9DF0-FE8102D25243}"/>
              </a:ext>
            </a:extLst>
          </p:cNvPr>
          <p:cNvGraphicFramePr>
            <a:graphicFrameLocks noGrp="1"/>
          </p:cNvGraphicFramePr>
          <p:nvPr>
            <p:extLst>
              <p:ext uri="{D42A27DB-BD31-4B8C-83A1-F6EECF244321}">
                <p14:modId xmlns:p14="http://schemas.microsoft.com/office/powerpoint/2010/main" val="3459639846"/>
              </p:ext>
            </p:extLst>
          </p:nvPr>
        </p:nvGraphicFramePr>
        <p:xfrm>
          <a:off x="2032000" y="0"/>
          <a:ext cx="8128000" cy="646431"/>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646431">
                <a:tc>
                  <a:txBody>
                    <a:bodyPr/>
                    <a:lstStyle/>
                    <a:p>
                      <a:pPr algn="ctr">
                        <a:lnSpc>
                          <a:spcPct val="80000"/>
                        </a:lnSpc>
                        <a:spcBef>
                          <a:spcPct val="0"/>
                        </a:spcBef>
                      </a:pPr>
                      <a:r>
                        <a:rPr lang="en-CA" sz="2100" b="1" dirty="0">
                          <a:solidFill>
                            <a:schemeClr val="tx1"/>
                          </a:solidFill>
                          <a:latin typeface="Book Antiqua" panose="02040602050305030304" pitchFamily="18" charset="0"/>
                        </a:rPr>
                        <a:t>Sts Georges, Théodore, </a:t>
                      </a:r>
                      <a:r>
                        <a:rPr lang="en-CA" sz="2100" b="1" dirty="0" err="1">
                          <a:solidFill>
                            <a:schemeClr val="tx1"/>
                          </a:solidFill>
                          <a:latin typeface="Book Antiqua" panose="02040602050305030304" pitchFamily="18" charset="0"/>
                        </a:rPr>
                        <a:t>Mercorios</a:t>
                      </a:r>
                      <a:r>
                        <a:rPr lang="en-CA" sz="2100" b="1" dirty="0">
                          <a:solidFill>
                            <a:schemeClr val="tx1"/>
                          </a:solidFill>
                        </a:rPr>
                        <a:t>, Mina</a:t>
                      </a:r>
                      <a:endParaRPr lang="ar-EG" sz="2100" b="1" dirty="0">
                        <a:solidFill>
                          <a:schemeClr val="tx1"/>
                        </a:solidFill>
                      </a:endParaRPr>
                    </a:p>
                    <a:p>
                      <a:pPr algn="ctr">
                        <a:lnSpc>
                          <a:spcPct val="80000"/>
                        </a:lnSpc>
                        <a:spcBef>
                          <a:spcPct val="0"/>
                        </a:spcBef>
                      </a:pPr>
                      <a:r>
                        <a:rPr lang="ar-EG" sz="2100" b="1" dirty="0">
                          <a:solidFill>
                            <a:schemeClr val="tx1"/>
                          </a:solidFill>
                        </a:rPr>
                        <a:t>مارجرجس والأمير تادرس وأبى سيفين </a:t>
                      </a:r>
                      <a:r>
                        <a:rPr lang="ar-EG" sz="2100" b="1" dirty="0" err="1">
                          <a:solidFill>
                            <a:schemeClr val="tx1"/>
                          </a:solidFill>
                        </a:rPr>
                        <a:t>ومارمينا</a:t>
                      </a:r>
                      <a:endParaRPr lang="fr-FR" sz="2100" b="1" dirty="0">
                        <a:solidFill>
                          <a:schemeClr val="tx1"/>
                        </a:solidFill>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3" name="Text Box 29">
            <a:hlinkClick r:id="rId3" action="ppaction://hlinksldjump"/>
            <a:extLst>
              <a:ext uri="{FF2B5EF4-FFF2-40B4-BE49-F238E27FC236}">
                <a16:creationId xmlns:a16="http://schemas.microsoft.com/office/drawing/2014/main" id="{6B033307-B857-3144-8DAB-D98502066B1B}"/>
              </a:ext>
            </a:extLst>
          </p:cNvPr>
          <p:cNvSpPr txBox="1">
            <a:spLocks noChangeArrowheads="1"/>
          </p:cNvSpPr>
          <p:nvPr/>
        </p:nvSpPr>
        <p:spPr bwMode="auto">
          <a:xfrm>
            <a:off x="0" y="6288541"/>
            <a:ext cx="2324986" cy="569459"/>
          </a:xfrm>
          <a:prstGeom prst="rect">
            <a:avLst/>
          </a:prstGeom>
          <a:ln>
            <a:solidFill>
              <a:srgbClr val="C00000"/>
            </a:solid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400" b="1" dirty="0">
                <a:solidFill>
                  <a:schemeClr val="tx1"/>
                </a:solidFill>
                <a:latin typeface="Book Antiqua" panose="02040602050305030304" pitchFamily="18" charset="0"/>
                <a:cs typeface="Arial" charset="0"/>
              </a:rPr>
              <a:t>En Présence de l’Évêque</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260032344"/>
              </p:ext>
            </p:extLst>
          </p:nvPr>
        </p:nvGraphicFramePr>
        <p:xfrm>
          <a:off x="422987" y="493819"/>
          <a:ext cx="11346026" cy="595884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4216228">
                <a:tc>
                  <a:txBody>
                    <a:bodyPr/>
                    <a:lstStyle/>
                    <a:p>
                      <a:pPr algn="just"/>
                      <a:r>
                        <a:rPr lang="fr-FR" sz="3500" b="1" kern="1200" baseline="30000" dirty="0">
                          <a:solidFill>
                            <a:schemeClr val="tx1"/>
                          </a:solidFill>
                          <a:effectLst/>
                          <a:latin typeface="Book Antiqua" panose="02040602050305030304" pitchFamily="18" charset="0"/>
                          <a:ea typeface="+mn-ea"/>
                          <a:cs typeface="+mn-cs"/>
                        </a:rPr>
                        <a:t>48</a:t>
                      </a:r>
                      <a:r>
                        <a:rPr lang="fr-FR" sz="3500" b="1" kern="1200" dirty="0">
                          <a:solidFill>
                            <a:schemeClr val="tx1"/>
                          </a:solidFill>
                          <a:effectLst/>
                          <a:latin typeface="Book Antiqua" panose="02040602050305030304" pitchFamily="18" charset="0"/>
                          <a:ea typeface="+mn-ea"/>
                          <a:cs typeface="+mn-cs"/>
                        </a:rPr>
                        <a:t> Puis il s'adressa à la femme : « Tes péchés sont pardonnés. » </a:t>
                      </a:r>
                      <a:r>
                        <a:rPr lang="fr-FR" sz="3500" b="1" kern="1200" baseline="30000" dirty="0">
                          <a:solidFill>
                            <a:schemeClr val="tx1"/>
                          </a:solidFill>
                          <a:effectLst/>
                          <a:latin typeface="Book Antiqua" panose="02040602050305030304" pitchFamily="18" charset="0"/>
                          <a:ea typeface="+mn-ea"/>
                          <a:cs typeface="+mn-cs"/>
                        </a:rPr>
                        <a:t>49</a:t>
                      </a:r>
                      <a:r>
                        <a:rPr lang="fr-FR" sz="3500" b="1" kern="1200" dirty="0">
                          <a:solidFill>
                            <a:schemeClr val="tx1"/>
                          </a:solidFill>
                          <a:effectLst/>
                          <a:latin typeface="Book Antiqua" panose="02040602050305030304" pitchFamily="18" charset="0"/>
                          <a:ea typeface="+mn-ea"/>
                          <a:cs typeface="+mn-cs"/>
                        </a:rPr>
                        <a:t> Les invités se dirent : «Qui est cet homme, qui va jusqu'à pardonner les péchés ? » </a:t>
                      </a:r>
                      <a:r>
                        <a:rPr lang="fr-FR" sz="3500" b="1" kern="1200" baseline="30000" dirty="0">
                          <a:solidFill>
                            <a:schemeClr val="tx1"/>
                          </a:solidFill>
                          <a:effectLst/>
                          <a:latin typeface="Book Antiqua" panose="02040602050305030304" pitchFamily="18" charset="0"/>
                          <a:ea typeface="+mn-ea"/>
                          <a:cs typeface="+mn-cs"/>
                        </a:rPr>
                        <a:t>50</a:t>
                      </a:r>
                      <a:r>
                        <a:rPr lang="fr-FR" sz="3500" b="1" kern="1200" dirty="0">
                          <a:solidFill>
                            <a:schemeClr val="tx1"/>
                          </a:solidFill>
                          <a:effectLst/>
                          <a:latin typeface="Book Antiqua" panose="02040602050305030304" pitchFamily="18" charset="0"/>
                          <a:ea typeface="+mn-ea"/>
                          <a:cs typeface="+mn-cs"/>
                        </a:rPr>
                        <a:t> Jésus dit alors à la femme : « Ta foi t'a sauvée. Va en paix ! »</a:t>
                      </a:r>
                    </a:p>
                    <a:p>
                      <a:pPr algn="just"/>
                      <a:endParaRPr lang="fr-FR" sz="3500" b="1" kern="1200" dirty="0">
                        <a:solidFill>
                          <a:schemeClr val="tx1"/>
                        </a:solidFill>
                        <a:effectLst/>
                        <a:latin typeface="Book Antiqua" panose="02040602050305030304" pitchFamily="18" charset="0"/>
                        <a:ea typeface="+mn-ea"/>
                        <a:cs typeface="+mn-cs"/>
                      </a:endParaRPr>
                    </a:p>
                    <a:p>
                      <a:pPr algn="just"/>
                      <a:r>
                        <a:rPr lang="fr-FR" sz="3500" b="1" kern="1200" dirty="0">
                          <a:solidFill>
                            <a:srgbClr val="C00000"/>
                          </a:solidFill>
                          <a:effectLst/>
                          <a:latin typeface="Book Antiqua" panose="02040602050305030304" pitchFamily="18" charset="0"/>
                          <a:ea typeface="+mn-ea"/>
                          <a:cs typeface="+mn-cs"/>
                        </a:rPr>
                        <a:t>Gloire à Dieu éternellement, amen !</a:t>
                      </a:r>
                    </a:p>
                  </a:txBody>
                  <a:tcPr/>
                </a:tc>
                <a:tc>
                  <a:txBody>
                    <a:bodyPr/>
                    <a:lstStyle/>
                    <a:p>
                      <a:pPr algn="just" rtl="1"/>
                      <a:r>
                        <a:rPr lang="ar-AE" sz="4000" b="1" dirty="0">
                          <a:latin typeface="Book Antiqua" panose="02040602050305030304" pitchFamily="18" charset="0"/>
                        </a:rPr>
                        <a:t>ثم قال لها: مغفورة لك خطاياك. فبدأ المتكئون يقولون في أنفسهم: من هذا الذي يغفر الخطايا؟ فقال للمرأة: اذهبي بسلام، ايمانك خلصك. </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r>
                        <a:rPr lang="ar-AE" sz="4000" b="1" dirty="0">
                          <a:solidFill>
                            <a:srgbClr val="C00000"/>
                          </a:solidFill>
                          <a:latin typeface="Book Antiqua" panose="02040602050305030304" pitchFamily="18" charset="0"/>
                        </a:rPr>
                        <a:t>والمجد لله دائماً.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834326496"/>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457261960"/>
              </p:ext>
            </p:extLst>
          </p:nvPr>
        </p:nvGraphicFramePr>
        <p:xfrm>
          <a:off x="422987" y="514879"/>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a:lnSpc>
                          <a:spcPct val="100000"/>
                        </a:lnSpc>
                      </a:pPr>
                      <a:r>
                        <a:rPr lang="fr-FR" sz="2400" b="1" kern="1200" dirty="0">
                          <a:solidFill>
                            <a:srgbClr val="C00000"/>
                          </a:solidFill>
                          <a:effectLst/>
                          <a:latin typeface="Book Antiqua" panose="02040602050305030304" pitchFamily="18" charset="0"/>
                          <a:ea typeface="+mn-ea"/>
                          <a:cs typeface="+mn-cs"/>
                        </a:rPr>
                        <a:t>Le prêtre : </a:t>
                      </a:r>
                    </a:p>
                    <a:p>
                      <a:pPr algn="just">
                        <a:lnSpc>
                          <a:spcPct val="100000"/>
                        </a:lnSpc>
                      </a:pPr>
                      <a:r>
                        <a:rPr lang="fr-FR" sz="3200" b="1" kern="1200" dirty="0">
                          <a:solidFill>
                            <a:schemeClr val="tx1"/>
                          </a:solidFill>
                          <a:effectLst/>
                          <a:latin typeface="Book Antiqua" panose="02040602050305030304" pitchFamily="18" charset="0"/>
                          <a:ea typeface="+mn-ea"/>
                          <a:cs typeface="+mn-cs"/>
                        </a:rPr>
                        <a:t>Ô Dieu des âmes et des corps et Seigneur des puissances, Toi qui donne la consolation, Tu es le Roi de tous les rois et Tu écoutes tous ceux qui crient vers Toi en implorant le secours. Nous T’implorons, nous tes serviteurs, pour ton serviteur (...), selon Ta miséricorde accorde-lui Ton salut.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 </a:t>
                      </a:r>
                      <a:endParaRPr lang="fr-FR" sz="2400" b="1" dirty="0">
                        <a:latin typeface="Book Antiqua" panose="02040602050305030304" pitchFamily="18" charset="0"/>
                      </a:endParaRPr>
                    </a:p>
                    <a:p>
                      <a:pPr algn="just" rtl="1"/>
                      <a:r>
                        <a:rPr lang="ar-AE" sz="4000" b="1" dirty="0">
                          <a:latin typeface="Book Antiqua" panose="02040602050305030304" pitchFamily="18" charset="0"/>
                        </a:rPr>
                        <a:t>يا إله الأرواح والأجساد ورب القوات. إله كل عزاء ملك جميع الملوك سامع كل الذين يصرخون نحو معونتك. نحن عبيدك نسأل ونتضرع إليك لكي تذكر عبدك... برحمتك الكثيرة تعهده بخلاصك. </a:t>
                      </a:r>
                      <a:endParaRPr lang="fr-FR" sz="4000" b="1" dirty="0">
                        <a:latin typeface="Book Antiqua" panose="02040602050305030304" pitchFamily="18" charset="0"/>
                      </a:endParaRP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409571181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0F5C6-034B-14B3-E566-1F57ED0B7FCD}"/>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0EDB1EF8-C38A-DF96-C10C-A2750933BB30}"/>
              </a:ext>
            </a:extLst>
          </p:cNvPr>
          <p:cNvGraphicFramePr>
            <a:graphicFrameLocks noGrp="1"/>
          </p:cNvGraphicFramePr>
          <p:nvPr>
            <p:extLst>
              <p:ext uri="{D42A27DB-BD31-4B8C-83A1-F6EECF244321}">
                <p14:modId xmlns:p14="http://schemas.microsoft.com/office/powerpoint/2010/main" val="1220331043"/>
              </p:ext>
            </p:extLst>
          </p:nvPr>
        </p:nvGraphicFramePr>
        <p:xfrm>
          <a:off x="422987" y="514879"/>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a:lnSpc>
                          <a:spcPct val="100000"/>
                        </a:lnSpc>
                      </a:pPr>
                      <a:r>
                        <a:rPr lang="fr-FR" sz="3200" b="1" kern="1200" dirty="0">
                          <a:solidFill>
                            <a:schemeClr val="tx1"/>
                          </a:solidFill>
                          <a:effectLst/>
                          <a:latin typeface="Book Antiqua" panose="02040602050305030304" pitchFamily="18" charset="0"/>
                          <a:ea typeface="+mn-ea"/>
                          <a:cs typeface="+mn-cs"/>
                        </a:rPr>
                        <a:t>Guéris-le et relève-le de sa maladie. Qu’il revienne à ton église, sain de corps, d’esprit et d’âme. Relève-le afin qu’il proclame la gloire et l’amour du genre humain de Ton Fils Unique par Qui Tu es béni avec le Saint Esprit vivifiant et consubstantiel à Toi, maintenant et toujours et pour les siècles des siècles. Amen !</a:t>
                      </a:r>
                    </a:p>
                  </a:txBody>
                  <a:tcPr/>
                </a:tc>
                <a:tc>
                  <a:txBody>
                    <a:bodyPr/>
                    <a:lstStyle/>
                    <a:p>
                      <a:pPr algn="just" rtl="1"/>
                      <a:r>
                        <a:rPr lang="ar-AE" sz="3600" b="1" dirty="0">
                          <a:latin typeface="Book Antiqua" panose="02040602050305030304" pitchFamily="18" charset="0"/>
                        </a:rPr>
                        <a:t>انزع عنه كل مرض. أقمه من رقاد سقمه. انعم به على كنيستك معافي النفس والجسد والروح أنهضه لينطق بالمجد بمحبة البشر التي لابنك الوحيد. هذا الذي تباركت معه ومع الروح القدس المحيي المساوي معك الآن وكل أوان وإلي دهر الدهور آمِينَ.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590048285"/>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A8B033-D3CE-4D9E-81CE-76148E15E42A}"/>
              </a:ext>
            </a:extLst>
          </p:cNvPr>
          <p:cNvSpPr>
            <a:spLocks noGrp="1"/>
          </p:cNvSpPr>
          <p:nvPr>
            <p:ph type="title"/>
          </p:nvPr>
        </p:nvSpPr>
        <p:spPr>
          <a:xfrm>
            <a:off x="1" y="546937"/>
            <a:ext cx="12192000" cy="5791517"/>
          </a:xfrm>
        </p:spPr>
        <p:txBody>
          <a:bodyPr>
            <a:noAutofit/>
          </a:bodyPr>
          <a:lstStyle/>
          <a:p>
            <a: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Septième prière - </a:t>
            </a:r>
            <a:r>
              <a:rPr lang="ar-AE" sz="4800" b="1" dirty="0">
                <a:ln w="19050">
                  <a:solidFill>
                    <a:schemeClr val="tx1"/>
                  </a:solidFill>
                </a:ln>
                <a:solidFill>
                  <a:schemeClr val="bg1"/>
                </a:solidFill>
                <a:effectLst>
                  <a:outerShdw blurRad="38100" dist="38100" dir="2700000" algn="tl">
                    <a:srgbClr val="000000">
                      <a:alpha val="43137"/>
                    </a:srgbClr>
                  </a:outerShdw>
                </a:effectLst>
                <a:cs typeface="Arial" panose="020B0604020202020204" pitchFamily="34" charset="0"/>
              </a:rPr>
              <a:t>الصلاة السابعة</a:t>
            </a:r>
            <a:b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br>
            <a:br>
              <a:rPr lang="fr-FR" sz="4800" b="1" dirty="0">
                <a:ln w="19050">
                  <a:solidFill>
                    <a:schemeClr val="tx1"/>
                  </a:solidFill>
                </a:ln>
                <a:solidFill>
                  <a:schemeClr val="bg1"/>
                </a:solidFill>
                <a:effectLst>
                  <a:outerShdw blurRad="38100" dist="38100" dir="2700000" algn="tl">
                    <a:srgbClr val="000000">
                      <a:alpha val="43137"/>
                    </a:srgbClr>
                  </a:outerShdw>
                </a:effectLst>
              </a:rPr>
            </a:br>
            <a:r>
              <a:rPr lang="fr-FR" sz="4800" dirty="0" err="1">
                <a:ln w="19050">
                  <a:solidFill>
                    <a:schemeClr val="tx1"/>
                  </a:solidFill>
                </a:ln>
                <a:solidFill>
                  <a:schemeClr val="bg1"/>
                </a:solidFill>
                <a:effectLst>
                  <a:outerShdw blurRad="38100" dist="38100" dir="2700000" algn="tl">
                    <a:srgbClr val="000000">
                      <a:alpha val="43137"/>
                    </a:srgbClr>
                  </a:outerShdw>
                </a:effectLst>
                <a:latin typeface="Avva_Marcos" panose="04020500000000000000" pitchFamily="82" charset="0"/>
              </a:rPr>
              <a:t>P</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imah</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sasf</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`n`</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slyl</a:t>
            </a:r>
            <a:endParaRPr lang="fr-FR" sz="4800" b="1" dirty="0">
              <a:ln w="19050">
                <a:solidFill>
                  <a:schemeClr val="tx1"/>
                </a:solidFill>
              </a:ln>
              <a:solidFill>
                <a:schemeClr val="bg1"/>
              </a:solidFill>
              <a:effectLst>
                <a:outerShdw blurRad="38100" dist="38100" dir="2700000" algn="tl">
                  <a:srgbClr val="000000">
                    <a:alpha val="43137"/>
                  </a:srgbClr>
                </a:outerShdw>
              </a:effectLst>
            </a:endParaRPr>
          </a:p>
        </p:txBody>
      </p:sp>
      <p:sp>
        <p:nvSpPr>
          <p:cNvPr id="12" name="Rectangle 74">
            <a:extLst>
              <a:ext uri="{FF2B5EF4-FFF2-40B4-BE49-F238E27FC236}">
                <a16:creationId xmlns:a16="http://schemas.microsoft.com/office/drawing/2014/main" id="{3EF44594-EC83-4E81-801E-0696255F1E04}"/>
              </a:ext>
            </a:extLst>
          </p:cNvPr>
          <p:cNvSpPr>
            <a:spLocks noChangeArrowheads="1"/>
          </p:cNvSpPr>
          <p:nvPr/>
        </p:nvSpPr>
        <p:spPr bwMode="auto">
          <a:xfrm>
            <a:off x="6943060" y="53414"/>
            <a:ext cx="5057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Arial" panose="020B0604020202020204" pitchFamily="34" charset="0"/>
              </a:rPr>
              <a:t> </a:t>
            </a:r>
          </a:p>
        </p:txBody>
      </p:sp>
    </p:spTree>
    <p:extLst>
      <p:ext uri="{BB962C8B-B14F-4D97-AF65-F5344CB8AC3E}">
        <p14:creationId xmlns:p14="http://schemas.microsoft.com/office/powerpoint/2010/main" val="75901449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BD484-AB0A-8D21-1DC4-4DABF71BF479}"/>
            </a:ext>
          </a:extLst>
        </p:cNvPr>
        <p:cNvGrpSpPr/>
        <p:nvPr/>
      </p:nvGrpSpPr>
      <p:grpSpPr>
        <a:xfrm>
          <a:off x="0" y="0"/>
          <a:ext cx="0" cy="0"/>
          <a:chOff x="0" y="0"/>
          <a:chExt cx="0" cy="0"/>
        </a:xfrm>
      </p:grpSpPr>
      <p:graphicFrame>
        <p:nvGraphicFramePr>
          <p:cNvPr id="11723816" name="Group 40">
            <a:extLst>
              <a:ext uri="{FF2B5EF4-FFF2-40B4-BE49-F238E27FC236}">
                <a16:creationId xmlns:a16="http://schemas.microsoft.com/office/drawing/2014/main" id="{D4AFC58B-3377-1557-75C1-61D6B8914E26}"/>
              </a:ext>
            </a:extLst>
          </p:cNvPr>
          <p:cNvGraphicFramePr>
            <a:graphicFrameLocks noGrp="1"/>
          </p:cNvGraphicFramePr>
          <p:nvPr>
            <p:ph/>
          </p:nvPr>
        </p:nvGraphicFramePr>
        <p:xfrm>
          <a:off x="426000" y="543058"/>
          <a:ext cx="11340000" cy="5796000"/>
        </p:xfrm>
        <a:graphic>
          <a:graphicData uri="http://schemas.openxmlformats.org/drawingml/2006/table">
            <a:tbl>
              <a:tblPr/>
              <a:tblGrid>
                <a:gridCol w="4141915">
                  <a:extLst>
                    <a:ext uri="{9D8B030D-6E8A-4147-A177-3AD203B41FA5}">
                      <a16:colId xmlns:a16="http://schemas.microsoft.com/office/drawing/2014/main" val="20000"/>
                    </a:ext>
                  </a:extLst>
                </a:gridCol>
                <a:gridCol w="4079585">
                  <a:extLst>
                    <a:ext uri="{9D8B030D-6E8A-4147-A177-3AD203B41FA5}">
                      <a16:colId xmlns:a16="http://schemas.microsoft.com/office/drawing/2014/main" val="20001"/>
                    </a:ext>
                  </a:extLst>
                </a:gridCol>
                <a:gridCol w="3118500">
                  <a:extLst>
                    <a:ext uri="{9D8B030D-6E8A-4147-A177-3AD203B41FA5}">
                      <a16:colId xmlns:a16="http://schemas.microsoft.com/office/drawing/2014/main" val="20002"/>
                    </a:ext>
                  </a:extLst>
                </a:gridCol>
              </a:tblGrid>
              <a:tr h="482542">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r h="5313458">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defRPr/>
                      </a:pP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Avva_Marcos" panose="04020500000000000000" pitchFamily="82" charset="0"/>
                          <a:cs typeface="Arial" charset="0"/>
                        </a:rPr>
                        <a:t>E</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le`ycon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Patyr</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Pantokratwr</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Pan`agi`a</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`P¡ `V}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nijom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swpi</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je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ntan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noubo`y;oc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li'ic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nenhojhej</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ebyl</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900" b="1" i="0" u="none" strike="noStrike" cap="none" normalizeH="0" baseline="0" dirty="0">
                          <a:ln>
                            <a:noFill/>
                          </a:ln>
                          <a:solidFill>
                            <a:srgbClr val="000000"/>
                          </a:solidFill>
                          <a:effectLst/>
                          <a:latin typeface="Book Antiqua" panose="02040602050305030304" pitchFamily="18" charset="0"/>
                          <a:cs typeface="Arial" charset="0"/>
                        </a:rPr>
                        <a:t>Aie pitié de nous Dieu, le Père Tout-Puissant, Ô Trinité toute Sainte, aie pitié de nous, Ô Seigneur, Dieu des puissances sois avec nous, car nous n’avons d’autre secours que de Toi dans nos difficultés et nos angoisses. </a:t>
                      </a: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defRPr/>
                      </a:pPr>
                      <a:r>
                        <a:rPr kumimoji="0" lang="ar-EG" sz="4000" b="1" i="0" u="none" strike="noStrike" cap="none" normalizeH="0" baseline="0" dirty="0">
                          <a:ln>
                            <a:noFill/>
                          </a:ln>
                          <a:solidFill>
                            <a:srgbClr val="000000"/>
                          </a:solidFill>
                          <a:effectLst/>
                          <a:latin typeface="Book Antiqua" panose="02040602050305030304" pitchFamily="18" charset="0"/>
                          <a:cs typeface="Arial" charset="0"/>
                        </a:rPr>
                        <a:t>اِرْحَمْنَا يَا اللهُ الآبُ ضَابِطُ الْكُلِّ، أَيُّهَا الثَّالُوثُ الْقُدُّوسُ اِرْحَمْنَا، أَيُّهَا الرَّبُّ إِلَهُ الْقُوَّاتِ كُنْ مَعَنَا، لأَنَّهُ لَيْسَ لَنَا مُعِينٌ فِي شَدَائِدِنَا </a:t>
                      </a:r>
                      <a:r>
                        <a:rPr kumimoji="0" lang="ar-EG" sz="4000" b="1" i="0" u="none" strike="noStrike" cap="none" normalizeH="0" baseline="0" dirty="0" err="1">
                          <a:ln>
                            <a:noFill/>
                          </a:ln>
                          <a:solidFill>
                            <a:srgbClr val="000000"/>
                          </a:solidFill>
                          <a:effectLst/>
                          <a:latin typeface="Book Antiqua" panose="02040602050305030304" pitchFamily="18" charset="0"/>
                          <a:cs typeface="Arial" charset="0"/>
                        </a:rPr>
                        <a:t>وَضِيقَاتِنَا</a:t>
                      </a:r>
                      <a:r>
                        <a:rPr kumimoji="0" lang="ar-EG" sz="4000" b="1" i="0" u="none" strike="noStrike" cap="none" normalizeH="0" baseline="0" dirty="0">
                          <a:ln>
                            <a:noFill/>
                          </a:ln>
                          <a:solidFill>
                            <a:srgbClr val="000000"/>
                          </a:solidFill>
                          <a:effectLst/>
                          <a:latin typeface="Book Antiqua" panose="02040602050305030304" pitchFamily="18" charset="0"/>
                          <a:cs typeface="Arial" charset="0"/>
                        </a:rPr>
                        <a:t> سِوَاكَ.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887967408"/>
                  </a:ext>
                </a:extLst>
              </a:tr>
            </a:tbl>
          </a:graphicData>
        </a:graphic>
      </p:graphicFrame>
    </p:spTree>
    <p:extLst>
      <p:ext uri="{BB962C8B-B14F-4D97-AF65-F5344CB8AC3E}">
        <p14:creationId xmlns:p14="http://schemas.microsoft.com/office/powerpoint/2010/main" val="2894325746"/>
      </p:ext>
    </p:extLst>
  </p:cSld>
  <p:clrMapOvr>
    <a:masterClrMapping/>
  </p:clrMapOvr>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D9DF3-34D6-CFAC-1612-3C97B0C106C8}"/>
            </a:ext>
          </a:extLst>
        </p:cNvPr>
        <p:cNvGrpSpPr/>
        <p:nvPr/>
      </p:nvGrpSpPr>
      <p:grpSpPr>
        <a:xfrm>
          <a:off x="0" y="0"/>
          <a:ext cx="0" cy="0"/>
          <a:chOff x="0" y="0"/>
          <a:chExt cx="0" cy="0"/>
        </a:xfrm>
      </p:grpSpPr>
      <p:graphicFrame>
        <p:nvGraphicFramePr>
          <p:cNvPr id="4" name="Group 2">
            <a:extLst>
              <a:ext uri="{FF2B5EF4-FFF2-40B4-BE49-F238E27FC236}">
                <a16:creationId xmlns:a16="http://schemas.microsoft.com/office/drawing/2014/main" id="{73327E47-B9BB-D3EB-5951-DD53F3FF5E39}"/>
              </a:ext>
            </a:extLst>
          </p:cNvPr>
          <p:cNvGraphicFramePr>
            <a:graphicFrameLocks noGrp="1"/>
          </p:cNvGraphicFramePr>
          <p:nvPr>
            <p:ph/>
            <p:extLst>
              <p:ext uri="{D42A27DB-BD31-4B8C-83A1-F6EECF244321}">
                <p14:modId xmlns:p14="http://schemas.microsoft.com/office/powerpoint/2010/main" val="814075487"/>
              </p:ext>
            </p:extLst>
          </p:nvPr>
        </p:nvGraphicFramePr>
        <p:xfrm>
          <a:off x="425999" y="541176"/>
          <a:ext cx="11340001" cy="5796000"/>
        </p:xfrm>
        <a:graphic>
          <a:graphicData uri="http://schemas.openxmlformats.org/drawingml/2006/table">
            <a:tbl>
              <a:tblPr/>
              <a:tblGrid>
                <a:gridCol w="4229263">
                  <a:extLst>
                    <a:ext uri="{9D8B030D-6E8A-4147-A177-3AD203B41FA5}">
                      <a16:colId xmlns:a16="http://schemas.microsoft.com/office/drawing/2014/main" val="20000"/>
                    </a:ext>
                  </a:extLst>
                </a:gridCol>
                <a:gridCol w="3922526">
                  <a:extLst>
                    <a:ext uri="{9D8B030D-6E8A-4147-A177-3AD203B41FA5}">
                      <a16:colId xmlns:a16="http://schemas.microsoft.com/office/drawing/2014/main" val="20001"/>
                    </a:ext>
                  </a:extLst>
                </a:gridCol>
                <a:gridCol w="3188212">
                  <a:extLst>
                    <a:ext uri="{9D8B030D-6E8A-4147-A177-3AD203B41FA5}">
                      <a16:colId xmlns:a16="http://schemas.microsoft.com/office/drawing/2014/main" val="825199505"/>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300" b="1" i="0" kern="1200" dirty="0">
                          <a:solidFill>
                            <a:srgbClr val="000000"/>
                          </a:solidFill>
                          <a:effectLst/>
                          <a:latin typeface="Avva_Marcos" panose="04020500000000000000" pitchFamily="82" charset="0"/>
                          <a:ea typeface="+mn-ea"/>
                          <a:cs typeface="+mn-cs"/>
                        </a:rPr>
                        <a:t>G</a:t>
                      </a:r>
                      <a:r>
                        <a:rPr lang="fr-FR" sz="2300" b="1" i="0" kern="1200" dirty="0">
                          <a:solidFill>
                            <a:srgbClr val="000000"/>
                          </a:solidFill>
                          <a:effectLst/>
                          <a:latin typeface="CS Avva Shenouda" panose="020B7200000000000000" pitchFamily="34" charset="0"/>
                          <a:ea typeface="+mn-ea"/>
                          <a:cs typeface="+mn-cs"/>
                        </a:rPr>
                        <a:t>e </a:t>
                      </a:r>
                      <a:r>
                        <a:rPr lang="fr-FR" sz="2300" b="1" i="0" kern="1200" dirty="0" err="1">
                          <a:solidFill>
                            <a:srgbClr val="000000"/>
                          </a:solidFill>
                          <a:effectLst/>
                          <a:latin typeface="CS Avva Shenouda" panose="020B7200000000000000" pitchFamily="34" charset="0"/>
                          <a:ea typeface="+mn-ea"/>
                          <a:cs typeface="+mn-cs"/>
                        </a:rPr>
                        <a:t>penIwt</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nivyou`i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mareftoubo</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PekRan</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marec`i</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tekmetouro</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petehnak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marefswpi</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tve</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hijen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pikahi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penwik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a:t>
                      </a:r>
                      <a:r>
                        <a:rPr lang="fr-FR" sz="2300" b="1" i="0" kern="1200" dirty="0">
                          <a:solidFill>
                            <a:srgbClr val="000000"/>
                          </a:solidFill>
                          <a:effectLst/>
                          <a:latin typeface="CS Avva Shenouda" panose="020B7200000000000000" pitchFamily="34" charset="0"/>
                          <a:ea typeface="+mn-ea"/>
                          <a:cs typeface="+mn-cs"/>
                        </a:rPr>
                        <a:t> rac] </a:t>
                      </a:r>
                      <a:r>
                        <a:rPr lang="fr-FR" sz="2300" b="1" i="0" kern="1200" dirty="0" err="1">
                          <a:solidFill>
                            <a:srgbClr val="000000"/>
                          </a:solidFill>
                          <a:effectLst/>
                          <a:latin typeface="CS Avva Shenouda" panose="020B7200000000000000" pitchFamily="34" charset="0"/>
                          <a:ea typeface="+mn-ea"/>
                          <a:cs typeface="+mn-cs"/>
                        </a:rPr>
                        <a:t>myif</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mvoou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 </a:t>
                      </a:r>
                      <a:r>
                        <a:rPr lang="fr-FR" sz="2300" b="1" i="0" kern="1200" dirty="0" err="1">
                          <a:solidFill>
                            <a:srgbClr val="000000"/>
                          </a:solidFill>
                          <a:effectLst/>
                          <a:latin typeface="CS Avva Shenouda" panose="020B7200000000000000" pitchFamily="34" charset="0"/>
                          <a:ea typeface="+mn-ea"/>
                          <a:cs typeface="+mn-cs"/>
                        </a:rPr>
                        <a:t>ny`eteron</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hwn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nten,w</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nny`ete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ouon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ntan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erwou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mperenten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eqoun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epiracmoc</a:t>
                      </a:r>
                      <a:r>
                        <a:rPr lang="fr-FR" sz="2300" b="1" i="0" kern="1200" dirty="0">
                          <a:solidFill>
                            <a:srgbClr val="000000"/>
                          </a:solidFill>
                          <a:effectLst/>
                          <a:latin typeface="CS Avva Shenouda" panose="020B7200000000000000" pitchFamily="34" charset="0"/>
                          <a:ea typeface="+mn-ea"/>
                          <a:cs typeface="+mn-cs"/>
                        </a:rPr>
                        <a:t> @ alla </a:t>
                      </a:r>
                      <a:r>
                        <a:rPr lang="fr-FR" sz="2300" b="1" i="0" kern="1200" dirty="0" err="1">
                          <a:solidFill>
                            <a:srgbClr val="000000"/>
                          </a:solidFill>
                          <a:effectLst/>
                          <a:latin typeface="CS Avva Shenouda" panose="020B7200000000000000" pitchFamily="34" charset="0"/>
                          <a:ea typeface="+mn-ea"/>
                          <a:cs typeface="+mn-cs"/>
                        </a:rPr>
                        <a:t>nahmen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ebolha</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pipethwou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P=,=c I=y=c </a:t>
                      </a:r>
                      <a:r>
                        <a:rPr lang="fr-FR" sz="2300" b="1" i="0" kern="1200" dirty="0" err="1">
                          <a:solidFill>
                            <a:srgbClr val="000000"/>
                          </a:solidFill>
                          <a:effectLst/>
                          <a:latin typeface="CS Avva Shenouda" panose="020B7200000000000000" pitchFamily="34" charset="0"/>
                          <a:ea typeface="+mn-ea"/>
                          <a:cs typeface="+mn-cs"/>
                        </a:rPr>
                        <a:t>pen</a:t>
                      </a: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oic</a:t>
                      </a:r>
                      <a:r>
                        <a:rPr lang="fr-FR" sz="2300" b="1" i="0" kern="1200" dirty="0">
                          <a:solidFill>
                            <a:srgbClr val="000000"/>
                          </a:solidFill>
                          <a:effectLst/>
                          <a:latin typeface="CS Avva Shenouda" panose="020B7200000000000000" pitchFamily="34" charset="0"/>
                          <a:ea typeface="+mn-ea"/>
                          <a:cs typeface="+mn-cs"/>
                        </a:rPr>
                        <a:t> @ je ;</a:t>
                      </a:r>
                      <a:r>
                        <a:rPr lang="fr-FR" sz="2300" b="1" i="0" kern="1200" dirty="0" err="1">
                          <a:solidFill>
                            <a:srgbClr val="000000"/>
                          </a:solidFill>
                          <a:effectLst/>
                          <a:latin typeface="CS Avva Shenouda" panose="020B7200000000000000" pitchFamily="34" charset="0"/>
                          <a:ea typeface="+mn-ea"/>
                          <a:cs typeface="+mn-cs"/>
                        </a:rPr>
                        <a:t>wk</a:t>
                      </a:r>
                      <a:r>
                        <a:rPr lang="fr-FR" sz="2300" b="1" i="0" kern="1200" dirty="0">
                          <a:solidFill>
                            <a:srgbClr val="000000"/>
                          </a:solidFill>
                          <a:effectLst/>
                          <a:latin typeface="CS Avva Shenouda" panose="020B7200000000000000" pitchFamily="34" charset="0"/>
                          <a:ea typeface="+mn-ea"/>
                          <a:cs typeface="+mn-cs"/>
                        </a:rPr>
                        <a:t> te ]</a:t>
                      </a:r>
                      <a:r>
                        <a:rPr lang="fr-FR" sz="2300" b="1" i="0" kern="1200" dirty="0" err="1">
                          <a:solidFill>
                            <a:srgbClr val="000000"/>
                          </a:solidFill>
                          <a:effectLst/>
                          <a:latin typeface="CS Avva Shenouda" panose="020B7200000000000000" pitchFamily="34" charset="0"/>
                          <a:ea typeface="+mn-ea"/>
                          <a:cs typeface="+mn-cs"/>
                        </a:rPr>
                        <a:t>metouro</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jom</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pi`wou</a:t>
                      </a:r>
                      <a:r>
                        <a:rPr lang="fr-FR" sz="2300" b="1" i="0" kern="1200" dirty="0">
                          <a:solidFill>
                            <a:srgbClr val="000000"/>
                          </a:solidFill>
                          <a:effectLst/>
                          <a:latin typeface="CS Avva Shenouda" panose="020B7200000000000000" pitchFamily="34" charset="0"/>
                          <a:ea typeface="+mn-ea"/>
                          <a:cs typeface="+mn-cs"/>
                        </a:rPr>
                        <a:t> sa `</a:t>
                      </a:r>
                      <a:r>
                        <a:rPr lang="fr-FR" sz="2300" b="1" i="0" kern="1200" dirty="0" err="1">
                          <a:solidFill>
                            <a:srgbClr val="000000"/>
                          </a:solidFill>
                          <a:effectLst/>
                          <a:latin typeface="CS Avva Shenouda" panose="020B7200000000000000" pitchFamily="34" charset="0"/>
                          <a:ea typeface="+mn-ea"/>
                          <a:cs typeface="+mn-cs"/>
                        </a:rPr>
                        <a:t>eneh</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Amyn</a:t>
                      </a:r>
                      <a:r>
                        <a:rPr lang="fr-FR" sz="2300" b="1" i="0" kern="1200" dirty="0">
                          <a:solidFill>
                            <a:srgbClr val="000000"/>
                          </a:solidFill>
                          <a:effectLst/>
                          <a:latin typeface="CS Avva Shenouda" panose="020B7200000000000000" pitchFamily="34" charset="0"/>
                          <a:ea typeface="+mn-ea"/>
                          <a:cs typeface="+mn-cs"/>
                        </a:rPr>
                        <a:t>. </a:t>
                      </a: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par Le Christ Jésus notre Seigneur, car c’est à Toi qu’appartiennent le règne, la puissance et la gloire éternellement, </a:t>
                      </a:r>
                      <a:r>
                        <a:rPr kumimoji="0" lang="en-US"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Amen. </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أَبَانَا الَّذِي فِي السَّمَاوَاتِ، لِيَتَقَدَّسِ اسْمُكَ، </a:t>
                      </a:r>
                      <a:r>
                        <a:rPr kumimoji="0" lang="ar-SA" altLang="zh-CN" sz="2800" b="1" i="0" u="none" strike="noStrike" cap="none" normalizeH="0" baseline="0" dirty="0" err="1">
                          <a:ln>
                            <a:noFill/>
                          </a:ln>
                          <a:solidFill>
                            <a:srgbClr val="000000"/>
                          </a:solidFill>
                          <a:effectLst/>
                          <a:latin typeface="Book Antiqua" panose="02040602050305030304" pitchFamily="18" charset="0"/>
                          <a:cs typeface="Arial" charset="0"/>
                        </a:rPr>
                        <a:t>لِيَأْتِ</a:t>
                      </a: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 مَلَكُوتُكَ، لِتَكُنْ مَشِيئَتُكَ، كَمَا فِي السَّمَاءِ، كَذَلِكَ عَلَى الأَرْضِ، خُبْزَنَا الَّذِي لِلْغَدِ، أَعْطِنَا الْيَوْمَ، وَاغْفِرْ لَنَا ذُنُوبَنَا، كَمَا نَغْفِرُ نَحْنُ أَيْضاً لِلْمُذْنِبِينَ إِلَيْنَا، وَلا تُدْخِلْنَا فِي تَجْرِبَةٍ، لَكِنْ نَجِّنَا مِنَ الشِّرِّيرِ، بِالْمَسِيحِ يَسُوعَ رَبِّنَا، لأَنَّ لَكَ الْمُلْكَ وَالْقُوَّةَ وَالْمَجْدَ إِلَى الأَبَدِ، آمِينَ. </a:t>
                      </a:r>
                      <a:endParaRPr kumimoji="0" lang="en-CA"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84607538"/>
      </p:ext>
    </p:extLst>
  </p:cSld>
  <p:clrMapOvr>
    <a:masterClrMapping/>
  </p:clrMapOvr>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DE012-5A66-54BC-E7BA-E5A6AF0378D7}"/>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6C1EC1DD-3B40-963D-946A-FD29FF720612}"/>
              </a:ext>
            </a:extLst>
          </p:cNvPr>
          <p:cNvGraphicFramePr>
            <a:graphicFrameLocks noGrp="1"/>
          </p:cNvGraphicFramePr>
          <p:nvPr/>
        </p:nvGraphicFramePr>
        <p:xfrm>
          <a:off x="425999" y="531001"/>
          <a:ext cx="11340001" cy="5795997"/>
        </p:xfrm>
        <a:graphic>
          <a:graphicData uri="http://schemas.openxmlformats.org/drawingml/2006/table">
            <a:tbl>
              <a:tblPr/>
              <a:tblGrid>
                <a:gridCol w="3892598">
                  <a:extLst>
                    <a:ext uri="{9D8B030D-6E8A-4147-A177-3AD203B41FA5}">
                      <a16:colId xmlns:a16="http://schemas.microsoft.com/office/drawing/2014/main" val="20000"/>
                    </a:ext>
                  </a:extLst>
                </a:gridCol>
                <a:gridCol w="4222339">
                  <a:extLst>
                    <a:ext uri="{9D8B030D-6E8A-4147-A177-3AD203B41FA5}">
                      <a16:colId xmlns:a16="http://schemas.microsoft.com/office/drawing/2014/main" val="20001"/>
                    </a:ext>
                  </a:extLst>
                </a:gridCol>
                <a:gridCol w="3225064">
                  <a:extLst>
                    <a:ext uri="{9D8B030D-6E8A-4147-A177-3AD203B41FA5}">
                      <a16:colId xmlns:a16="http://schemas.microsoft.com/office/drawing/2014/main" val="20002"/>
                    </a:ext>
                  </a:extLst>
                </a:gridCol>
              </a:tblGrid>
              <a:tr h="4690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132242"/>
                  </a:ext>
                </a:extLst>
              </a:tr>
              <a:tr h="96934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a:ln>
                            <a:noFill/>
                          </a:ln>
                          <a:solidFill>
                            <a:srgbClr val="000000"/>
                          </a:solidFill>
                          <a:effectLst/>
                          <a:latin typeface="Avva_Marcos" panose="04020500000000000000" pitchFamily="82" charset="0"/>
                          <a:cs typeface="Arial" charset="0"/>
                        </a:rPr>
                        <a:t>Q</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2800" b="1" i="0" u="none" strike="noStrike" cap="none" normalizeH="0" baseline="0">
                          <a:ln>
                            <a:noFill/>
                          </a:ln>
                          <a:solidFill>
                            <a:srgbClr val="000000"/>
                          </a:solidFill>
                          <a:effectLst/>
                          <a:latin typeface="CS Avva Shenouda" panose="020B7200000000000000" pitchFamily="34" charset="0"/>
                          <a:cs typeface="Arial" charset="0"/>
                        </a:rPr>
                        <a:t>c I=y=c </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pen{</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CA" sz="2800" b="1" i="0" u="none" strike="noStrike" cap="none" normalizeH="0" baseline="0" dirty="0">
                          <a:ln>
                            <a:noFill/>
                          </a:ln>
                          <a:solidFill>
                            <a:srgbClr val="000000"/>
                          </a:solidFill>
                          <a:effectLst/>
                          <a:latin typeface="Book Antiqua" panose="02040602050305030304" pitchFamily="18" charset="0"/>
                          <a:cs typeface="Arial" charset="0"/>
                        </a:rPr>
                        <a:t>Par le Christ Jésus </a:t>
                      </a:r>
                      <a:r>
                        <a:rPr kumimoji="0" lang="en-CA" sz="2800" b="1" i="0" u="none" strike="noStrike" cap="none" normalizeH="0" baseline="0" dirty="0" err="1">
                          <a:ln>
                            <a:noFill/>
                          </a:ln>
                          <a:solidFill>
                            <a:srgbClr val="000000"/>
                          </a:solidFill>
                          <a:effectLst/>
                          <a:latin typeface="Book Antiqua" panose="02040602050305030304" pitchFamily="18" charset="0"/>
                          <a:cs typeface="Arial" charset="0"/>
                        </a:rPr>
                        <a:t>notre</a:t>
                      </a:r>
                      <a:r>
                        <a:rPr kumimoji="0" lang="en-CA" sz="2800" b="1" i="0" u="none" strike="noStrike" cap="none" normalizeH="0" baseline="0" dirty="0">
                          <a:ln>
                            <a:noFill/>
                          </a:ln>
                          <a:solidFill>
                            <a:srgbClr val="000000"/>
                          </a:solidFill>
                          <a:effectLst/>
                          <a:latin typeface="Book Antiqua" panose="02040602050305030304" pitchFamily="18" charset="0"/>
                          <a:cs typeface="Arial" charset="0"/>
                        </a:rPr>
                        <a:t> Seigneur.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بِالْمَسِيحِ يَسُوعَ رَبُّنَا.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0058216"/>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Slyl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Prions.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صَلِّ.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4690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915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600" b="1" i="0" u="none" strike="noStrike" cap="none" normalizeH="0" baseline="0" dirty="0">
                          <a:ln>
                            <a:noFill/>
                          </a:ln>
                          <a:solidFill>
                            <a:srgbClr val="000000"/>
                          </a:solidFill>
                          <a:effectLst/>
                          <a:latin typeface="CS Avva Shenouda" panose="020B7200000000000000" pitchFamily="34" charset="0"/>
                          <a:cs typeface="Arial" charset="0"/>
                        </a:rPr>
                        <a:t>`Epi `</a:t>
                      </a:r>
                      <a:r>
                        <a:rPr kumimoji="0" lang="es-ES" sz="2600" b="1" i="0" u="none" strike="noStrike" cap="none" normalizeH="0" baseline="0" dirty="0" err="1">
                          <a:ln>
                            <a:noFill/>
                          </a:ln>
                          <a:solidFill>
                            <a:srgbClr val="000000"/>
                          </a:solidFill>
                          <a:effectLst/>
                          <a:latin typeface="CS Avva Shenouda" panose="020B7200000000000000" pitchFamily="34" charset="0"/>
                          <a:cs typeface="Arial" charset="0"/>
                        </a:rPr>
                        <a:t>proceu,y</a:t>
                      </a:r>
                      <a:r>
                        <a:rPr kumimoji="0" lang="es-ES" sz="2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s-ES" sz="2600" b="1" i="0" u="none" strike="noStrike" cap="none" normalizeH="0" baseline="0" dirty="0" err="1">
                          <a:ln>
                            <a:noFill/>
                          </a:ln>
                          <a:solidFill>
                            <a:srgbClr val="000000"/>
                          </a:solidFill>
                          <a:effectLst/>
                          <a:latin typeface="CS Avva Shenouda" panose="020B7200000000000000" pitchFamily="34" charset="0"/>
                          <a:cs typeface="Arial" charset="0"/>
                        </a:rPr>
                        <a:t>cta;yte</a:t>
                      </a:r>
                      <a:r>
                        <a:rPr kumimoji="0" lang="en-US" sz="26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500" b="1" i="0" u="none" strike="noStrike" cap="none" normalizeH="0" baseline="0" dirty="0">
                          <a:ln>
                            <a:noFill/>
                          </a:ln>
                          <a:solidFill>
                            <a:srgbClr val="000000"/>
                          </a:solidFill>
                          <a:effectLst/>
                          <a:latin typeface="Book Antiqua" panose="02040602050305030304" pitchFamily="18" charset="0"/>
                          <a:cs typeface="Arial" charset="0"/>
                        </a:rPr>
                        <a:t>Pour la prière levons-nous. </a:t>
                      </a:r>
                      <a:endParaRPr kumimoji="0" lang="en-US" sz="25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Iryny</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paci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Et avec votre esprit.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44154808"/>
      </p:ext>
    </p:extLst>
  </p:cSld>
  <p:clrMapOvr>
    <a:masterClrMapping/>
  </p:clrMapOvr>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0528A-10FC-A5C1-1570-FD105BAF9AB9}"/>
            </a:ext>
          </a:extLst>
        </p:cNvPr>
        <p:cNvGrpSpPr/>
        <p:nvPr/>
      </p:nvGrpSpPr>
      <p:grpSpPr>
        <a:xfrm>
          <a:off x="0" y="0"/>
          <a:ext cx="0" cy="0"/>
          <a:chOff x="0" y="0"/>
          <a:chExt cx="0" cy="0"/>
        </a:xfrm>
      </p:grpSpPr>
      <p:graphicFrame>
        <p:nvGraphicFramePr>
          <p:cNvPr id="11782237" name="Group 93">
            <a:extLst>
              <a:ext uri="{FF2B5EF4-FFF2-40B4-BE49-F238E27FC236}">
                <a16:creationId xmlns:a16="http://schemas.microsoft.com/office/drawing/2014/main" id="{D2E950D2-7AF8-700F-172C-8E0FFD0B09C7}"/>
              </a:ext>
            </a:extLst>
          </p:cNvPr>
          <p:cNvGraphicFramePr>
            <a:graphicFrameLocks noGrp="1"/>
          </p:cNvGraphicFramePr>
          <p:nvPr>
            <p:ph sz="half" idx="1"/>
          </p:nvPr>
        </p:nvGraphicFramePr>
        <p:xfrm>
          <a:off x="425999" y="531000"/>
          <a:ext cx="11340000" cy="5796000"/>
        </p:xfrm>
        <a:graphic>
          <a:graphicData uri="http://schemas.openxmlformats.org/drawingml/2006/table">
            <a:tbl>
              <a:tblPr/>
              <a:tblGrid>
                <a:gridCol w="4213125">
                  <a:extLst>
                    <a:ext uri="{9D8B030D-6E8A-4147-A177-3AD203B41FA5}">
                      <a16:colId xmlns:a16="http://schemas.microsoft.com/office/drawing/2014/main" val="20000"/>
                    </a:ext>
                  </a:extLst>
                </a:gridCol>
                <a:gridCol w="3882375">
                  <a:extLst>
                    <a:ext uri="{9D8B030D-6E8A-4147-A177-3AD203B41FA5}">
                      <a16:colId xmlns:a16="http://schemas.microsoft.com/office/drawing/2014/main" val="20001"/>
                    </a:ext>
                  </a:extLst>
                </a:gridCol>
                <a:gridCol w="3244500">
                  <a:extLst>
                    <a:ext uri="{9D8B030D-6E8A-4147-A177-3AD203B41FA5}">
                      <a16:colId xmlns:a16="http://schemas.microsoft.com/office/drawing/2014/main" val="20002"/>
                    </a:ext>
                  </a:extLst>
                </a:gridCol>
              </a:tblGrid>
              <a:tr h="48129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31470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Avva_Marcos" panose="04020500000000000000" pitchFamily="82" charset="0"/>
                          <a:cs typeface="Arial" charset="0"/>
                        </a:rPr>
                        <a:t>P</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alin on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maren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]ho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e`V</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piPantokratwr</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vIwt</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mpen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penCwtyr</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I=y=c P=,=c.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Ten]ho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tentwbh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ntekmet`aga;oc</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piMairwmi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050" b="1" i="0" u="none" strike="noStrike" cap="none" normalizeH="0" baseline="0" dirty="0">
                          <a:ln>
                            <a:noFill/>
                          </a:ln>
                          <a:solidFill>
                            <a:srgbClr val="000000"/>
                          </a:solidFill>
                          <a:effectLst/>
                          <a:latin typeface="Book Antiqua" panose="02040602050305030304" pitchFamily="18" charset="0"/>
                          <a:cs typeface="Arial" charset="0"/>
                        </a:rPr>
                        <a:t>Implorons encore Dieu Tout-Puissant, Père de notre Seigneur, notre Dieu et notre Sauveur, Jésus-Christ.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050" b="1" i="0" u="none" strike="noStrike" cap="none" normalizeH="0" baseline="0" dirty="0">
                          <a:ln>
                            <a:noFill/>
                          </a:ln>
                          <a:solidFill>
                            <a:srgbClr val="000000"/>
                          </a:solidFill>
                          <a:effectLst/>
                          <a:latin typeface="Book Antiqua" panose="02040602050305030304" pitchFamily="18" charset="0"/>
                          <a:cs typeface="Arial" charset="0"/>
                        </a:rPr>
                        <a:t>Nous invoquons et nous supplions Ta bonté ô Ami du genre humain.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وَأَيْضاً فَلْنَسْأَلِ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ٱللّٰهَ</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ضَابِطَ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ٱلْكُلِّ</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أَبَا رَبِّنَا وَإِلٰهِنَا وَمُخَلِّصِنَا يَسُوعَ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ٱلْمَسِيحِ</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نَسْأَلُ وَنَطْلُبُ مِنْ صَلَاحِكَ يَا مُحِبَّ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ٱلْبَشَرِ</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218680174"/>
                  </a:ext>
                </a:extLst>
              </a:tr>
            </a:tbl>
          </a:graphicData>
        </a:graphic>
      </p:graphicFrame>
    </p:spTree>
    <p:extLst>
      <p:ext uri="{BB962C8B-B14F-4D97-AF65-F5344CB8AC3E}">
        <p14:creationId xmlns:p14="http://schemas.microsoft.com/office/powerpoint/2010/main" val="157729077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65895" name="Group 135"/>
          <p:cNvGraphicFramePr>
            <a:graphicFrameLocks noGrp="1"/>
          </p:cNvGraphicFramePr>
          <p:nvPr>
            <p:ph sz="half" idx="1"/>
            <p:extLst>
              <p:ext uri="{D42A27DB-BD31-4B8C-83A1-F6EECF244321}">
                <p14:modId xmlns:p14="http://schemas.microsoft.com/office/powerpoint/2010/main" val="4066676939"/>
              </p:ext>
            </p:extLst>
          </p:nvPr>
        </p:nvGraphicFramePr>
        <p:xfrm>
          <a:off x="0" y="1393872"/>
          <a:ext cx="12192000" cy="4372447"/>
        </p:xfrm>
        <a:graphic>
          <a:graphicData uri="http://schemas.openxmlformats.org/drawingml/2006/table">
            <a:tbl>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4372447">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pitchFamily="34" charset="0"/>
                        </a:rPr>
                        <a:t>Piouyb</a:t>
                      </a:r>
                      <a:r>
                        <a:rPr kumimoji="0" lang="en-US"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pitchFamily="34" charset="0"/>
                        </a:rPr>
                        <a:t> @ </a:t>
                      </a:r>
                      <a:endParaRPr kumimoji="0" lang="en-US" sz="24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Ari`vmeu`i</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`P¡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nnikaty,oumenoc</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nte</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peklaoc</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Nai</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nwou</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Matajrwou</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qen</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pinah</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etcoutwn</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eqoun</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erok</a:t>
                      </a:r>
                      <a:r>
                        <a:rPr lang="fr-FR"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endParaRPr kumimoji="0" lang="en-US" sz="32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prêtre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Souviens-toi, Seigneur, des catéchumènes de Ton peuple, aie pitié d’eux.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Enracine les dans Ta Foi orthodoxe. </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الْكَاهِنُ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chemeClr val="tx1"/>
                          </a:solidFill>
                          <a:effectLst/>
                          <a:latin typeface="Book Antiqua" panose="02040602050305030304" pitchFamily="18" charset="0"/>
                          <a:cs typeface="Arial" charset="0"/>
                        </a:rPr>
                        <a:t>اذكر </a:t>
                      </a:r>
                      <a:r>
                        <a:rPr kumimoji="0" lang="ar-SA" sz="4300" b="1" i="0" u="none" strike="noStrike" cap="none" normalizeH="0" baseline="0" dirty="0" err="1">
                          <a:ln>
                            <a:noFill/>
                          </a:ln>
                          <a:solidFill>
                            <a:schemeClr val="tx1"/>
                          </a:solidFill>
                          <a:effectLst/>
                          <a:latin typeface="Book Antiqua" panose="02040602050305030304" pitchFamily="18" charset="0"/>
                          <a:cs typeface="Arial" charset="0"/>
                        </a:rPr>
                        <a:t>يارب</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4300" b="1" i="0" u="none" strike="noStrike" cap="none" normalizeH="0" baseline="0" dirty="0" err="1">
                          <a:ln>
                            <a:noFill/>
                          </a:ln>
                          <a:solidFill>
                            <a:schemeClr val="tx1"/>
                          </a:solidFill>
                          <a:effectLst/>
                          <a:latin typeface="Book Antiqua" panose="02040602050305030304" pitchFamily="18" charset="0"/>
                          <a:cs typeface="Arial" charset="0"/>
                        </a:rPr>
                        <a:t>موعوظى</a:t>
                      </a:r>
                      <a:r>
                        <a:rPr kumimoji="0" lang="ar-SA" sz="4300" b="1" i="0" u="none" strike="noStrike" cap="none" normalizeH="0" baseline="0" dirty="0">
                          <a:ln>
                            <a:noFill/>
                          </a:ln>
                          <a:solidFill>
                            <a:schemeClr val="tx1"/>
                          </a:solidFill>
                          <a:effectLst/>
                          <a:latin typeface="Book Antiqua" panose="02040602050305030304" pitchFamily="18" charset="0"/>
                          <a:cs typeface="Arial" charset="0"/>
                        </a:rPr>
                        <a:t> شعبك. </a:t>
                      </a:r>
                      <a:r>
                        <a:rPr kumimoji="0" lang="ar-SA" sz="4300" b="1" i="0" u="none" strike="noStrike" cap="none" normalizeH="0" baseline="0" dirty="0" err="1">
                          <a:ln>
                            <a:noFill/>
                          </a:ln>
                          <a:solidFill>
                            <a:schemeClr val="tx1"/>
                          </a:solidFill>
                          <a:effectLst/>
                          <a:latin typeface="Book Antiqua" panose="02040602050305030304" pitchFamily="18" charset="0"/>
                          <a:cs typeface="Arial" charset="0"/>
                        </a:rPr>
                        <a:t>إﺭﺤﻤﻬﻡ</a:t>
                      </a:r>
                      <a:r>
                        <a:rPr kumimoji="0" lang="fr-FR" sz="4300" b="1" i="0" u="none" strike="noStrike" cap="none" normalizeH="0" baseline="0" dirty="0">
                          <a:ln>
                            <a:noFill/>
                          </a:ln>
                          <a:solidFill>
                            <a:schemeClr val="tx1"/>
                          </a:solidFill>
                          <a:effectLst/>
                          <a:latin typeface="Book Antiqua" panose="02040602050305030304" pitchFamily="18" charset="0"/>
                          <a:cs typeface="Arial"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4300" b="1" i="0" u="none" strike="noStrike" cap="none" normalizeH="0" baseline="0" dirty="0">
                          <a:ln>
                            <a:noFill/>
                          </a:ln>
                          <a:solidFill>
                            <a:schemeClr val="tx1"/>
                          </a:solidFill>
                          <a:effectLst/>
                          <a:latin typeface="Book Antiqua" panose="02040602050305030304" pitchFamily="18" charset="0"/>
                          <a:cs typeface="Arial" charset="0"/>
                        </a:rPr>
                        <a:t>ثبتهم </a:t>
                      </a:r>
                      <a:r>
                        <a:rPr kumimoji="0" lang="ar-AE" sz="4300" b="1" i="0" u="none" strike="noStrike" cap="none" normalizeH="0" baseline="0" dirty="0" err="1">
                          <a:ln>
                            <a:noFill/>
                          </a:ln>
                          <a:solidFill>
                            <a:schemeClr val="tx1"/>
                          </a:solidFill>
                          <a:effectLst/>
                          <a:latin typeface="Book Antiqua" panose="02040602050305030304" pitchFamily="18" charset="0"/>
                          <a:cs typeface="Arial" charset="0"/>
                        </a:rPr>
                        <a:t>فى</a:t>
                      </a:r>
                      <a:r>
                        <a:rPr kumimoji="0" lang="ar-AE" sz="4300" b="1" i="0" u="none" strike="noStrike" cap="none" normalizeH="0" baseline="0" dirty="0">
                          <a:ln>
                            <a:noFill/>
                          </a:ln>
                          <a:solidFill>
                            <a:schemeClr val="tx1"/>
                          </a:solidFill>
                          <a:effectLst/>
                          <a:latin typeface="Book Antiqua" panose="02040602050305030304" pitchFamily="18" charset="0"/>
                          <a:cs typeface="Arial" charset="0"/>
                        </a:rPr>
                        <a:t> الإيمان المستقيم بك. </a:t>
                      </a:r>
                      <a:endParaRPr kumimoji="0" lang="en-US" sz="43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Tableau 4">
            <a:extLst>
              <a:ext uri="{FF2B5EF4-FFF2-40B4-BE49-F238E27FC236}">
                <a16:creationId xmlns:a16="http://schemas.microsoft.com/office/drawing/2014/main" id="{CE54D4F7-C331-468B-B004-64A3D2426545}"/>
              </a:ext>
            </a:extLst>
          </p:cNvPr>
          <p:cNvGraphicFramePr>
            <a:graphicFrameLocks noGrp="1"/>
          </p:cNvGraphicFramePr>
          <p:nvPr>
            <p:extLst>
              <p:ext uri="{D42A27DB-BD31-4B8C-83A1-F6EECF244321}">
                <p14:modId xmlns:p14="http://schemas.microsoft.com/office/powerpoint/2010/main" val="889401081"/>
              </p:ext>
            </p:extLst>
          </p:nvPr>
        </p:nvGraphicFramePr>
        <p:xfrm>
          <a:off x="2032000" y="634481"/>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900537099"/>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err="1">
                          <a:ln>
                            <a:noFill/>
                          </a:ln>
                          <a:solidFill>
                            <a:schemeClr val="tx1"/>
                          </a:solidFill>
                          <a:effectLst/>
                          <a:latin typeface="Book Antiqua" panose="02040602050305030304" pitchFamily="18" charset="0"/>
                          <a:cs typeface="Arial" charset="0"/>
                        </a:rPr>
                        <a:t>Oraison</a:t>
                      </a:r>
                      <a:r>
                        <a:rPr kumimoji="0" lang="en-US" sz="2400" b="1" i="0" u="none" strike="noStrike" cap="none" normalizeH="0" baseline="0" dirty="0">
                          <a:ln>
                            <a:noFill/>
                          </a:ln>
                          <a:solidFill>
                            <a:schemeClr val="tx1"/>
                          </a:solidFill>
                          <a:effectLst/>
                          <a:latin typeface="Book Antiqua" panose="02040602050305030304" pitchFamily="18" charset="0"/>
                          <a:cs typeface="Arial" charset="0"/>
                        </a:rPr>
                        <a:t> des </a:t>
                      </a:r>
                      <a:r>
                        <a:rPr kumimoji="0" lang="en-US" sz="2400" b="1" i="0" u="none" strike="noStrike" cap="none" normalizeH="0" baseline="0" dirty="0" err="1">
                          <a:ln>
                            <a:noFill/>
                          </a:ln>
                          <a:solidFill>
                            <a:schemeClr val="tx1"/>
                          </a:solidFill>
                          <a:effectLst/>
                          <a:latin typeface="Book Antiqua" panose="02040602050305030304" pitchFamily="18" charset="0"/>
                          <a:cs typeface="Arial" charset="0"/>
                        </a:rPr>
                        <a:t>catéchumènes</a:t>
                      </a:r>
                      <a:r>
                        <a:rPr kumimoji="0" lang="en-US" sz="24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2400" b="1" i="0" u="none" strike="noStrike" cap="none" normalizeH="0" baseline="0" dirty="0" err="1">
                          <a:ln>
                            <a:noFill/>
                          </a:ln>
                          <a:solidFill>
                            <a:schemeClr val="tx1"/>
                          </a:solidFill>
                          <a:effectLst/>
                          <a:latin typeface="Book Antiqua" panose="02040602050305030304" pitchFamily="18" charset="0"/>
                          <a:cs typeface="Arial" charset="0"/>
                        </a:rPr>
                        <a:t>أوشية</a:t>
                      </a:r>
                      <a:r>
                        <a:rPr kumimoji="0" lang="ar-SA" sz="2400" b="1" i="0" u="none" strike="noStrike" cap="none" normalizeH="0" baseline="0" dirty="0">
                          <a:ln>
                            <a:noFill/>
                          </a:ln>
                          <a:solidFill>
                            <a:schemeClr val="tx1"/>
                          </a:solidFill>
                          <a:effectLst/>
                          <a:latin typeface="Book Antiqua" panose="02040602050305030304" pitchFamily="18" charset="0"/>
                          <a:cs typeface="Arial" charset="0"/>
                        </a:rPr>
                        <a:t> الموعوظين </a:t>
                      </a:r>
                      <a:endParaRPr kumimoji="0" lang="en-CA"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117647"/>
                  </a:ext>
                </a:extLst>
              </a:tr>
            </a:tbl>
          </a:graphicData>
        </a:graphic>
      </p:graphicFrame>
    </p:spTree>
    <p:extLst>
      <p:ext uri="{BB962C8B-B14F-4D97-AF65-F5344CB8AC3E}">
        <p14:creationId xmlns:p14="http://schemas.microsoft.com/office/powerpoint/2010/main" val="334445504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69913" name="Group 57"/>
          <p:cNvGraphicFramePr>
            <a:graphicFrameLocks noGrp="1"/>
          </p:cNvGraphicFramePr>
          <p:nvPr>
            <p:ph sz="half" idx="1"/>
            <p:extLst>
              <p:ext uri="{D42A27DB-BD31-4B8C-83A1-F6EECF244321}">
                <p14:modId xmlns:p14="http://schemas.microsoft.com/office/powerpoint/2010/main" val="1899243298"/>
              </p:ext>
            </p:extLst>
          </p:nvPr>
        </p:nvGraphicFramePr>
        <p:xfrm>
          <a:off x="0" y="709127"/>
          <a:ext cx="12171680" cy="5085184"/>
        </p:xfrm>
        <a:graphic>
          <a:graphicData uri="http://schemas.openxmlformats.org/drawingml/2006/table">
            <a:tbl>
              <a:tblPr/>
              <a:tblGrid>
                <a:gridCol w="4246880">
                  <a:extLst>
                    <a:ext uri="{9D8B030D-6E8A-4147-A177-3AD203B41FA5}">
                      <a16:colId xmlns:a16="http://schemas.microsoft.com/office/drawing/2014/main" val="20000"/>
                    </a:ext>
                  </a:extLst>
                </a:gridCol>
                <a:gridCol w="4563533">
                  <a:extLst>
                    <a:ext uri="{9D8B030D-6E8A-4147-A177-3AD203B41FA5}">
                      <a16:colId xmlns:a16="http://schemas.microsoft.com/office/drawing/2014/main" val="20001"/>
                    </a:ext>
                  </a:extLst>
                </a:gridCol>
                <a:gridCol w="3361267">
                  <a:extLst>
                    <a:ext uri="{9D8B030D-6E8A-4147-A177-3AD203B41FA5}">
                      <a16:colId xmlns:a16="http://schemas.microsoft.com/office/drawing/2014/main" val="20002"/>
                    </a:ext>
                  </a:extLst>
                </a:gridCol>
              </a:tblGrid>
              <a:tr h="508518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Pidi`akwn</a:t>
                      </a:r>
                      <a:r>
                        <a:rPr kumimoji="0" lang="en-CA"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 </a:t>
                      </a:r>
                      <a:endParaRPr kumimoji="0" lang="en-US" sz="24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Twbh</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ejen</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nikaty,oumenoc</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nte</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penlaoc</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hina</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nte</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P=,=c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penNou</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cmou</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erwou</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nteftajrwou</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qen</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pinah</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etcoutwn</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sa</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pinifi</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nqa`e</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ntef,a</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nennobi</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nan `</a:t>
                      </a:r>
                      <a:r>
                        <a:rPr lang="en-GB" sz="32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ebol</a:t>
                      </a:r>
                      <a:r>
                        <a:rPr lang="en-GB" sz="32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endParaRPr kumimoji="0" lang="en-US" sz="32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diacre : </a:t>
                      </a:r>
                    </a:p>
                    <a:p>
                      <a:pPr algn="just"/>
                      <a:r>
                        <a:rPr lang="fr-FR" sz="3200" b="1" i="0" u="none" strike="noStrike" kern="1200" baseline="0" dirty="0">
                          <a:solidFill>
                            <a:schemeClr val="tx1"/>
                          </a:solidFill>
                          <a:latin typeface="Book Antiqua" panose="02040602050305030304" pitchFamily="18" charset="0"/>
                          <a:ea typeface="+mn-ea"/>
                          <a:cs typeface="+mn-cs"/>
                        </a:rPr>
                        <a:t>Implorez pour les catéchumènes de notre peuple pour que le Christ notre Dieu les enracine dans la Foi orthodoxe jusqu'au dernier soupir et qu'il nous pardonne nos péchés. </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الشَّمَّاسُ :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اطلبوا عن </a:t>
                      </a:r>
                      <a:r>
                        <a:rPr kumimoji="0" lang="ar-EG" sz="3700" b="1" i="0" u="none" strike="noStrike" cap="none" normalizeH="0" baseline="0" dirty="0" err="1">
                          <a:ln>
                            <a:noFill/>
                          </a:ln>
                          <a:solidFill>
                            <a:schemeClr val="tx1"/>
                          </a:solidFill>
                          <a:effectLst/>
                          <a:latin typeface="Book Antiqua" panose="02040602050305030304" pitchFamily="18" charset="0"/>
                          <a:cs typeface="Arial" charset="0"/>
                        </a:rPr>
                        <a:t>موعوظى</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3700" b="1" i="0" u="none" strike="noStrike" cap="none" normalizeH="0" baseline="0" dirty="0" err="1">
                          <a:ln>
                            <a:noFill/>
                          </a:ln>
                          <a:solidFill>
                            <a:schemeClr val="tx1"/>
                          </a:solidFill>
                          <a:effectLst/>
                          <a:latin typeface="Book Antiqua" panose="02040602050305030304" pitchFamily="18" charset="0"/>
                          <a:cs typeface="Arial" charset="0"/>
                        </a:rPr>
                        <a:t>ﺸﻌﺒﻨﺎ</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لكي المسيح إلهنا يثبتهم </a:t>
                      </a:r>
                      <a:r>
                        <a:rPr kumimoji="0" lang="ar-EG" sz="3700" b="1" i="0" u="none" strike="noStrike" cap="none" normalizeH="0" baseline="0" dirty="0" err="1">
                          <a:ln>
                            <a:noFill/>
                          </a:ln>
                          <a:solidFill>
                            <a:schemeClr val="tx1"/>
                          </a:solidFill>
                          <a:effectLst/>
                          <a:latin typeface="Book Antiqua" panose="02040602050305030304" pitchFamily="18" charset="0"/>
                          <a:cs typeface="Arial" charset="0"/>
                        </a:rPr>
                        <a:t>فى</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الإيمان المستقيم </a:t>
                      </a:r>
                      <a:r>
                        <a:rPr kumimoji="0" lang="ar-EG" sz="3700" b="1" i="0" u="none" strike="noStrike" cap="none" normalizeH="0" baseline="0" dirty="0" err="1">
                          <a:ln>
                            <a:noFill/>
                          </a:ln>
                          <a:solidFill>
                            <a:schemeClr val="tx1"/>
                          </a:solidFill>
                          <a:effectLst/>
                          <a:latin typeface="Book Antiqua" panose="02040602050305030304" pitchFamily="18" charset="0"/>
                          <a:cs typeface="Arial" charset="0"/>
                        </a:rPr>
                        <a:t>ﺇﻟﻰ</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3700" b="1" i="0" u="none" strike="noStrike" cap="none" normalizeH="0" baseline="0" dirty="0" err="1">
                          <a:ln>
                            <a:noFill/>
                          </a:ln>
                          <a:solidFill>
                            <a:schemeClr val="tx1"/>
                          </a:solidFill>
                          <a:effectLst/>
                          <a:latin typeface="Book Antiqua" panose="02040602050305030304" pitchFamily="18" charset="0"/>
                          <a:cs typeface="Arial" charset="0"/>
                        </a:rPr>
                        <a:t>ﺍﻟﻨﻔﺱ</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3700" b="1" i="0" u="none" strike="noStrike" cap="none" normalizeH="0" baseline="0" dirty="0" err="1">
                          <a:ln>
                            <a:noFill/>
                          </a:ln>
                          <a:solidFill>
                            <a:schemeClr val="tx1"/>
                          </a:solidFill>
                          <a:effectLst/>
                          <a:latin typeface="Book Antiqua" panose="02040602050305030304" pitchFamily="18" charset="0"/>
                          <a:cs typeface="Arial" charset="0"/>
                        </a:rPr>
                        <a:t>ﺍﻷﺨﻴﺭ</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 ويغفر لنا خطايانا. </a:t>
                      </a:r>
                      <a:endParaRPr kumimoji="0" lang="en-CA"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1254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ire, bougie, léger&#10;&#10;Description générée automatiquement">
            <a:extLst>
              <a:ext uri="{FF2B5EF4-FFF2-40B4-BE49-F238E27FC236}">
                <a16:creationId xmlns:a16="http://schemas.microsoft.com/office/drawing/2014/main" id="{A1E7DE4C-098B-0FE4-69AD-A108BCC72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au 1">
            <a:extLst>
              <a:ext uri="{FF2B5EF4-FFF2-40B4-BE49-F238E27FC236}">
                <a16:creationId xmlns:a16="http://schemas.microsoft.com/office/drawing/2014/main" id="{983D4D84-5E8B-1867-F877-87302EA2B7AC}"/>
              </a:ext>
            </a:extLst>
          </p:cNvPr>
          <p:cNvGraphicFramePr>
            <a:graphicFrameLocks noGrp="1"/>
          </p:cNvGraphicFramePr>
          <p:nvPr>
            <p:extLst>
              <p:ext uri="{D42A27DB-BD31-4B8C-83A1-F6EECF244321}">
                <p14:modId xmlns:p14="http://schemas.microsoft.com/office/powerpoint/2010/main" val="932560060"/>
              </p:ext>
            </p:extLst>
          </p:nvPr>
        </p:nvGraphicFramePr>
        <p:xfrm>
          <a:off x="84001" y="532589"/>
          <a:ext cx="12023998" cy="5792822"/>
        </p:xfrm>
        <a:graphic>
          <a:graphicData uri="http://schemas.openxmlformats.org/drawingml/2006/table">
            <a:tbl>
              <a:tblPr firstRow="1" bandRow="1">
                <a:tableStyleId>{5940675A-B579-460E-94D1-54222C63F5DA}</a:tableStyleId>
              </a:tblPr>
              <a:tblGrid>
                <a:gridCol w="1717714">
                  <a:extLst>
                    <a:ext uri="{9D8B030D-6E8A-4147-A177-3AD203B41FA5}">
                      <a16:colId xmlns:a16="http://schemas.microsoft.com/office/drawing/2014/main" val="3796785642"/>
                    </a:ext>
                  </a:extLst>
                </a:gridCol>
                <a:gridCol w="1717714">
                  <a:extLst>
                    <a:ext uri="{9D8B030D-6E8A-4147-A177-3AD203B41FA5}">
                      <a16:colId xmlns:a16="http://schemas.microsoft.com/office/drawing/2014/main" val="3067320019"/>
                    </a:ext>
                  </a:extLst>
                </a:gridCol>
                <a:gridCol w="1717714">
                  <a:extLst>
                    <a:ext uri="{9D8B030D-6E8A-4147-A177-3AD203B41FA5}">
                      <a16:colId xmlns:a16="http://schemas.microsoft.com/office/drawing/2014/main" val="3040017408"/>
                    </a:ext>
                  </a:extLst>
                </a:gridCol>
                <a:gridCol w="1717714">
                  <a:extLst>
                    <a:ext uri="{9D8B030D-6E8A-4147-A177-3AD203B41FA5}">
                      <a16:colId xmlns:a16="http://schemas.microsoft.com/office/drawing/2014/main" val="3625614734"/>
                    </a:ext>
                  </a:extLst>
                </a:gridCol>
                <a:gridCol w="1717714">
                  <a:extLst>
                    <a:ext uri="{9D8B030D-6E8A-4147-A177-3AD203B41FA5}">
                      <a16:colId xmlns:a16="http://schemas.microsoft.com/office/drawing/2014/main" val="3058918855"/>
                    </a:ext>
                  </a:extLst>
                </a:gridCol>
                <a:gridCol w="1717714">
                  <a:extLst>
                    <a:ext uri="{9D8B030D-6E8A-4147-A177-3AD203B41FA5}">
                      <a16:colId xmlns:a16="http://schemas.microsoft.com/office/drawing/2014/main" val="977891909"/>
                    </a:ext>
                  </a:extLst>
                </a:gridCol>
                <a:gridCol w="1717714">
                  <a:extLst>
                    <a:ext uri="{9D8B030D-6E8A-4147-A177-3AD203B41FA5}">
                      <a16:colId xmlns:a16="http://schemas.microsoft.com/office/drawing/2014/main" val="3307924311"/>
                    </a:ext>
                  </a:extLst>
                </a:gridCol>
              </a:tblGrid>
              <a:tr h="401312">
                <a:tc>
                  <a:txBody>
                    <a:bodyPr/>
                    <a:lstStyle/>
                    <a:p>
                      <a:pPr algn="ctr"/>
                      <a:r>
                        <a:rPr lang="fr-FR" sz="2000" b="1" u="none" dirty="0">
                          <a:ln w="3175">
                            <a:noFill/>
                          </a:ln>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1</a:t>
                      </a:r>
                      <a:r>
                        <a:rPr lang="fr-FR" sz="2000" b="1" u="none" baseline="30000" dirty="0">
                          <a:ln w="3175">
                            <a:noFill/>
                          </a:ln>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ère</a:t>
                      </a:r>
                      <a:r>
                        <a:rPr lang="fr-FR" sz="2000" b="1" u="none" dirty="0">
                          <a:ln w="3175">
                            <a:noFill/>
                          </a:ln>
                          <a:solidFill>
                            <a:schemeClr val="tx1"/>
                          </a:solidFill>
                          <a:latin typeface="Book Antiqua" panose="02040602050305030304" pitchFamily="18" charset="0"/>
                          <a:hlinkClick r:id="rId3" action="ppaction://hlinksldjump">
                            <a:extLst>
                              <a:ext uri="{A12FA001-AC4F-418D-AE19-62706E023703}">
                                <ahyp:hlinkClr xmlns:ahyp="http://schemas.microsoft.com/office/drawing/2018/hyperlinkcolor" val="tx"/>
                              </a:ext>
                            </a:extLst>
                          </a:hlinkClick>
                        </a:rPr>
                        <a:t> Prière</a:t>
                      </a:r>
                      <a:endParaRPr lang="fr-FR" sz="2000" b="1" u="none" dirty="0">
                        <a:ln w="3175">
                          <a:noFill/>
                        </a:ln>
                        <a:solidFill>
                          <a:schemeClr val="tx1"/>
                        </a:solidFill>
                        <a:latin typeface="Book Antiqua" panose="02040602050305030304" pitchFamily="18" charset="0"/>
                      </a:endParaRP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algn="ctr"/>
                      <a:r>
                        <a:rPr lang="fr-FR" sz="2000" b="1" u="none" dirty="0">
                          <a:ln w="3175">
                            <a:noFill/>
                          </a:ln>
                          <a:solidFill>
                            <a:schemeClr val="tx1"/>
                          </a:solidFill>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2</a:t>
                      </a:r>
                      <a:r>
                        <a:rPr lang="fr-FR" sz="2000" b="1" u="none" baseline="30000" dirty="0">
                          <a:ln w="3175">
                            <a:noFill/>
                          </a:ln>
                          <a:solidFill>
                            <a:schemeClr val="tx1"/>
                          </a:solidFill>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ème</a:t>
                      </a:r>
                      <a:r>
                        <a:rPr lang="fr-FR" sz="2000" b="1" u="none" dirty="0">
                          <a:ln w="3175">
                            <a:noFill/>
                          </a:ln>
                          <a:solidFill>
                            <a:schemeClr val="tx1"/>
                          </a:solidFill>
                          <a:latin typeface="Book Antiqua" panose="02040602050305030304" pitchFamily="18" charset="0"/>
                          <a:hlinkClick r:id="rId4" action="ppaction://hlinksldjump">
                            <a:extLst>
                              <a:ext uri="{A12FA001-AC4F-418D-AE19-62706E023703}">
                                <ahyp:hlinkClr xmlns:ahyp="http://schemas.microsoft.com/office/drawing/2018/hyperlinkcolor" val="tx"/>
                              </a:ext>
                            </a:extLst>
                          </a:hlinkClick>
                        </a:rPr>
                        <a:t> Prière</a:t>
                      </a:r>
                      <a:endParaRPr lang="fr-FR" sz="20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u="none" dirty="0">
                          <a:ln w="3175">
                            <a:noFill/>
                          </a:ln>
                          <a:solidFill>
                            <a:schemeClr val="tx1"/>
                          </a:solidFill>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3</a:t>
                      </a:r>
                      <a:r>
                        <a:rPr lang="fr-FR" sz="2000" b="1" u="none" baseline="30000" dirty="0">
                          <a:ln w="3175">
                            <a:noFill/>
                          </a:ln>
                          <a:solidFill>
                            <a:schemeClr val="tx1"/>
                          </a:solidFill>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ème</a:t>
                      </a:r>
                      <a:r>
                        <a:rPr lang="fr-FR" sz="2000" b="1" u="none" dirty="0">
                          <a:ln w="3175">
                            <a:noFill/>
                          </a:ln>
                          <a:solidFill>
                            <a:schemeClr val="tx1"/>
                          </a:solidFill>
                          <a:latin typeface="Book Antiqua" panose="02040602050305030304" pitchFamily="18" charset="0"/>
                          <a:hlinkClick r:id="rId5" action="ppaction://hlinksldjump">
                            <a:extLst>
                              <a:ext uri="{A12FA001-AC4F-418D-AE19-62706E023703}">
                                <ahyp:hlinkClr xmlns:ahyp="http://schemas.microsoft.com/office/drawing/2018/hyperlinkcolor" val="tx"/>
                              </a:ext>
                            </a:extLst>
                          </a:hlinkClick>
                        </a:rPr>
                        <a:t> Prière</a:t>
                      </a:r>
                      <a:endParaRPr lang="fr-FR" sz="20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u="none" dirty="0">
                          <a:ln w="3175">
                            <a:noFill/>
                          </a:ln>
                          <a:solidFill>
                            <a:schemeClr val="tx1"/>
                          </a:solidFill>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4</a:t>
                      </a:r>
                      <a:r>
                        <a:rPr lang="fr-FR" sz="2000" b="1" u="none" baseline="30000" dirty="0">
                          <a:ln w="3175">
                            <a:noFill/>
                          </a:ln>
                          <a:solidFill>
                            <a:schemeClr val="tx1"/>
                          </a:solidFill>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ème</a:t>
                      </a:r>
                      <a:r>
                        <a:rPr lang="fr-FR" sz="2000" b="1" u="none" dirty="0">
                          <a:ln w="3175">
                            <a:noFill/>
                          </a:ln>
                          <a:solidFill>
                            <a:schemeClr val="tx1"/>
                          </a:solidFill>
                          <a:latin typeface="Book Antiqua" panose="02040602050305030304" pitchFamily="18" charset="0"/>
                          <a:hlinkClick r:id="rId6" action="ppaction://hlinksldjump">
                            <a:extLst>
                              <a:ext uri="{A12FA001-AC4F-418D-AE19-62706E023703}">
                                <ahyp:hlinkClr xmlns:ahyp="http://schemas.microsoft.com/office/drawing/2018/hyperlinkcolor" val="tx"/>
                              </a:ext>
                            </a:extLst>
                          </a:hlinkClick>
                        </a:rPr>
                        <a:t> Prière</a:t>
                      </a:r>
                      <a:endParaRPr lang="fr-FR" sz="20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u="none" dirty="0">
                          <a:ln w="3175">
                            <a:noFill/>
                          </a:ln>
                          <a:solidFill>
                            <a:schemeClr val="tx1"/>
                          </a:solidFill>
                          <a:latin typeface="Book Antiqua" panose="02040602050305030304" pitchFamily="18" charset="0"/>
                          <a:hlinkClick r:id="rId7" action="ppaction://hlinksldjump">
                            <a:extLst>
                              <a:ext uri="{A12FA001-AC4F-418D-AE19-62706E023703}">
                                <ahyp:hlinkClr xmlns:ahyp="http://schemas.microsoft.com/office/drawing/2018/hyperlinkcolor" val="tx"/>
                              </a:ext>
                            </a:extLst>
                          </a:hlinkClick>
                        </a:rPr>
                        <a:t>5</a:t>
                      </a:r>
                      <a:r>
                        <a:rPr lang="fr-FR" sz="2000" b="1" u="none" baseline="30000" dirty="0">
                          <a:ln w="3175">
                            <a:noFill/>
                          </a:ln>
                          <a:solidFill>
                            <a:schemeClr val="tx1"/>
                          </a:solidFill>
                          <a:latin typeface="Book Antiqua" panose="02040602050305030304" pitchFamily="18" charset="0"/>
                          <a:hlinkClick r:id="rId7" action="ppaction://hlinksldjump">
                            <a:extLst>
                              <a:ext uri="{A12FA001-AC4F-418D-AE19-62706E023703}">
                                <ahyp:hlinkClr xmlns:ahyp="http://schemas.microsoft.com/office/drawing/2018/hyperlinkcolor" val="tx"/>
                              </a:ext>
                            </a:extLst>
                          </a:hlinkClick>
                        </a:rPr>
                        <a:t>ème</a:t>
                      </a:r>
                      <a:r>
                        <a:rPr lang="fr-FR" sz="2000" b="1" u="none" dirty="0">
                          <a:ln w="3175">
                            <a:noFill/>
                          </a:ln>
                          <a:solidFill>
                            <a:schemeClr val="tx1"/>
                          </a:solidFill>
                          <a:latin typeface="Book Antiqua" panose="02040602050305030304" pitchFamily="18" charset="0"/>
                          <a:hlinkClick r:id="rId7" action="ppaction://hlinksldjump">
                            <a:extLst>
                              <a:ext uri="{A12FA001-AC4F-418D-AE19-62706E023703}">
                                <ahyp:hlinkClr xmlns:ahyp="http://schemas.microsoft.com/office/drawing/2018/hyperlinkcolor" val="tx"/>
                              </a:ext>
                            </a:extLst>
                          </a:hlinkClick>
                        </a:rPr>
                        <a:t> Prière</a:t>
                      </a:r>
                      <a:endParaRPr lang="fr-FR" sz="20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u="none" dirty="0">
                          <a:ln w="3175">
                            <a:noFill/>
                          </a:ln>
                          <a:solidFill>
                            <a:schemeClr val="tx1"/>
                          </a:solidFill>
                          <a:latin typeface="Book Antiqua" panose="02040602050305030304" pitchFamily="18" charset="0"/>
                          <a:hlinkClick r:id="rId8" action="ppaction://hlinksldjump">
                            <a:extLst>
                              <a:ext uri="{A12FA001-AC4F-418D-AE19-62706E023703}">
                                <ahyp:hlinkClr xmlns:ahyp="http://schemas.microsoft.com/office/drawing/2018/hyperlinkcolor" val="tx"/>
                              </a:ext>
                            </a:extLst>
                          </a:hlinkClick>
                        </a:rPr>
                        <a:t>6</a:t>
                      </a:r>
                      <a:r>
                        <a:rPr lang="fr-FR" sz="2000" b="1" u="none" baseline="30000" dirty="0">
                          <a:ln w="3175">
                            <a:noFill/>
                          </a:ln>
                          <a:solidFill>
                            <a:schemeClr val="tx1"/>
                          </a:solidFill>
                          <a:latin typeface="Book Antiqua" panose="02040602050305030304" pitchFamily="18" charset="0"/>
                          <a:hlinkClick r:id="rId8" action="ppaction://hlinksldjump">
                            <a:extLst>
                              <a:ext uri="{A12FA001-AC4F-418D-AE19-62706E023703}">
                                <ahyp:hlinkClr xmlns:ahyp="http://schemas.microsoft.com/office/drawing/2018/hyperlinkcolor" val="tx"/>
                              </a:ext>
                            </a:extLst>
                          </a:hlinkClick>
                        </a:rPr>
                        <a:t>ème</a:t>
                      </a:r>
                      <a:r>
                        <a:rPr lang="fr-FR" sz="2000" b="1" u="none" dirty="0">
                          <a:ln w="3175">
                            <a:noFill/>
                          </a:ln>
                          <a:solidFill>
                            <a:schemeClr val="tx1"/>
                          </a:solidFill>
                          <a:latin typeface="Book Antiqua" panose="02040602050305030304" pitchFamily="18" charset="0"/>
                          <a:hlinkClick r:id="rId8" action="ppaction://hlinksldjump">
                            <a:extLst>
                              <a:ext uri="{A12FA001-AC4F-418D-AE19-62706E023703}">
                                <ahyp:hlinkClr xmlns:ahyp="http://schemas.microsoft.com/office/drawing/2018/hyperlinkcolor" val="tx"/>
                              </a:ext>
                            </a:extLst>
                          </a:hlinkClick>
                        </a:rPr>
                        <a:t> Prière</a:t>
                      </a:r>
                      <a:endParaRPr lang="fr-FR" sz="20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u="none" dirty="0">
                          <a:ln w="3175">
                            <a:noFill/>
                          </a:ln>
                          <a:solidFill>
                            <a:schemeClr val="tx1"/>
                          </a:solidFill>
                          <a:latin typeface="Book Antiqua" panose="02040602050305030304" pitchFamily="18" charset="0"/>
                          <a:hlinkClick r:id="rId9" action="ppaction://hlinksldjump">
                            <a:extLst>
                              <a:ext uri="{A12FA001-AC4F-418D-AE19-62706E023703}">
                                <ahyp:hlinkClr xmlns:ahyp="http://schemas.microsoft.com/office/drawing/2018/hyperlinkcolor" val="tx"/>
                              </a:ext>
                            </a:extLst>
                          </a:hlinkClick>
                        </a:rPr>
                        <a:t>7</a:t>
                      </a:r>
                      <a:r>
                        <a:rPr lang="fr-FR" sz="2000" b="1" u="none" baseline="30000" dirty="0">
                          <a:ln w="3175">
                            <a:noFill/>
                          </a:ln>
                          <a:solidFill>
                            <a:schemeClr val="tx1"/>
                          </a:solidFill>
                          <a:latin typeface="Book Antiqua" panose="02040602050305030304" pitchFamily="18" charset="0"/>
                          <a:hlinkClick r:id="rId9" action="ppaction://hlinksldjump">
                            <a:extLst>
                              <a:ext uri="{A12FA001-AC4F-418D-AE19-62706E023703}">
                                <ahyp:hlinkClr xmlns:ahyp="http://schemas.microsoft.com/office/drawing/2018/hyperlinkcolor" val="tx"/>
                              </a:ext>
                            </a:extLst>
                          </a:hlinkClick>
                        </a:rPr>
                        <a:t>ème</a:t>
                      </a:r>
                      <a:r>
                        <a:rPr lang="fr-FR" sz="2000" b="1" u="none" dirty="0">
                          <a:ln w="3175">
                            <a:noFill/>
                          </a:ln>
                          <a:solidFill>
                            <a:schemeClr val="tx1"/>
                          </a:solidFill>
                          <a:latin typeface="Book Antiqua" panose="02040602050305030304" pitchFamily="18" charset="0"/>
                          <a:hlinkClick r:id="rId9" action="ppaction://hlinksldjump">
                            <a:extLst>
                              <a:ext uri="{A12FA001-AC4F-418D-AE19-62706E023703}">
                                <ahyp:hlinkClr xmlns:ahyp="http://schemas.microsoft.com/office/drawing/2018/hyperlinkcolor" val="tx"/>
                              </a:ext>
                            </a:extLst>
                          </a:hlinkClick>
                        </a:rPr>
                        <a:t> Prière</a:t>
                      </a:r>
                      <a:endParaRPr lang="fr-FR" sz="20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105438518"/>
                  </a:ext>
                </a:extLst>
              </a:tr>
              <a:tr h="926104">
                <a:tc>
                  <a:txBody>
                    <a:bodyPr/>
                    <a:lstStyle/>
                    <a:p>
                      <a:pPr algn="ctr"/>
                      <a:r>
                        <a:rPr lang="fr-FR" sz="1800" b="1" u="none" dirty="0">
                          <a:ln w="3175">
                            <a:noFill/>
                          </a:ln>
                          <a:solidFill>
                            <a:schemeClr val="tx1"/>
                          </a:solidFill>
                          <a:latin typeface="Book Antiqua" panose="02040602050305030304" pitchFamily="18" charset="0"/>
                          <a:hlinkClick r:id="rId10" action="ppaction://hlinksldjump">
                            <a:extLst>
                              <a:ext uri="{A12FA001-AC4F-418D-AE19-62706E023703}">
                                <ahyp:hlinkClr xmlns:ahyp="http://schemas.microsoft.com/office/drawing/2018/hyperlinkcolor" val="tx"/>
                              </a:ext>
                            </a:extLst>
                          </a:hlinkClick>
                        </a:rPr>
                        <a:t>Prière d’action de grâce - </a:t>
                      </a:r>
                      <a:r>
                        <a:rPr lang="ar-EG" sz="1800" b="1" u="none" dirty="0">
                          <a:ln w="3175">
                            <a:noFill/>
                          </a:ln>
                          <a:solidFill>
                            <a:schemeClr val="tx1"/>
                          </a:solidFill>
                          <a:latin typeface="Book Antiqua" panose="02040602050305030304" pitchFamily="18" charset="0"/>
                          <a:hlinkClick r:id="rId10" action="ppaction://hlinksldjump">
                            <a:extLst>
                              <a:ext uri="{A12FA001-AC4F-418D-AE19-62706E023703}">
                                <ahyp:hlinkClr xmlns:ahyp="http://schemas.microsoft.com/office/drawing/2018/hyperlinkcolor" val="tx"/>
                              </a:ext>
                            </a:extLst>
                          </a:hlinkClick>
                        </a:rPr>
                        <a:t>صلاة الشكر</a:t>
                      </a:r>
                      <a:endParaRPr lang="ar-EG" sz="1800" b="1" u="none" dirty="0">
                        <a:ln w="3175">
                          <a:noFill/>
                        </a:ln>
                        <a:solidFill>
                          <a:schemeClr val="tx1"/>
                        </a:solidFill>
                        <a:latin typeface="Book Antiqua" panose="02040602050305030304" pitchFamily="18"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11" action="ppaction://hlinksldjump">
                            <a:extLst>
                              <a:ext uri="{A12FA001-AC4F-418D-AE19-62706E023703}">
                                <ahyp:hlinkClr xmlns:ahyp="http://schemas.microsoft.com/office/drawing/2018/hyperlinkcolor" val="tx"/>
                              </a:ext>
                            </a:extLst>
                          </a:hlinkClick>
                        </a:rPr>
                        <a:t>Oraison – </a:t>
                      </a:r>
                      <a:r>
                        <a:rPr lang="ar-EG" sz="1800" b="1" u="none" dirty="0" err="1">
                          <a:ln w="3175">
                            <a:noFill/>
                          </a:ln>
                          <a:solidFill>
                            <a:schemeClr val="tx1"/>
                          </a:solidFill>
                          <a:latin typeface="Book Antiqua" panose="02040602050305030304" pitchFamily="18" charset="0"/>
                          <a:hlinkClick r:id="rId11" action="ppaction://hlinksldjump">
                            <a:extLst>
                              <a:ext uri="{A12FA001-AC4F-418D-AE19-62706E023703}">
                                <ahyp:hlinkClr xmlns:ahyp="http://schemas.microsoft.com/office/drawing/2018/hyperlinkcolor" val="tx"/>
                              </a:ext>
                            </a:extLst>
                          </a:hlinkClick>
                        </a:rPr>
                        <a:t>أوشية</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11" action="ppaction://hlinksldjump">
                            <a:extLst>
                              <a:ext uri="{A12FA001-AC4F-418D-AE19-62706E023703}">
                                <ahyp:hlinkClr xmlns:ahyp="http://schemas.microsoft.com/office/drawing/2018/hyperlinkcolor" val="tx"/>
                              </a:ext>
                            </a:extLst>
                          </a:hlinkClick>
                        </a:rPr>
                        <a:t>Oraison – </a:t>
                      </a:r>
                      <a:r>
                        <a:rPr lang="ar-EG" sz="1800" b="1" u="none" dirty="0" err="1">
                          <a:ln w="3175">
                            <a:noFill/>
                          </a:ln>
                          <a:solidFill>
                            <a:schemeClr val="tx1"/>
                          </a:solidFill>
                          <a:latin typeface="Book Antiqua" panose="02040602050305030304" pitchFamily="18" charset="0"/>
                          <a:hlinkClick r:id="rId11" action="ppaction://hlinksldjump">
                            <a:extLst>
                              <a:ext uri="{A12FA001-AC4F-418D-AE19-62706E023703}">
                                <ahyp:hlinkClr xmlns:ahyp="http://schemas.microsoft.com/office/drawing/2018/hyperlinkcolor" val="tx"/>
                              </a:ext>
                            </a:extLst>
                          </a:hlinkClick>
                        </a:rPr>
                        <a:t>أوشية</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12" action="ppaction://hlinksldjump">
                            <a:extLst>
                              <a:ext uri="{A12FA001-AC4F-418D-AE19-62706E023703}">
                                <ahyp:hlinkClr xmlns:ahyp="http://schemas.microsoft.com/office/drawing/2018/hyperlinkcolor" val="tx"/>
                              </a:ext>
                            </a:extLst>
                          </a:hlinkClick>
                        </a:rPr>
                        <a:t>Oraison – </a:t>
                      </a:r>
                      <a:r>
                        <a:rPr lang="ar-EG" sz="1800" b="1" u="none" dirty="0" err="1">
                          <a:ln w="3175">
                            <a:noFill/>
                          </a:ln>
                          <a:solidFill>
                            <a:schemeClr val="tx1"/>
                          </a:solidFill>
                          <a:latin typeface="Book Antiqua" panose="02040602050305030304" pitchFamily="18" charset="0"/>
                          <a:hlinkClick r:id="rId12" action="ppaction://hlinksldjump">
                            <a:extLst>
                              <a:ext uri="{A12FA001-AC4F-418D-AE19-62706E023703}">
                                <ahyp:hlinkClr xmlns:ahyp="http://schemas.microsoft.com/office/drawing/2018/hyperlinkcolor" val="tx"/>
                              </a:ext>
                            </a:extLst>
                          </a:hlinkClick>
                        </a:rPr>
                        <a:t>أوشية</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13" action="ppaction://hlinksldjump">
                            <a:extLst>
                              <a:ext uri="{A12FA001-AC4F-418D-AE19-62706E023703}">
                                <ahyp:hlinkClr xmlns:ahyp="http://schemas.microsoft.com/office/drawing/2018/hyperlinkcolor" val="tx"/>
                              </a:ext>
                            </a:extLst>
                          </a:hlinkClick>
                        </a:rPr>
                        <a:t>Oraison – </a:t>
                      </a:r>
                      <a:r>
                        <a:rPr lang="ar-EG" sz="1800" b="1" u="none" dirty="0" err="1">
                          <a:ln w="3175">
                            <a:noFill/>
                          </a:ln>
                          <a:solidFill>
                            <a:schemeClr val="tx1"/>
                          </a:solidFill>
                          <a:latin typeface="Book Antiqua" panose="02040602050305030304" pitchFamily="18" charset="0"/>
                          <a:hlinkClick r:id="rId13" action="ppaction://hlinksldjump">
                            <a:extLst>
                              <a:ext uri="{A12FA001-AC4F-418D-AE19-62706E023703}">
                                <ahyp:hlinkClr xmlns:ahyp="http://schemas.microsoft.com/office/drawing/2018/hyperlinkcolor" val="tx"/>
                              </a:ext>
                            </a:extLst>
                          </a:hlinkClick>
                        </a:rPr>
                        <a:t>أوشية</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14" action="ppaction://hlinksldjump">
                            <a:extLst>
                              <a:ext uri="{A12FA001-AC4F-418D-AE19-62706E023703}">
                                <ahyp:hlinkClr xmlns:ahyp="http://schemas.microsoft.com/office/drawing/2018/hyperlinkcolor" val="tx"/>
                              </a:ext>
                            </a:extLst>
                          </a:hlinkClick>
                        </a:rPr>
                        <a:t>Oraison – </a:t>
                      </a:r>
                      <a:r>
                        <a:rPr lang="ar-EG" sz="1800" b="1" u="none" dirty="0" err="1">
                          <a:ln w="3175">
                            <a:noFill/>
                          </a:ln>
                          <a:solidFill>
                            <a:schemeClr val="tx1"/>
                          </a:solidFill>
                          <a:latin typeface="Book Antiqua" panose="02040602050305030304" pitchFamily="18" charset="0"/>
                          <a:hlinkClick r:id="rId14" action="ppaction://hlinksldjump">
                            <a:extLst>
                              <a:ext uri="{A12FA001-AC4F-418D-AE19-62706E023703}">
                                <ahyp:hlinkClr xmlns:ahyp="http://schemas.microsoft.com/office/drawing/2018/hyperlinkcolor" val="tx"/>
                              </a:ext>
                            </a:extLst>
                          </a:hlinkClick>
                        </a:rPr>
                        <a:t>أوشية</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15" action="ppaction://hlinksldjump">
                            <a:extLst>
                              <a:ext uri="{A12FA001-AC4F-418D-AE19-62706E023703}">
                                <ahyp:hlinkClr xmlns:ahyp="http://schemas.microsoft.com/office/drawing/2018/hyperlinkcolor" val="tx"/>
                              </a:ext>
                            </a:extLst>
                          </a:hlinkClick>
                        </a:rPr>
                        <a:t>Oraison – </a:t>
                      </a:r>
                      <a:r>
                        <a:rPr lang="ar-EG" sz="1800" b="1" u="none" dirty="0" err="1">
                          <a:ln w="3175">
                            <a:noFill/>
                          </a:ln>
                          <a:solidFill>
                            <a:schemeClr val="tx1"/>
                          </a:solidFill>
                          <a:latin typeface="Book Antiqua" panose="02040602050305030304" pitchFamily="18" charset="0"/>
                          <a:hlinkClick r:id="rId15" action="ppaction://hlinksldjump">
                            <a:extLst>
                              <a:ext uri="{A12FA001-AC4F-418D-AE19-62706E023703}">
                                <ahyp:hlinkClr xmlns:ahyp="http://schemas.microsoft.com/office/drawing/2018/hyperlinkcolor" val="tx"/>
                              </a:ext>
                            </a:extLst>
                          </a:hlinkClick>
                        </a:rPr>
                        <a:t>أوشية</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076749773"/>
                  </a:ext>
                </a:extLst>
              </a:tr>
              <a:tr h="0">
                <a:tc>
                  <a:txBody>
                    <a:bodyPr/>
                    <a:lstStyle/>
                    <a:p>
                      <a:pPr algn="ctr"/>
                      <a:r>
                        <a:rPr lang="fr-FR" sz="1800" b="1" u="none" dirty="0">
                          <a:ln w="3175">
                            <a:noFill/>
                          </a:ln>
                          <a:solidFill>
                            <a:schemeClr val="tx1"/>
                          </a:solidFill>
                          <a:latin typeface="Book Antiqua" panose="02040602050305030304" pitchFamily="18" charset="0"/>
                          <a:hlinkClick r:id="rId16" action="ppaction://hlinksldjump">
                            <a:extLst>
                              <a:ext uri="{A12FA001-AC4F-418D-AE19-62706E023703}">
                                <ahyp:hlinkClr xmlns:ahyp="http://schemas.microsoft.com/office/drawing/2018/hyperlinkcolor" val="tx"/>
                              </a:ext>
                            </a:extLst>
                          </a:hlinkClick>
                        </a:rPr>
                        <a:t>Oraison des malades – </a:t>
                      </a:r>
                      <a:r>
                        <a:rPr lang="ar-EG" sz="1800" b="1" u="none" dirty="0" err="1">
                          <a:ln w="3175">
                            <a:noFill/>
                          </a:ln>
                          <a:solidFill>
                            <a:schemeClr val="tx1"/>
                          </a:solidFill>
                          <a:latin typeface="Book Antiqua" panose="02040602050305030304" pitchFamily="18" charset="0"/>
                          <a:hlinkClick r:id="rId16" action="ppaction://hlinksldjump">
                            <a:extLst>
                              <a:ext uri="{A12FA001-AC4F-418D-AE19-62706E023703}">
                                <ahyp:hlinkClr xmlns:ahyp="http://schemas.microsoft.com/office/drawing/2018/hyperlinkcolor" val="tx"/>
                              </a:ext>
                            </a:extLst>
                          </a:hlinkClick>
                        </a:rPr>
                        <a:t>أوشية</a:t>
                      </a:r>
                      <a:r>
                        <a:rPr lang="ar-EG" sz="1800" b="1" u="none" dirty="0">
                          <a:ln w="3175">
                            <a:noFill/>
                          </a:ln>
                          <a:solidFill>
                            <a:schemeClr val="tx1"/>
                          </a:solidFill>
                          <a:latin typeface="Book Antiqua" panose="02040602050305030304" pitchFamily="18" charset="0"/>
                          <a:hlinkClick r:id="rId16" action="ppaction://hlinksldjump">
                            <a:extLst>
                              <a:ext uri="{A12FA001-AC4F-418D-AE19-62706E023703}">
                                <ahyp:hlinkClr xmlns:ahyp="http://schemas.microsoft.com/office/drawing/2018/hyperlinkcolor" val="tx"/>
                              </a:ext>
                            </a:extLst>
                          </a:hlinkClick>
                        </a:rPr>
                        <a:t> المرضى</a:t>
                      </a:r>
                      <a:endParaRPr lang="ar-EG" sz="1800" b="1" u="none" dirty="0">
                        <a:ln w="3175">
                          <a:noFill/>
                        </a:ln>
                        <a:solidFill>
                          <a:schemeClr val="tx1"/>
                        </a:solidFill>
                        <a:latin typeface="Book Antiqua" panose="02040602050305030304" pitchFamily="18"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160960078"/>
                  </a:ext>
                </a:extLst>
              </a:tr>
              <a:tr h="370442">
                <a:tc>
                  <a:txBody>
                    <a:bodyPr/>
                    <a:lstStyle/>
                    <a:p>
                      <a:pPr algn="ctr"/>
                      <a:r>
                        <a:rPr lang="fr-FR" sz="1800" b="1" u="none" dirty="0">
                          <a:ln w="3175">
                            <a:noFill/>
                          </a:ln>
                          <a:solidFill>
                            <a:schemeClr val="tx1"/>
                          </a:solidFill>
                          <a:latin typeface="Book Antiqua" panose="02040602050305030304" pitchFamily="18" charset="0"/>
                          <a:hlinkClick r:id="rId17" action="ppaction://hlinksldjump">
                            <a:extLst>
                              <a:ext uri="{A12FA001-AC4F-418D-AE19-62706E023703}">
                                <ahyp:hlinkClr xmlns:ahyp="http://schemas.microsoft.com/office/drawing/2018/hyperlinkcolor" val="tx"/>
                              </a:ext>
                            </a:extLst>
                          </a:hlinkClick>
                        </a:rPr>
                        <a:t>Litanies – </a:t>
                      </a:r>
                      <a:r>
                        <a:rPr lang="ar-EG" sz="1800" b="1" u="none" dirty="0">
                          <a:ln w="3175">
                            <a:noFill/>
                          </a:ln>
                          <a:solidFill>
                            <a:schemeClr val="tx1"/>
                          </a:solidFill>
                          <a:latin typeface="Book Antiqua" panose="02040602050305030304" pitchFamily="18" charset="0"/>
                          <a:hlinkClick r:id="rId17" action="ppaction://hlinksldjump">
                            <a:extLst>
                              <a:ext uri="{A12FA001-AC4F-418D-AE19-62706E023703}">
                                <ahyp:hlinkClr xmlns:ahyp="http://schemas.microsoft.com/office/drawing/2018/hyperlinkcolor" val="tx"/>
                              </a:ext>
                            </a:extLst>
                          </a:hlinkClick>
                        </a:rPr>
                        <a:t>طلبات</a:t>
                      </a:r>
                      <a:endParaRPr lang="ar-EG" sz="1800" b="1" u="none" dirty="0">
                        <a:ln w="3175">
                          <a:noFill/>
                        </a:ln>
                        <a:solidFill>
                          <a:schemeClr val="tx1"/>
                        </a:solidFill>
                        <a:latin typeface="Book Antiqua" panose="02040602050305030304" pitchFamily="18"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18" action="ppaction://hlinksldjump">
                            <a:extLst>
                              <a:ext uri="{A12FA001-AC4F-418D-AE19-62706E023703}">
                                <ahyp:hlinkClr xmlns:ahyp="http://schemas.microsoft.com/office/drawing/2018/hyperlinkcolor" val="tx"/>
                              </a:ext>
                            </a:extLst>
                          </a:hlinkClick>
                        </a:rPr>
                        <a:t>Épître – </a:t>
                      </a:r>
                      <a:r>
                        <a:rPr lang="ar-EG" sz="1800" b="1" u="none" dirty="0">
                          <a:ln w="3175">
                            <a:noFill/>
                          </a:ln>
                          <a:solidFill>
                            <a:schemeClr val="tx1"/>
                          </a:solidFill>
                          <a:latin typeface="Book Antiqua" panose="02040602050305030304" pitchFamily="18" charset="0"/>
                          <a:hlinkClick r:id="rId18" action="ppaction://hlinksldjump">
                            <a:extLst>
                              <a:ext uri="{A12FA001-AC4F-418D-AE19-62706E023703}">
                                <ahyp:hlinkClr xmlns:ahyp="http://schemas.microsoft.com/office/drawing/2018/hyperlinkcolor" val="tx"/>
                              </a:ext>
                            </a:extLst>
                          </a:hlinkClick>
                        </a:rPr>
                        <a:t>رسالة</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19" action="ppaction://hlinksldjump">
                            <a:extLst>
                              <a:ext uri="{A12FA001-AC4F-418D-AE19-62706E023703}">
                                <ahyp:hlinkClr xmlns:ahyp="http://schemas.microsoft.com/office/drawing/2018/hyperlinkcolor" val="tx"/>
                              </a:ext>
                            </a:extLst>
                          </a:hlinkClick>
                        </a:rPr>
                        <a:t>Épître – </a:t>
                      </a:r>
                      <a:r>
                        <a:rPr lang="ar-EG" sz="1800" b="1" u="none" dirty="0">
                          <a:ln w="3175">
                            <a:noFill/>
                          </a:ln>
                          <a:solidFill>
                            <a:schemeClr val="tx1"/>
                          </a:solidFill>
                          <a:latin typeface="Book Antiqua" panose="02040602050305030304" pitchFamily="18" charset="0"/>
                          <a:hlinkClick r:id="rId19" action="ppaction://hlinksldjump">
                            <a:extLst>
                              <a:ext uri="{A12FA001-AC4F-418D-AE19-62706E023703}">
                                <ahyp:hlinkClr xmlns:ahyp="http://schemas.microsoft.com/office/drawing/2018/hyperlinkcolor" val="tx"/>
                              </a:ext>
                            </a:extLst>
                          </a:hlinkClick>
                        </a:rPr>
                        <a:t>رسالة</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20" action="ppaction://hlinksldjump">
                            <a:extLst>
                              <a:ext uri="{A12FA001-AC4F-418D-AE19-62706E023703}">
                                <ahyp:hlinkClr xmlns:ahyp="http://schemas.microsoft.com/office/drawing/2018/hyperlinkcolor" val="tx"/>
                              </a:ext>
                            </a:extLst>
                          </a:hlinkClick>
                        </a:rPr>
                        <a:t>Épître – </a:t>
                      </a:r>
                      <a:r>
                        <a:rPr lang="ar-EG" sz="1800" b="1" u="none" dirty="0">
                          <a:ln w="3175">
                            <a:noFill/>
                          </a:ln>
                          <a:solidFill>
                            <a:schemeClr val="tx1"/>
                          </a:solidFill>
                          <a:latin typeface="Book Antiqua" panose="02040602050305030304" pitchFamily="18" charset="0"/>
                          <a:hlinkClick r:id="rId20" action="ppaction://hlinksldjump">
                            <a:extLst>
                              <a:ext uri="{A12FA001-AC4F-418D-AE19-62706E023703}">
                                <ahyp:hlinkClr xmlns:ahyp="http://schemas.microsoft.com/office/drawing/2018/hyperlinkcolor" val="tx"/>
                              </a:ext>
                            </a:extLst>
                          </a:hlinkClick>
                        </a:rPr>
                        <a:t>رسالة</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21" action="ppaction://hlinksldjump">
                            <a:extLst>
                              <a:ext uri="{A12FA001-AC4F-418D-AE19-62706E023703}">
                                <ahyp:hlinkClr xmlns:ahyp="http://schemas.microsoft.com/office/drawing/2018/hyperlinkcolor" val="tx"/>
                              </a:ext>
                            </a:extLst>
                          </a:hlinkClick>
                        </a:rPr>
                        <a:t>Épître – </a:t>
                      </a:r>
                      <a:r>
                        <a:rPr lang="ar-EG" sz="1800" b="1" u="none" dirty="0">
                          <a:ln w="3175">
                            <a:noFill/>
                          </a:ln>
                          <a:solidFill>
                            <a:schemeClr val="tx1"/>
                          </a:solidFill>
                          <a:latin typeface="Book Antiqua" panose="02040602050305030304" pitchFamily="18" charset="0"/>
                          <a:hlinkClick r:id="rId21" action="ppaction://hlinksldjump">
                            <a:extLst>
                              <a:ext uri="{A12FA001-AC4F-418D-AE19-62706E023703}">
                                <ahyp:hlinkClr xmlns:ahyp="http://schemas.microsoft.com/office/drawing/2018/hyperlinkcolor" val="tx"/>
                              </a:ext>
                            </a:extLst>
                          </a:hlinkClick>
                        </a:rPr>
                        <a:t>رسالة</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22" action="ppaction://hlinksldjump">
                            <a:extLst>
                              <a:ext uri="{A12FA001-AC4F-418D-AE19-62706E023703}">
                                <ahyp:hlinkClr xmlns:ahyp="http://schemas.microsoft.com/office/drawing/2018/hyperlinkcolor" val="tx"/>
                              </a:ext>
                            </a:extLst>
                          </a:hlinkClick>
                        </a:rPr>
                        <a:t>Épître – </a:t>
                      </a:r>
                      <a:r>
                        <a:rPr lang="ar-EG" sz="1800" b="1" u="none" dirty="0">
                          <a:ln w="3175">
                            <a:noFill/>
                          </a:ln>
                          <a:solidFill>
                            <a:schemeClr val="tx1"/>
                          </a:solidFill>
                          <a:latin typeface="Book Antiqua" panose="02040602050305030304" pitchFamily="18" charset="0"/>
                          <a:hlinkClick r:id="rId22" action="ppaction://hlinksldjump">
                            <a:extLst>
                              <a:ext uri="{A12FA001-AC4F-418D-AE19-62706E023703}">
                                <ahyp:hlinkClr xmlns:ahyp="http://schemas.microsoft.com/office/drawing/2018/hyperlinkcolor" val="tx"/>
                              </a:ext>
                            </a:extLst>
                          </a:hlinkClick>
                        </a:rPr>
                        <a:t>رسالة</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23" action="ppaction://hlinksldjump">
                            <a:extLst>
                              <a:ext uri="{A12FA001-AC4F-418D-AE19-62706E023703}">
                                <ahyp:hlinkClr xmlns:ahyp="http://schemas.microsoft.com/office/drawing/2018/hyperlinkcolor" val="tx"/>
                              </a:ext>
                            </a:extLst>
                          </a:hlinkClick>
                        </a:rPr>
                        <a:t>Épître – </a:t>
                      </a:r>
                      <a:r>
                        <a:rPr lang="ar-EG" sz="1800" b="1" u="none" dirty="0">
                          <a:ln w="3175">
                            <a:noFill/>
                          </a:ln>
                          <a:solidFill>
                            <a:schemeClr val="tx1"/>
                          </a:solidFill>
                          <a:latin typeface="Book Antiqua" panose="02040602050305030304" pitchFamily="18" charset="0"/>
                          <a:hlinkClick r:id="rId23" action="ppaction://hlinksldjump">
                            <a:extLst>
                              <a:ext uri="{A12FA001-AC4F-418D-AE19-62706E023703}">
                                <ahyp:hlinkClr xmlns:ahyp="http://schemas.microsoft.com/office/drawing/2018/hyperlinkcolor" val="tx"/>
                              </a:ext>
                            </a:extLst>
                          </a:hlinkClick>
                        </a:rPr>
                        <a:t>رسالة</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311869246"/>
                  </a:ext>
                </a:extLst>
              </a:tr>
              <a:tr h="3704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24" action="ppaction://hlinksldjump">
                            <a:extLst>
                              <a:ext uri="{A12FA001-AC4F-418D-AE19-62706E023703}">
                                <ahyp:hlinkClr xmlns:ahyp="http://schemas.microsoft.com/office/drawing/2018/hyperlinkcolor" val="tx"/>
                              </a:ext>
                            </a:extLst>
                          </a:hlinkClick>
                        </a:rPr>
                        <a:t>Épître – </a:t>
                      </a:r>
                      <a:r>
                        <a:rPr lang="ar-EG" sz="1800" b="1" u="none" dirty="0">
                          <a:ln w="3175">
                            <a:noFill/>
                          </a:ln>
                          <a:solidFill>
                            <a:schemeClr val="tx1"/>
                          </a:solidFill>
                          <a:latin typeface="Book Antiqua" panose="02040602050305030304" pitchFamily="18" charset="0"/>
                          <a:hlinkClick r:id="rId24" action="ppaction://hlinksldjump">
                            <a:extLst>
                              <a:ext uri="{A12FA001-AC4F-418D-AE19-62706E023703}">
                                <ahyp:hlinkClr xmlns:ahyp="http://schemas.microsoft.com/office/drawing/2018/hyperlinkcolor" val="tx"/>
                              </a:ext>
                            </a:extLst>
                          </a:hlinkClick>
                        </a:rPr>
                        <a:t>رسالة</a:t>
                      </a:r>
                      <a:endParaRPr lang="ar-EG" sz="1800" b="1" u="none" dirty="0">
                        <a:ln w="3175">
                          <a:noFill/>
                        </a:ln>
                        <a:solidFill>
                          <a:schemeClr val="tx1"/>
                        </a:solidFill>
                        <a:latin typeface="Book Antiqua" panose="02040602050305030304" pitchFamily="18"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endParaRPr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endParaRPr dirty="0"/>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59516037"/>
                  </a:ext>
                </a:extLst>
              </a:tr>
              <a:tr h="1192851">
                <a:tc rowSpan="2">
                  <a:txBody>
                    <a:bodyPr/>
                    <a:lstStyle/>
                    <a:p>
                      <a:pPr algn="ctr"/>
                      <a:r>
                        <a:rPr lang="fr-FR" sz="1800" b="1" u="none" dirty="0">
                          <a:ln w="3175">
                            <a:noFill/>
                          </a:ln>
                          <a:solidFill>
                            <a:schemeClr val="tx1"/>
                          </a:solidFill>
                          <a:latin typeface="Book Antiqua" panose="02040602050305030304" pitchFamily="18" charset="0"/>
                          <a:hlinkClick r:id="rId25" action="ppaction://hlinksldjump">
                            <a:extLst>
                              <a:ext uri="{A12FA001-AC4F-418D-AE19-62706E023703}">
                                <ahyp:hlinkClr xmlns:ahyp="http://schemas.microsoft.com/office/drawing/2018/hyperlinkcolor" val="tx"/>
                              </a:ext>
                            </a:extLst>
                          </a:hlinkClick>
                        </a:rPr>
                        <a:t>Trisagion, Évangile - </a:t>
                      </a:r>
                      <a:r>
                        <a:rPr lang="ar-EG" sz="1800" b="1" u="none" dirty="0">
                          <a:ln w="3175">
                            <a:noFill/>
                          </a:ln>
                          <a:solidFill>
                            <a:schemeClr val="tx1"/>
                          </a:solidFill>
                          <a:latin typeface="Book Antiqua" panose="02040602050305030304" pitchFamily="18" charset="0"/>
                          <a:hlinkClick r:id="rId25" action="ppaction://hlinksldjump">
                            <a:extLst>
                              <a:ext uri="{A12FA001-AC4F-418D-AE19-62706E023703}">
                                <ahyp:hlinkClr xmlns:ahyp="http://schemas.microsoft.com/office/drawing/2018/hyperlinkcolor" val="tx"/>
                              </a:ext>
                            </a:extLst>
                          </a:hlinkClick>
                        </a:rPr>
                        <a:t>الثلاثة </a:t>
                      </a:r>
                      <a:r>
                        <a:rPr lang="ar-EG" sz="1800" b="1" u="none" dirty="0" err="1">
                          <a:ln w="3175">
                            <a:noFill/>
                          </a:ln>
                          <a:solidFill>
                            <a:schemeClr val="tx1"/>
                          </a:solidFill>
                          <a:latin typeface="Book Antiqua" panose="02040602050305030304" pitchFamily="18" charset="0"/>
                          <a:hlinkClick r:id="rId25" action="ppaction://hlinksldjump">
                            <a:extLst>
                              <a:ext uri="{A12FA001-AC4F-418D-AE19-62706E023703}">
                                <ahyp:hlinkClr xmlns:ahyp="http://schemas.microsoft.com/office/drawing/2018/hyperlinkcolor" val="tx"/>
                              </a:ext>
                            </a:extLst>
                          </a:hlinkClick>
                        </a:rPr>
                        <a:t>تقديسات</a:t>
                      </a:r>
                      <a:r>
                        <a:rPr lang="ar-EG" sz="1800" b="1" u="none" dirty="0">
                          <a:ln w="3175">
                            <a:noFill/>
                          </a:ln>
                          <a:solidFill>
                            <a:schemeClr val="tx1"/>
                          </a:solidFill>
                          <a:latin typeface="Book Antiqua" panose="02040602050305030304" pitchFamily="18" charset="0"/>
                          <a:hlinkClick r:id="rId25" action="ppaction://hlinksldjump">
                            <a:extLst>
                              <a:ext uri="{A12FA001-AC4F-418D-AE19-62706E023703}">
                                <ahyp:hlinkClr xmlns:ahyp="http://schemas.microsoft.com/office/drawing/2018/hyperlinkcolor" val="tx"/>
                              </a:ext>
                            </a:extLst>
                          </a:hlinkClick>
                        </a:rPr>
                        <a:t>، الإنجيل</a:t>
                      </a:r>
                      <a:endParaRPr lang="ar-EG" sz="1800" b="1" u="none" dirty="0">
                        <a:ln w="3175">
                          <a:noFill/>
                        </a:ln>
                        <a:solidFill>
                          <a:schemeClr val="tx1"/>
                        </a:solidFill>
                        <a:latin typeface="Book Antiqua" panose="02040602050305030304" pitchFamily="18"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4">
                  <a:txBody>
                    <a:bodyPr/>
                    <a:lstStyle/>
                    <a:p>
                      <a:pPr algn="ctr"/>
                      <a:r>
                        <a:rPr lang="fr-FR" sz="1800" b="1" u="none" dirty="0">
                          <a:ln w="3175">
                            <a:noFill/>
                          </a:ln>
                          <a:solidFill>
                            <a:schemeClr val="tx1"/>
                          </a:solidFill>
                          <a:latin typeface="Book Antiqua" panose="02040602050305030304" pitchFamily="18" charset="0"/>
                          <a:hlinkClick r:id="rId26" action="ppaction://hlinksldjump">
                            <a:extLst>
                              <a:ext uri="{A12FA001-AC4F-418D-AE19-62706E023703}">
                                <ahyp:hlinkClr xmlns:ahyp="http://schemas.microsoft.com/office/drawing/2018/hyperlinkcolor" val="tx"/>
                              </a:ext>
                            </a:extLst>
                          </a:hlinkClick>
                        </a:rPr>
                        <a:t>Trisagion, Évangile - </a:t>
                      </a:r>
                      <a:r>
                        <a:rPr lang="ar-EG" sz="1800" b="1" u="none" dirty="0">
                          <a:ln w="3175">
                            <a:noFill/>
                          </a:ln>
                          <a:solidFill>
                            <a:schemeClr val="tx1"/>
                          </a:solidFill>
                          <a:latin typeface="Book Antiqua" panose="02040602050305030304" pitchFamily="18" charset="0"/>
                          <a:hlinkClick r:id="rId26" action="ppaction://hlinksldjump">
                            <a:extLst>
                              <a:ext uri="{A12FA001-AC4F-418D-AE19-62706E023703}">
                                <ahyp:hlinkClr xmlns:ahyp="http://schemas.microsoft.com/office/drawing/2018/hyperlinkcolor" val="tx"/>
                              </a:ext>
                            </a:extLst>
                          </a:hlinkClick>
                        </a:rPr>
                        <a:t>الثلاثة </a:t>
                      </a:r>
                      <a:r>
                        <a:rPr lang="ar-EG" sz="1800" b="1" u="none" dirty="0" err="1">
                          <a:ln w="3175">
                            <a:noFill/>
                          </a:ln>
                          <a:solidFill>
                            <a:schemeClr val="tx1"/>
                          </a:solidFill>
                          <a:latin typeface="Book Antiqua" panose="02040602050305030304" pitchFamily="18" charset="0"/>
                          <a:hlinkClick r:id="rId26" action="ppaction://hlinksldjump">
                            <a:extLst>
                              <a:ext uri="{A12FA001-AC4F-418D-AE19-62706E023703}">
                                <ahyp:hlinkClr xmlns:ahyp="http://schemas.microsoft.com/office/drawing/2018/hyperlinkcolor" val="tx"/>
                              </a:ext>
                            </a:extLst>
                          </a:hlinkClick>
                        </a:rPr>
                        <a:t>تقديسات</a:t>
                      </a:r>
                      <a:r>
                        <a:rPr lang="ar-EG" sz="1800" b="1" u="none" dirty="0">
                          <a:ln w="3175">
                            <a:noFill/>
                          </a:ln>
                          <a:solidFill>
                            <a:schemeClr val="tx1"/>
                          </a:solidFill>
                          <a:latin typeface="Book Antiqua" panose="02040602050305030304" pitchFamily="18" charset="0"/>
                          <a:hlinkClick r:id="rId26" action="ppaction://hlinksldjump">
                            <a:extLst>
                              <a:ext uri="{A12FA001-AC4F-418D-AE19-62706E023703}">
                                <ahyp:hlinkClr xmlns:ahyp="http://schemas.microsoft.com/office/drawing/2018/hyperlinkcolor" val="tx"/>
                              </a:ext>
                            </a:extLst>
                          </a:hlinkClick>
                        </a:rPr>
                        <a:t>، الإنجيل</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27" action="ppaction://hlinksldjump">
                            <a:extLst>
                              <a:ext uri="{A12FA001-AC4F-418D-AE19-62706E023703}">
                                <ahyp:hlinkClr xmlns:ahyp="http://schemas.microsoft.com/office/drawing/2018/hyperlinkcolor" val="tx"/>
                              </a:ext>
                            </a:extLst>
                          </a:hlinkClick>
                        </a:rPr>
                        <a:t>Trisagion, Évangile - </a:t>
                      </a:r>
                      <a:r>
                        <a:rPr lang="ar-EG" sz="1800" b="1" u="none" dirty="0">
                          <a:ln w="3175">
                            <a:noFill/>
                          </a:ln>
                          <a:solidFill>
                            <a:schemeClr val="tx1"/>
                          </a:solidFill>
                          <a:latin typeface="Book Antiqua" panose="02040602050305030304" pitchFamily="18" charset="0"/>
                          <a:hlinkClick r:id="rId27" action="ppaction://hlinksldjump">
                            <a:extLst>
                              <a:ext uri="{A12FA001-AC4F-418D-AE19-62706E023703}">
                                <ahyp:hlinkClr xmlns:ahyp="http://schemas.microsoft.com/office/drawing/2018/hyperlinkcolor" val="tx"/>
                              </a:ext>
                            </a:extLst>
                          </a:hlinkClick>
                        </a:rPr>
                        <a:t>الثلاثة </a:t>
                      </a:r>
                      <a:r>
                        <a:rPr lang="ar-EG" sz="1800" b="1" u="none" dirty="0" err="1">
                          <a:ln w="3175">
                            <a:noFill/>
                          </a:ln>
                          <a:solidFill>
                            <a:schemeClr val="tx1"/>
                          </a:solidFill>
                          <a:latin typeface="Book Antiqua" panose="02040602050305030304" pitchFamily="18" charset="0"/>
                          <a:hlinkClick r:id="rId27" action="ppaction://hlinksldjump">
                            <a:extLst>
                              <a:ext uri="{A12FA001-AC4F-418D-AE19-62706E023703}">
                                <ahyp:hlinkClr xmlns:ahyp="http://schemas.microsoft.com/office/drawing/2018/hyperlinkcolor" val="tx"/>
                              </a:ext>
                            </a:extLst>
                          </a:hlinkClick>
                        </a:rPr>
                        <a:t>تقديسات</a:t>
                      </a:r>
                      <a:r>
                        <a:rPr lang="ar-EG" sz="1800" b="1" u="none" dirty="0">
                          <a:ln w="3175">
                            <a:noFill/>
                          </a:ln>
                          <a:solidFill>
                            <a:schemeClr val="tx1"/>
                          </a:solidFill>
                          <a:latin typeface="Book Antiqua" panose="02040602050305030304" pitchFamily="18" charset="0"/>
                          <a:hlinkClick r:id="rId27" action="ppaction://hlinksldjump">
                            <a:extLst>
                              <a:ext uri="{A12FA001-AC4F-418D-AE19-62706E023703}">
                                <ahyp:hlinkClr xmlns:ahyp="http://schemas.microsoft.com/office/drawing/2018/hyperlinkcolor" val="tx"/>
                              </a:ext>
                            </a:extLst>
                          </a:hlinkClick>
                        </a:rPr>
                        <a:t>، الإنجيل</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28" action="ppaction://hlinksldjump">
                            <a:extLst>
                              <a:ext uri="{A12FA001-AC4F-418D-AE19-62706E023703}">
                                <ahyp:hlinkClr xmlns:ahyp="http://schemas.microsoft.com/office/drawing/2018/hyperlinkcolor" val="tx"/>
                              </a:ext>
                            </a:extLst>
                          </a:hlinkClick>
                        </a:rPr>
                        <a:t>Trisagion, Évangile - </a:t>
                      </a:r>
                      <a:r>
                        <a:rPr lang="ar-EG" sz="1800" b="1" u="none" dirty="0">
                          <a:ln w="3175">
                            <a:noFill/>
                          </a:ln>
                          <a:solidFill>
                            <a:schemeClr val="tx1"/>
                          </a:solidFill>
                          <a:latin typeface="Book Antiqua" panose="02040602050305030304" pitchFamily="18" charset="0"/>
                          <a:hlinkClick r:id="rId28" action="ppaction://hlinksldjump">
                            <a:extLst>
                              <a:ext uri="{A12FA001-AC4F-418D-AE19-62706E023703}">
                                <ahyp:hlinkClr xmlns:ahyp="http://schemas.microsoft.com/office/drawing/2018/hyperlinkcolor" val="tx"/>
                              </a:ext>
                            </a:extLst>
                          </a:hlinkClick>
                        </a:rPr>
                        <a:t>الثلاثة </a:t>
                      </a:r>
                      <a:r>
                        <a:rPr lang="ar-EG" sz="1800" b="1" u="none" dirty="0" err="1">
                          <a:ln w="3175">
                            <a:noFill/>
                          </a:ln>
                          <a:solidFill>
                            <a:schemeClr val="tx1"/>
                          </a:solidFill>
                          <a:latin typeface="Book Antiqua" panose="02040602050305030304" pitchFamily="18" charset="0"/>
                          <a:hlinkClick r:id="rId28" action="ppaction://hlinksldjump">
                            <a:extLst>
                              <a:ext uri="{A12FA001-AC4F-418D-AE19-62706E023703}">
                                <ahyp:hlinkClr xmlns:ahyp="http://schemas.microsoft.com/office/drawing/2018/hyperlinkcolor" val="tx"/>
                              </a:ext>
                            </a:extLst>
                          </a:hlinkClick>
                        </a:rPr>
                        <a:t>تقديسات</a:t>
                      </a:r>
                      <a:r>
                        <a:rPr lang="ar-EG" sz="1800" b="1" u="none" dirty="0">
                          <a:ln w="3175">
                            <a:noFill/>
                          </a:ln>
                          <a:solidFill>
                            <a:schemeClr val="tx1"/>
                          </a:solidFill>
                          <a:latin typeface="Book Antiqua" panose="02040602050305030304" pitchFamily="18" charset="0"/>
                          <a:hlinkClick r:id="rId28" action="ppaction://hlinksldjump">
                            <a:extLst>
                              <a:ext uri="{A12FA001-AC4F-418D-AE19-62706E023703}">
                                <ahyp:hlinkClr xmlns:ahyp="http://schemas.microsoft.com/office/drawing/2018/hyperlinkcolor" val="tx"/>
                              </a:ext>
                            </a:extLst>
                          </a:hlinkClick>
                        </a:rPr>
                        <a:t>، الإنجيل</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29" action="ppaction://hlinksldjump">
                            <a:extLst>
                              <a:ext uri="{A12FA001-AC4F-418D-AE19-62706E023703}">
                                <ahyp:hlinkClr xmlns:ahyp="http://schemas.microsoft.com/office/drawing/2018/hyperlinkcolor" val="tx"/>
                              </a:ext>
                            </a:extLst>
                          </a:hlinkClick>
                        </a:rPr>
                        <a:t>Trisagion, Évangile - </a:t>
                      </a:r>
                      <a:r>
                        <a:rPr lang="ar-EG" sz="1800" b="1" u="none" dirty="0">
                          <a:ln w="3175">
                            <a:noFill/>
                          </a:ln>
                          <a:solidFill>
                            <a:schemeClr val="tx1"/>
                          </a:solidFill>
                          <a:latin typeface="Book Antiqua" panose="02040602050305030304" pitchFamily="18" charset="0"/>
                          <a:hlinkClick r:id="rId29" action="ppaction://hlinksldjump">
                            <a:extLst>
                              <a:ext uri="{A12FA001-AC4F-418D-AE19-62706E023703}">
                                <ahyp:hlinkClr xmlns:ahyp="http://schemas.microsoft.com/office/drawing/2018/hyperlinkcolor" val="tx"/>
                              </a:ext>
                            </a:extLst>
                          </a:hlinkClick>
                        </a:rPr>
                        <a:t>الثلاثة </a:t>
                      </a:r>
                      <a:r>
                        <a:rPr lang="ar-EG" sz="1800" b="1" u="none" dirty="0" err="1">
                          <a:ln w="3175">
                            <a:noFill/>
                          </a:ln>
                          <a:solidFill>
                            <a:schemeClr val="tx1"/>
                          </a:solidFill>
                          <a:latin typeface="Book Antiqua" panose="02040602050305030304" pitchFamily="18" charset="0"/>
                          <a:hlinkClick r:id="rId29" action="ppaction://hlinksldjump">
                            <a:extLst>
                              <a:ext uri="{A12FA001-AC4F-418D-AE19-62706E023703}">
                                <ahyp:hlinkClr xmlns:ahyp="http://schemas.microsoft.com/office/drawing/2018/hyperlinkcolor" val="tx"/>
                              </a:ext>
                            </a:extLst>
                          </a:hlinkClick>
                        </a:rPr>
                        <a:t>تقديسات</a:t>
                      </a:r>
                      <a:r>
                        <a:rPr lang="ar-EG" sz="1800" b="1" u="none" dirty="0">
                          <a:ln w="3175">
                            <a:noFill/>
                          </a:ln>
                          <a:solidFill>
                            <a:schemeClr val="tx1"/>
                          </a:solidFill>
                          <a:latin typeface="Book Antiqua" panose="02040602050305030304" pitchFamily="18" charset="0"/>
                          <a:hlinkClick r:id="rId29" action="ppaction://hlinksldjump">
                            <a:extLst>
                              <a:ext uri="{A12FA001-AC4F-418D-AE19-62706E023703}">
                                <ahyp:hlinkClr xmlns:ahyp="http://schemas.microsoft.com/office/drawing/2018/hyperlinkcolor" val="tx"/>
                              </a:ext>
                            </a:extLst>
                          </a:hlinkClick>
                        </a:rPr>
                        <a:t>، الإنجيل</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30" action="ppaction://hlinksldjump">
                            <a:extLst>
                              <a:ext uri="{A12FA001-AC4F-418D-AE19-62706E023703}">
                                <ahyp:hlinkClr xmlns:ahyp="http://schemas.microsoft.com/office/drawing/2018/hyperlinkcolor" val="tx"/>
                              </a:ext>
                            </a:extLst>
                          </a:hlinkClick>
                        </a:rPr>
                        <a:t>Trisagion, Évangile - </a:t>
                      </a:r>
                      <a:r>
                        <a:rPr lang="ar-EG" sz="1800" b="1" u="none" dirty="0">
                          <a:ln w="3175">
                            <a:noFill/>
                          </a:ln>
                          <a:solidFill>
                            <a:schemeClr val="tx1"/>
                          </a:solidFill>
                          <a:latin typeface="Book Antiqua" panose="02040602050305030304" pitchFamily="18" charset="0"/>
                          <a:hlinkClick r:id="rId30" action="ppaction://hlinksldjump">
                            <a:extLst>
                              <a:ext uri="{A12FA001-AC4F-418D-AE19-62706E023703}">
                                <ahyp:hlinkClr xmlns:ahyp="http://schemas.microsoft.com/office/drawing/2018/hyperlinkcolor" val="tx"/>
                              </a:ext>
                            </a:extLst>
                          </a:hlinkClick>
                        </a:rPr>
                        <a:t>الثلاثة </a:t>
                      </a:r>
                      <a:r>
                        <a:rPr lang="ar-EG" sz="1800" b="1" u="none" dirty="0" err="1">
                          <a:ln w="3175">
                            <a:noFill/>
                          </a:ln>
                          <a:solidFill>
                            <a:schemeClr val="tx1"/>
                          </a:solidFill>
                          <a:latin typeface="Book Antiqua" panose="02040602050305030304" pitchFamily="18" charset="0"/>
                          <a:hlinkClick r:id="rId30" action="ppaction://hlinksldjump">
                            <a:extLst>
                              <a:ext uri="{A12FA001-AC4F-418D-AE19-62706E023703}">
                                <ahyp:hlinkClr xmlns:ahyp="http://schemas.microsoft.com/office/drawing/2018/hyperlinkcolor" val="tx"/>
                              </a:ext>
                            </a:extLst>
                          </a:hlinkClick>
                        </a:rPr>
                        <a:t>تقديسات</a:t>
                      </a:r>
                      <a:r>
                        <a:rPr lang="ar-EG" sz="1800" b="1" u="none" dirty="0">
                          <a:ln w="3175">
                            <a:noFill/>
                          </a:ln>
                          <a:solidFill>
                            <a:schemeClr val="tx1"/>
                          </a:solidFill>
                          <a:latin typeface="Book Antiqua" panose="02040602050305030304" pitchFamily="18" charset="0"/>
                          <a:hlinkClick r:id="rId30" action="ppaction://hlinksldjump">
                            <a:extLst>
                              <a:ext uri="{A12FA001-AC4F-418D-AE19-62706E023703}">
                                <ahyp:hlinkClr xmlns:ahyp="http://schemas.microsoft.com/office/drawing/2018/hyperlinkcolor" val="tx"/>
                              </a:ext>
                            </a:extLst>
                          </a:hlinkClick>
                        </a:rPr>
                        <a:t>، الإنجيل</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31" action="ppaction://hlinksldjump">
                            <a:extLst>
                              <a:ext uri="{A12FA001-AC4F-418D-AE19-62706E023703}">
                                <ahyp:hlinkClr xmlns:ahyp="http://schemas.microsoft.com/office/drawing/2018/hyperlinkcolor" val="tx"/>
                              </a:ext>
                            </a:extLst>
                          </a:hlinkClick>
                        </a:rPr>
                        <a:t>Trisagion, Évangile - </a:t>
                      </a:r>
                      <a:r>
                        <a:rPr lang="ar-EG" sz="1800" b="1" u="none" dirty="0">
                          <a:ln w="3175">
                            <a:noFill/>
                          </a:ln>
                          <a:solidFill>
                            <a:schemeClr val="tx1"/>
                          </a:solidFill>
                          <a:latin typeface="Book Antiqua" panose="02040602050305030304" pitchFamily="18" charset="0"/>
                          <a:hlinkClick r:id="rId31" action="ppaction://hlinksldjump">
                            <a:extLst>
                              <a:ext uri="{A12FA001-AC4F-418D-AE19-62706E023703}">
                                <ahyp:hlinkClr xmlns:ahyp="http://schemas.microsoft.com/office/drawing/2018/hyperlinkcolor" val="tx"/>
                              </a:ext>
                            </a:extLst>
                          </a:hlinkClick>
                        </a:rPr>
                        <a:t>الثلاثة </a:t>
                      </a:r>
                      <a:r>
                        <a:rPr lang="ar-EG" sz="1800" b="1" u="none" dirty="0" err="1">
                          <a:ln w="3175">
                            <a:noFill/>
                          </a:ln>
                          <a:solidFill>
                            <a:schemeClr val="tx1"/>
                          </a:solidFill>
                          <a:latin typeface="Book Antiqua" panose="02040602050305030304" pitchFamily="18" charset="0"/>
                          <a:hlinkClick r:id="rId31" action="ppaction://hlinksldjump">
                            <a:extLst>
                              <a:ext uri="{A12FA001-AC4F-418D-AE19-62706E023703}">
                                <ahyp:hlinkClr xmlns:ahyp="http://schemas.microsoft.com/office/drawing/2018/hyperlinkcolor" val="tx"/>
                              </a:ext>
                            </a:extLst>
                          </a:hlinkClick>
                        </a:rPr>
                        <a:t>تقديسات</a:t>
                      </a:r>
                      <a:r>
                        <a:rPr lang="ar-EG" sz="1800" b="1" u="none" dirty="0">
                          <a:ln w="3175">
                            <a:noFill/>
                          </a:ln>
                          <a:solidFill>
                            <a:schemeClr val="tx1"/>
                          </a:solidFill>
                          <a:latin typeface="Book Antiqua" panose="02040602050305030304" pitchFamily="18" charset="0"/>
                          <a:hlinkClick r:id="rId31" action="ppaction://hlinksldjump">
                            <a:extLst>
                              <a:ext uri="{A12FA001-AC4F-418D-AE19-62706E023703}">
                                <ahyp:hlinkClr xmlns:ahyp="http://schemas.microsoft.com/office/drawing/2018/hyperlinkcolor" val="tx"/>
                              </a:ext>
                            </a:extLst>
                          </a:hlinkClick>
                        </a:rPr>
                        <a:t>، الإنجيل</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750183723"/>
                  </a:ext>
                </a:extLst>
              </a:tr>
              <a:tr h="138915">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32" action="ppaction://hlinksldjump">
                            <a:extLst>
                              <a:ext uri="{A12FA001-AC4F-418D-AE19-62706E023703}">
                                <ahyp:hlinkClr xmlns:ahyp="http://schemas.microsoft.com/office/drawing/2018/hyperlinkcolor" val="tx"/>
                              </a:ext>
                            </a:extLst>
                          </a:hlinkClick>
                        </a:rPr>
                        <a:t>Litanies – </a:t>
                      </a:r>
                      <a:r>
                        <a:rPr lang="ar-EG" sz="1800" b="1" u="none" dirty="0">
                          <a:ln w="3175">
                            <a:noFill/>
                          </a:ln>
                          <a:solidFill>
                            <a:schemeClr val="tx1"/>
                          </a:solidFill>
                          <a:latin typeface="Book Antiqua" panose="02040602050305030304" pitchFamily="18" charset="0"/>
                          <a:hlinkClick r:id="rId32" action="ppaction://hlinksldjump">
                            <a:extLst>
                              <a:ext uri="{A12FA001-AC4F-418D-AE19-62706E023703}">
                                <ahyp:hlinkClr xmlns:ahyp="http://schemas.microsoft.com/office/drawing/2018/hyperlinkcolor" val="tx"/>
                              </a:ext>
                            </a:extLst>
                          </a:hlinkClick>
                        </a:rPr>
                        <a:t>طلبات</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888140762"/>
                  </a:ext>
                </a:extLst>
              </a:tr>
              <a:tr h="740393">
                <a:tc rowSpan="2">
                  <a:txBody>
                    <a:bodyPr/>
                    <a:lstStyle/>
                    <a:p>
                      <a:pPr algn="ctr"/>
                      <a:r>
                        <a:rPr lang="fr-FR" sz="1800" b="1" u="none" dirty="0">
                          <a:ln w="3175">
                            <a:noFill/>
                          </a:ln>
                          <a:solidFill>
                            <a:schemeClr val="tx1"/>
                          </a:solidFill>
                          <a:latin typeface="Book Antiqua" panose="02040602050305030304" pitchFamily="18" charset="0"/>
                          <a:hlinkClick r:id="rId33" action="ppaction://hlinksldjump">
                            <a:extLst>
                              <a:ext uri="{A12FA001-AC4F-418D-AE19-62706E023703}">
                                <ahyp:hlinkClr xmlns:ahyp="http://schemas.microsoft.com/office/drawing/2018/hyperlinkcolor" val="tx"/>
                              </a:ext>
                            </a:extLst>
                          </a:hlinkClick>
                        </a:rPr>
                        <a:t>3 oraisons &amp; Credo - 3 </a:t>
                      </a:r>
                      <a:r>
                        <a:rPr lang="ar-EG" sz="1800" b="1" u="none" dirty="0">
                          <a:ln w="3175">
                            <a:noFill/>
                          </a:ln>
                          <a:solidFill>
                            <a:schemeClr val="tx1"/>
                          </a:solidFill>
                          <a:latin typeface="Book Antiqua" panose="02040602050305030304" pitchFamily="18" charset="0"/>
                          <a:hlinkClick r:id="rId33" action="ppaction://hlinksldjump">
                            <a:extLst>
                              <a:ext uri="{A12FA001-AC4F-418D-AE19-62706E023703}">
                                <ahyp:hlinkClr xmlns:ahyp="http://schemas.microsoft.com/office/drawing/2018/hyperlinkcolor" val="tx"/>
                              </a:ext>
                            </a:extLst>
                          </a:hlinkClick>
                        </a:rPr>
                        <a:t>أواشي وقانون الإيمان</a:t>
                      </a:r>
                      <a:endParaRPr lang="ar-EG" sz="1800" b="1" u="none" dirty="0">
                        <a:ln w="3175">
                          <a:noFill/>
                        </a:ln>
                        <a:solidFill>
                          <a:schemeClr val="tx1"/>
                        </a:solidFill>
                        <a:latin typeface="Book Antiqua" panose="02040602050305030304" pitchFamily="18"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pPr algn="ctr"/>
                      <a:endParaRPr lang="fr-FR" sz="1800" b="1" u="none" dirty="0">
                        <a:ln w="3175">
                          <a:solidFill>
                            <a:schemeClr val="tx1"/>
                          </a:solidFill>
                        </a:ln>
                        <a:solidFill>
                          <a:schemeClr val="accent6">
                            <a:lumMod val="60000"/>
                            <a:lumOff val="40000"/>
                          </a:schemeClr>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u="none" dirty="0">
                        <a:ln w="3175">
                          <a:solidFill>
                            <a:schemeClr val="tx1"/>
                          </a:solidFill>
                        </a:ln>
                        <a:solidFill>
                          <a:schemeClr val="accent6">
                            <a:lumMod val="60000"/>
                            <a:lumOff val="40000"/>
                          </a:schemeClr>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u="none" dirty="0">
                        <a:ln w="3175">
                          <a:solidFill>
                            <a:schemeClr val="tx1"/>
                          </a:solidFill>
                        </a:ln>
                        <a:solidFill>
                          <a:schemeClr val="accent6">
                            <a:lumMod val="60000"/>
                            <a:lumOff val="40000"/>
                          </a:schemeClr>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u="none" dirty="0">
                        <a:ln w="3175">
                          <a:solidFill>
                            <a:schemeClr val="tx1"/>
                          </a:solidFill>
                        </a:ln>
                        <a:solidFill>
                          <a:schemeClr val="accent6">
                            <a:lumMod val="60000"/>
                            <a:lumOff val="40000"/>
                          </a:schemeClr>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u="none" dirty="0">
                        <a:ln w="3175">
                          <a:solidFill>
                            <a:schemeClr val="tx1"/>
                          </a:solidFill>
                        </a:ln>
                        <a:solidFill>
                          <a:schemeClr val="accent6">
                            <a:lumMod val="60000"/>
                            <a:lumOff val="40000"/>
                          </a:schemeClr>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u="none" dirty="0">
                        <a:ln w="3175">
                          <a:solidFill>
                            <a:schemeClr val="tx1"/>
                          </a:solidFill>
                        </a:ln>
                        <a:solidFill>
                          <a:schemeClr val="accent6">
                            <a:lumMod val="60000"/>
                            <a:lumOff val="40000"/>
                          </a:schemeClr>
                        </a:solidFill>
                        <a:latin typeface="Book Antiqua" panose="02040602050305030304" pitchFamily="18"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426106017"/>
                  </a:ext>
                </a:extLst>
              </a:tr>
              <a:tr h="185711">
                <a:tc vMerge="1">
                  <a:txBody>
                    <a:bodyPr/>
                    <a:lstStyle/>
                    <a:p>
                      <a:pPr algn="ctr"/>
                      <a:endParaRPr lang="ar-EG" sz="1800" b="1" u="none" dirty="0">
                        <a:ln w="3175">
                          <a:noFill/>
                        </a:ln>
                        <a:solidFill>
                          <a:schemeClr val="tx1"/>
                        </a:solidFill>
                        <a:latin typeface="Book Antiqua" panose="02040602050305030304" pitchFamily="18"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pPr algn="ct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rowSpan="2">
                  <a:txBody>
                    <a:bodyPr/>
                    <a:lstStyle/>
                    <a:p>
                      <a:pPr algn="ctr"/>
                      <a:r>
                        <a:rPr lang="fr-FR" sz="1800" b="1" u="none" dirty="0">
                          <a:ln w="3175">
                            <a:noFill/>
                          </a:ln>
                          <a:solidFill>
                            <a:schemeClr val="tx1"/>
                          </a:solidFill>
                          <a:latin typeface="Book Antiqua" panose="02040602050305030304" pitchFamily="18" charset="0"/>
                          <a:hlinkClick r:id="rId34" action="ppaction://hlinksldjump">
                            <a:extLst>
                              <a:ext uri="{A12FA001-AC4F-418D-AE19-62706E023703}">
                                <ahyp:hlinkClr xmlns:ahyp="http://schemas.microsoft.com/office/drawing/2018/hyperlinkcolor" val="tx"/>
                              </a:ext>
                            </a:extLst>
                          </a:hlinkClick>
                        </a:rPr>
                        <a:t>Conclusion - </a:t>
                      </a:r>
                      <a:r>
                        <a:rPr lang="ar-EG" sz="1800" b="1" u="none" dirty="0">
                          <a:ln w="3175">
                            <a:noFill/>
                          </a:ln>
                          <a:solidFill>
                            <a:schemeClr val="tx1"/>
                          </a:solidFill>
                          <a:latin typeface="Book Antiqua" panose="02040602050305030304" pitchFamily="18" charset="0"/>
                          <a:hlinkClick r:id="rId34" action="ppaction://hlinksldjump">
                            <a:extLst>
                              <a:ext uri="{A12FA001-AC4F-418D-AE19-62706E023703}">
                                <ahyp:hlinkClr xmlns:ahyp="http://schemas.microsoft.com/office/drawing/2018/hyperlinkcolor" val="tx"/>
                              </a:ext>
                            </a:extLst>
                          </a:hlinkClick>
                        </a:rPr>
                        <a:t>ختام</a:t>
                      </a:r>
                      <a:endParaRPr lang="fr-FR"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4008541353"/>
                  </a:ext>
                </a:extLst>
              </a:tr>
              <a:tr h="552252">
                <a:tc>
                  <a:txBody>
                    <a:bodyPr/>
                    <a:lstStyle/>
                    <a:p>
                      <a:pPr algn="ctr"/>
                      <a:r>
                        <a:rPr lang="fr-FR" sz="1800" b="1" u="none" dirty="0">
                          <a:ln w="3175">
                            <a:noFill/>
                          </a:ln>
                          <a:solidFill>
                            <a:schemeClr val="tx1"/>
                          </a:solidFill>
                          <a:latin typeface="Book Antiqua" panose="02040602050305030304" pitchFamily="18" charset="0"/>
                          <a:hlinkClick r:id="rId35" action="ppaction://hlinksldjump">
                            <a:extLst>
                              <a:ext uri="{A12FA001-AC4F-418D-AE19-62706E023703}">
                                <ahyp:hlinkClr xmlns:ahyp="http://schemas.microsoft.com/office/drawing/2018/hyperlinkcolor" val="tx"/>
                              </a:ext>
                            </a:extLst>
                          </a:hlinkClick>
                        </a:rPr>
                        <a:t>Litanies – </a:t>
                      </a:r>
                      <a:r>
                        <a:rPr lang="ar-EG" sz="1800" b="1" u="none" dirty="0">
                          <a:ln w="3175">
                            <a:noFill/>
                          </a:ln>
                          <a:solidFill>
                            <a:schemeClr val="tx1"/>
                          </a:solidFill>
                          <a:latin typeface="Book Antiqua" panose="02040602050305030304" pitchFamily="18" charset="0"/>
                          <a:hlinkClick r:id="rId35" action="ppaction://hlinksldjump">
                            <a:extLst>
                              <a:ext uri="{A12FA001-AC4F-418D-AE19-62706E023703}">
                                <ahyp:hlinkClr xmlns:ahyp="http://schemas.microsoft.com/office/drawing/2018/hyperlinkcolor" val="tx"/>
                              </a:ext>
                            </a:extLst>
                          </a:hlinkClick>
                        </a:rPr>
                        <a:t>طلبات</a:t>
                      </a:r>
                      <a:endParaRPr lang="ar-EG" sz="1800" b="1" u="none" dirty="0">
                        <a:ln w="3175">
                          <a:noFill/>
                        </a:ln>
                        <a:solidFill>
                          <a:schemeClr val="tx1"/>
                        </a:solidFill>
                        <a:latin typeface="Book Antiqua" panose="02040602050305030304" pitchFamily="18"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algn="ctr"/>
                      <a:r>
                        <a:rPr lang="fr-FR" sz="1800" b="1" u="none" dirty="0">
                          <a:ln w="3175">
                            <a:noFill/>
                          </a:ln>
                          <a:solidFill>
                            <a:schemeClr val="tx1"/>
                          </a:solidFill>
                          <a:latin typeface="Book Antiqua" panose="02040602050305030304" pitchFamily="18" charset="0"/>
                          <a:hlinkClick r:id="rId36" action="ppaction://hlinksldjump">
                            <a:extLst>
                              <a:ext uri="{A12FA001-AC4F-418D-AE19-62706E023703}">
                                <ahyp:hlinkClr xmlns:ahyp="http://schemas.microsoft.com/office/drawing/2018/hyperlinkcolor" val="tx"/>
                              </a:ext>
                            </a:extLst>
                          </a:hlinkClick>
                        </a:rPr>
                        <a:t>Litanies – </a:t>
                      </a:r>
                      <a:r>
                        <a:rPr lang="ar-EG" sz="1800" b="1" u="none" dirty="0">
                          <a:ln w="3175">
                            <a:noFill/>
                          </a:ln>
                          <a:solidFill>
                            <a:schemeClr val="tx1"/>
                          </a:solidFill>
                          <a:latin typeface="Book Antiqua" panose="02040602050305030304" pitchFamily="18" charset="0"/>
                          <a:hlinkClick r:id="rId36" action="ppaction://hlinksldjump">
                            <a:extLst>
                              <a:ext uri="{A12FA001-AC4F-418D-AE19-62706E023703}">
                                <ahyp:hlinkClr xmlns:ahyp="http://schemas.microsoft.com/office/drawing/2018/hyperlinkcolor" val="tx"/>
                              </a:ext>
                            </a:extLst>
                          </a:hlinkClick>
                        </a:rPr>
                        <a:t>طلبات</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37" action="ppaction://hlinksldjump">
                            <a:extLst>
                              <a:ext uri="{A12FA001-AC4F-418D-AE19-62706E023703}">
                                <ahyp:hlinkClr xmlns:ahyp="http://schemas.microsoft.com/office/drawing/2018/hyperlinkcolor" val="tx"/>
                              </a:ext>
                            </a:extLst>
                          </a:hlinkClick>
                        </a:rPr>
                        <a:t>Litanies – </a:t>
                      </a:r>
                      <a:r>
                        <a:rPr lang="ar-EG" sz="1800" b="1" u="none" dirty="0">
                          <a:ln w="3175">
                            <a:noFill/>
                          </a:ln>
                          <a:solidFill>
                            <a:schemeClr val="tx1"/>
                          </a:solidFill>
                          <a:latin typeface="Book Antiqua" panose="02040602050305030304" pitchFamily="18" charset="0"/>
                          <a:hlinkClick r:id="rId37" action="ppaction://hlinksldjump">
                            <a:extLst>
                              <a:ext uri="{A12FA001-AC4F-418D-AE19-62706E023703}">
                                <ahyp:hlinkClr xmlns:ahyp="http://schemas.microsoft.com/office/drawing/2018/hyperlinkcolor" val="tx"/>
                              </a:ext>
                            </a:extLst>
                          </a:hlinkClick>
                        </a:rPr>
                        <a:t>طلبات</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38" action="ppaction://hlinksldjump">
                            <a:extLst>
                              <a:ext uri="{A12FA001-AC4F-418D-AE19-62706E023703}">
                                <ahyp:hlinkClr xmlns:ahyp="http://schemas.microsoft.com/office/drawing/2018/hyperlinkcolor" val="tx"/>
                              </a:ext>
                            </a:extLst>
                          </a:hlinkClick>
                        </a:rPr>
                        <a:t>Litanies – </a:t>
                      </a:r>
                      <a:r>
                        <a:rPr lang="ar-EG" sz="1800" b="1" u="none" dirty="0">
                          <a:ln w="3175">
                            <a:noFill/>
                          </a:ln>
                          <a:solidFill>
                            <a:schemeClr val="tx1"/>
                          </a:solidFill>
                          <a:latin typeface="Book Antiqua" panose="02040602050305030304" pitchFamily="18" charset="0"/>
                          <a:hlinkClick r:id="rId38" action="ppaction://hlinksldjump">
                            <a:extLst>
                              <a:ext uri="{A12FA001-AC4F-418D-AE19-62706E023703}">
                                <ahyp:hlinkClr xmlns:ahyp="http://schemas.microsoft.com/office/drawing/2018/hyperlinkcolor" val="tx"/>
                              </a:ext>
                            </a:extLst>
                          </a:hlinkClick>
                        </a:rPr>
                        <a:t>طلبات</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39" action="ppaction://hlinksldjump">
                            <a:extLst>
                              <a:ext uri="{A12FA001-AC4F-418D-AE19-62706E023703}">
                                <ahyp:hlinkClr xmlns:ahyp="http://schemas.microsoft.com/office/drawing/2018/hyperlinkcolor" val="tx"/>
                              </a:ext>
                            </a:extLst>
                          </a:hlinkClick>
                        </a:rPr>
                        <a:t>Litanies – </a:t>
                      </a:r>
                      <a:r>
                        <a:rPr lang="ar-EG" sz="1800" b="1" u="none" dirty="0">
                          <a:ln w="3175">
                            <a:noFill/>
                          </a:ln>
                          <a:solidFill>
                            <a:schemeClr val="tx1"/>
                          </a:solidFill>
                          <a:latin typeface="Book Antiqua" panose="02040602050305030304" pitchFamily="18" charset="0"/>
                          <a:hlinkClick r:id="rId39" action="ppaction://hlinksldjump">
                            <a:extLst>
                              <a:ext uri="{A12FA001-AC4F-418D-AE19-62706E023703}">
                                <ahyp:hlinkClr xmlns:ahyp="http://schemas.microsoft.com/office/drawing/2018/hyperlinkcolor" val="tx"/>
                              </a:ext>
                            </a:extLst>
                          </a:hlinkClick>
                        </a:rPr>
                        <a:t>طلبات</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u="none" dirty="0">
                          <a:ln w="3175">
                            <a:noFill/>
                          </a:ln>
                          <a:solidFill>
                            <a:schemeClr val="tx1"/>
                          </a:solidFill>
                          <a:latin typeface="Book Antiqua" panose="02040602050305030304" pitchFamily="18" charset="0"/>
                          <a:hlinkClick r:id="rId40" action="ppaction://hlinksldjump">
                            <a:extLst>
                              <a:ext uri="{A12FA001-AC4F-418D-AE19-62706E023703}">
                                <ahyp:hlinkClr xmlns:ahyp="http://schemas.microsoft.com/office/drawing/2018/hyperlinkcolor" val="tx"/>
                              </a:ext>
                            </a:extLst>
                          </a:hlinkClick>
                        </a:rPr>
                        <a:t>Litanies – </a:t>
                      </a:r>
                      <a:r>
                        <a:rPr lang="ar-EG" sz="1800" b="1" u="none" dirty="0">
                          <a:ln w="3175">
                            <a:noFill/>
                          </a:ln>
                          <a:solidFill>
                            <a:schemeClr val="tx1"/>
                          </a:solidFill>
                          <a:latin typeface="Book Antiqua" panose="02040602050305030304" pitchFamily="18" charset="0"/>
                          <a:hlinkClick r:id="rId40" action="ppaction://hlinksldjump">
                            <a:extLst>
                              <a:ext uri="{A12FA001-AC4F-418D-AE19-62706E023703}">
                                <ahyp:hlinkClr xmlns:ahyp="http://schemas.microsoft.com/office/drawing/2018/hyperlinkcolor" val="tx"/>
                              </a:ext>
                            </a:extLst>
                          </a:hlinkClick>
                        </a:rPr>
                        <a:t>طلبات</a:t>
                      </a:r>
                      <a:endParaRPr lang="ar-EG" sz="1800" b="1" u="none" dirty="0">
                        <a:ln w="3175">
                          <a:no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vMerge="1">
                  <a:txBody>
                    <a:bodyPr/>
                    <a:lstStyle/>
                    <a:p>
                      <a:endParaRPr dirty="0"/>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3315489218"/>
                  </a:ext>
                </a:extLst>
              </a:tr>
            </a:tbl>
          </a:graphicData>
        </a:graphic>
      </p:graphicFrame>
    </p:spTree>
    <p:extLst>
      <p:ext uri="{BB962C8B-B14F-4D97-AF65-F5344CB8AC3E}">
        <p14:creationId xmlns:p14="http://schemas.microsoft.com/office/powerpoint/2010/main" val="99100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12283" name="Group 27"/>
          <p:cNvGraphicFramePr>
            <a:graphicFrameLocks noGrp="1"/>
          </p:cNvGraphicFramePr>
          <p:nvPr>
            <p:extLst>
              <p:ext uri="{D42A27DB-BD31-4B8C-83A1-F6EECF244321}">
                <p14:modId xmlns:p14="http://schemas.microsoft.com/office/powerpoint/2010/main" val="2832478320"/>
              </p:ext>
            </p:extLst>
          </p:nvPr>
        </p:nvGraphicFramePr>
        <p:xfrm>
          <a:off x="0" y="514024"/>
          <a:ext cx="12192000" cy="5709920"/>
        </p:xfrm>
        <a:graphic>
          <a:graphicData uri="http://schemas.openxmlformats.org/drawingml/2006/table">
            <a:tbl>
              <a:tblPr/>
              <a:tblGrid>
                <a:gridCol w="6718041">
                  <a:extLst>
                    <a:ext uri="{9D8B030D-6E8A-4147-A177-3AD203B41FA5}">
                      <a16:colId xmlns:a16="http://schemas.microsoft.com/office/drawing/2014/main" val="20000"/>
                    </a:ext>
                  </a:extLst>
                </a:gridCol>
                <a:gridCol w="5473959">
                  <a:extLst>
                    <a:ext uri="{9D8B030D-6E8A-4147-A177-3AD203B41FA5}">
                      <a16:colId xmlns:a16="http://schemas.microsoft.com/office/drawing/2014/main" val="1929201856"/>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kern="1200" cap="none" normalizeH="0" baseline="0" dirty="0">
                          <a:ln>
                            <a:noFill/>
                          </a:ln>
                          <a:solidFill>
                            <a:schemeClr val="tx1"/>
                          </a:solidFill>
                          <a:effectLst/>
                          <a:latin typeface="Book Antiqua" panose="02040602050305030304" pitchFamily="18" charset="0"/>
                          <a:ea typeface="+mn-ea"/>
                          <a:cs typeface="Arial" charset="0"/>
                        </a:rPr>
                        <a:t>Salut à notre père </a:t>
                      </a:r>
                      <a:r>
                        <a:rPr kumimoji="0" lang="fr-FR" sz="3200" b="1" i="0" u="none" strike="noStrike" kern="1200" cap="none" normalizeH="0" baseline="0" dirty="0" err="1">
                          <a:ln>
                            <a:noFill/>
                          </a:ln>
                          <a:solidFill>
                            <a:schemeClr val="tx1"/>
                          </a:solidFill>
                          <a:effectLst/>
                          <a:latin typeface="Book Antiqua" panose="02040602050305030304" pitchFamily="18" charset="0"/>
                          <a:ea typeface="+mn-ea"/>
                          <a:cs typeface="Arial" charset="0"/>
                        </a:rPr>
                        <a:t>abba</a:t>
                      </a:r>
                      <a:r>
                        <a:rPr kumimoji="0" lang="fr-FR" sz="3200" b="1" i="0" u="none" strike="noStrike" kern="1200" cap="none" normalizeH="0" baseline="0" dirty="0">
                          <a:ln>
                            <a:noFill/>
                          </a:ln>
                          <a:solidFill>
                            <a:schemeClr val="tx1"/>
                          </a:solidFill>
                          <a:effectLst/>
                          <a:latin typeface="Book Antiqua" panose="02040602050305030304" pitchFamily="18" charset="0"/>
                          <a:ea typeface="+mn-ea"/>
                          <a:cs typeface="Arial" charset="0"/>
                        </a:rPr>
                        <a:t> Antoine,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kern="1200" cap="none" normalizeH="0" baseline="0" dirty="0">
                          <a:ln>
                            <a:noFill/>
                          </a:ln>
                          <a:solidFill>
                            <a:schemeClr val="tx1"/>
                          </a:solidFill>
                          <a:effectLst/>
                          <a:latin typeface="Book Antiqua" panose="02040602050305030304" pitchFamily="18" charset="0"/>
                          <a:ea typeface="+mn-ea"/>
                          <a:cs typeface="Arial" charset="0"/>
                        </a:rPr>
                        <a:t>la lanterne du monachisme.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kern="1200" cap="none" normalizeH="0" baseline="0" dirty="0">
                          <a:ln>
                            <a:noFill/>
                          </a:ln>
                          <a:solidFill>
                            <a:schemeClr val="tx1"/>
                          </a:solidFill>
                          <a:effectLst/>
                          <a:latin typeface="Book Antiqua" panose="02040602050305030304" pitchFamily="18" charset="0"/>
                          <a:ea typeface="+mn-ea"/>
                          <a:cs typeface="Arial" charset="0"/>
                        </a:rPr>
                        <a:t>Salut à notre père </a:t>
                      </a:r>
                      <a:r>
                        <a:rPr kumimoji="0" lang="fr-FR" sz="3200" b="1" i="0" u="none" strike="noStrike" kern="1200" cap="none" normalizeH="0" baseline="0" dirty="0" err="1">
                          <a:ln>
                            <a:noFill/>
                          </a:ln>
                          <a:solidFill>
                            <a:schemeClr val="tx1"/>
                          </a:solidFill>
                          <a:effectLst/>
                          <a:latin typeface="Book Antiqua" panose="02040602050305030304" pitchFamily="18" charset="0"/>
                          <a:ea typeface="+mn-ea"/>
                          <a:cs typeface="Arial" charset="0"/>
                        </a:rPr>
                        <a:t>abba</a:t>
                      </a:r>
                      <a:r>
                        <a:rPr kumimoji="0" lang="fr-FR" sz="3200" b="1" i="0" u="none" strike="noStrike" kern="1200" cap="none" normalizeH="0" baseline="0" dirty="0">
                          <a:ln>
                            <a:noFill/>
                          </a:ln>
                          <a:solidFill>
                            <a:schemeClr val="tx1"/>
                          </a:solidFill>
                          <a:effectLst/>
                          <a:latin typeface="Book Antiqua" panose="02040602050305030304" pitchFamily="18" charset="0"/>
                          <a:ea typeface="+mn-ea"/>
                          <a:cs typeface="Arial" charset="0"/>
                        </a:rPr>
                        <a:t> Paul,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1" i="0" u="none" strike="noStrike" kern="1200" cap="none" normalizeH="0" baseline="0" dirty="0">
                          <a:ln>
                            <a:noFill/>
                          </a:ln>
                          <a:solidFill>
                            <a:schemeClr val="tx1"/>
                          </a:solidFill>
                          <a:effectLst/>
                          <a:latin typeface="Book Antiqua" panose="02040602050305030304" pitchFamily="18" charset="0"/>
                          <a:ea typeface="+mn-ea"/>
                          <a:cs typeface="Arial" charset="0"/>
                        </a:rPr>
                        <a:t>le bien-aimé du Christ. </a:t>
                      </a:r>
                      <a:endParaRPr kumimoji="0" lang="en-US" sz="3200" b="1" i="0" u="none" strike="noStrike" kern="1200" cap="none" normalizeH="0" baseline="0" dirty="0">
                        <a:ln>
                          <a:noFill/>
                        </a:ln>
                        <a:solidFill>
                          <a:schemeClr val="tx1"/>
                        </a:solidFill>
                        <a:effectLst/>
                        <a:latin typeface="Book Antiqua" panose="02040602050305030304" pitchFamily="18" charset="0"/>
                        <a:ea typeface="+mn-ea"/>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السلام لأبينا</a:t>
                      </a:r>
                      <a:r>
                        <a:rPr kumimoji="0" lang="fr-FR"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AE" sz="3700" b="1" i="0" u="none" strike="noStrike" cap="none" normalizeH="0" baseline="0" dirty="0">
                          <a:ln>
                            <a:noFill/>
                          </a:ln>
                          <a:solidFill>
                            <a:schemeClr val="tx1"/>
                          </a:solidFill>
                          <a:effectLst/>
                          <a:latin typeface="Book Antiqua" panose="02040602050305030304" pitchFamily="18" charset="0"/>
                          <a:cs typeface="Arial" charset="0"/>
                        </a:rPr>
                        <a:t>أنبا</a:t>
                      </a:r>
                      <a:r>
                        <a:rPr kumimoji="0" lang="fr-FR"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أنطونيوس،</a:t>
                      </a:r>
                      <a:endParaRPr kumimoji="0" lang="fr-FR"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سراج الرهبنة</a:t>
                      </a:r>
                      <a:r>
                        <a:rPr kumimoji="0" lang="fr-FR" sz="3700" b="1" i="0" u="none" strike="noStrike" cap="none" normalizeH="0" baseline="0" dirty="0">
                          <a:ln>
                            <a:noFill/>
                          </a:ln>
                          <a:solidFill>
                            <a:schemeClr val="tx1"/>
                          </a:solidFill>
                          <a:effectLst/>
                          <a:latin typeface="Book Antiqua" panose="02040602050305030304" pitchFamily="18" charset="0"/>
                          <a:cs typeface="Arial" charset="0"/>
                        </a:rPr>
                        <a:t>. </a:t>
                      </a:r>
                      <a:endParaRPr kumimoji="0" lang="ar-EG"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السلام لأبينا أنبا بولا،</a:t>
                      </a:r>
                      <a:endParaRPr kumimoji="0" lang="fr-FR" sz="37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حبيب المسيح. </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&lt;ere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peniwt</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abba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Antwnioc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 </a:t>
                      </a:r>
                      <a:endParaRPr kumimoji="0" lang="ar-EG" sz="53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piqybc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metmona,oc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 </a:t>
                      </a:r>
                      <a:endParaRPr kumimoji="0" lang="ar-EG" sz="53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,ere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peniwt</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abba Paule @</a:t>
                      </a:r>
                      <a:endParaRPr kumimoji="0" lang="ar-EG" sz="53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pimenrit</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P=,=c.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774BCB5E-D674-4F47-9CA9-D54D92B3975F}"/>
              </a:ext>
            </a:extLst>
          </p:cNvPr>
          <p:cNvGraphicFramePr>
            <a:graphicFrameLocks noGrp="1"/>
          </p:cNvGraphicFramePr>
          <p:nvPr>
            <p:extLst>
              <p:ext uri="{D42A27DB-BD31-4B8C-83A1-F6EECF244321}">
                <p14:modId xmlns:p14="http://schemas.microsoft.com/office/powerpoint/2010/main" val="232084491"/>
              </p:ext>
            </p:extLst>
          </p:nvPr>
        </p:nvGraphicFramePr>
        <p:xfrm>
          <a:off x="2032000" y="89808"/>
          <a:ext cx="8128000" cy="420307"/>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4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St Antoine &amp; St Paul - </a:t>
                      </a:r>
                      <a:r>
                        <a:rPr kumimoji="0" lang="ar-EG" sz="24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أنبا أنطونيوس وأنبا بولا</a:t>
                      </a: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4" name="Text Box 29">
            <a:hlinkClick r:id="rId3" action="ppaction://hlinksldjump"/>
            <a:extLst>
              <a:ext uri="{FF2B5EF4-FFF2-40B4-BE49-F238E27FC236}">
                <a16:creationId xmlns:a16="http://schemas.microsoft.com/office/drawing/2014/main" id="{26875808-4540-AF48-F727-A979A6B07763}"/>
              </a:ext>
            </a:extLst>
          </p:cNvPr>
          <p:cNvSpPr txBox="1">
            <a:spLocks noChangeArrowheads="1"/>
          </p:cNvSpPr>
          <p:nvPr/>
        </p:nvSpPr>
        <p:spPr bwMode="auto">
          <a:xfrm>
            <a:off x="0" y="6288541"/>
            <a:ext cx="2324986" cy="569459"/>
          </a:xfrm>
          <a:prstGeom prst="rect">
            <a:avLst/>
          </a:prstGeom>
          <a:ln>
            <a:solidFill>
              <a:srgbClr val="C00000"/>
            </a:solid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400" b="1" dirty="0">
                <a:solidFill>
                  <a:schemeClr val="tx1"/>
                </a:solidFill>
                <a:latin typeface="Book Antiqua" panose="02040602050305030304" pitchFamily="18" charset="0"/>
                <a:cs typeface="Arial" charset="0"/>
              </a:rPr>
              <a:t>En Présence de l’Évêque</a:t>
            </a:r>
          </a:p>
        </p:txBody>
      </p:sp>
    </p:spTree>
    <p:extLst>
      <p:ext uri="{BB962C8B-B14F-4D97-AF65-F5344CB8AC3E}">
        <p14:creationId xmlns:p14="http://schemas.microsoft.com/office/powerpoint/2010/main" val="403189592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0358" name="Group 22"/>
          <p:cNvGraphicFramePr>
            <a:graphicFrameLocks noGrp="1"/>
          </p:cNvGraphicFramePr>
          <p:nvPr>
            <p:ph sz="half" idx="1"/>
            <p:extLst>
              <p:ext uri="{D42A27DB-BD31-4B8C-83A1-F6EECF244321}">
                <p14:modId xmlns:p14="http://schemas.microsoft.com/office/powerpoint/2010/main" val="1612003520"/>
              </p:ext>
            </p:extLst>
          </p:nvPr>
        </p:nvGraphicFramePr>
        <p:xfrm>
          <a:off x="0" y="606490"/>
          <a:ext cx="12191998" cy="5711952"/>
        </p:xfrm>
        <a:graphic>
          <a:graphicData uri="http://schemas.openxmlformats.org/drawingml/2006/table">
            <a:tbl>
              <a:tblPr/>
              <a:tblGrid>
                <a:gridCol w="4111821">
                  <a:extLst>
                    <a:ext uri="{9D8B030D-6E8A-4147-A177-3AD203B41FA5}">
                      <a16:colId xmlns:a16="http://schemas.microsoft.com/office/drawing/2014/main" val="20000"/>
                    </a:ext>
                  </a:extLst>
                </a:gridCol>
                <a:gridCol w="4477996">
                  <a:extLst>
                    <a:ext uri="{9D8B030D-6E8A-4147-A177-3AD203B41FA5}">
                      <a16:colId xmlns:a16="http://schemas.microsoft.com/office/drawing/2014/main" val="20001"/>
                    </a:ext>
                  </a:extLst>
                </a:gridCol>
                <a:gridCol w="3602181">
                  <a:extLst>
                    <a:ext uri="{9D8B030D-6E8A-4147-A177-3AD203B41FA5}">
                      <a16:colId xmlns:a16="http://schemas.microsoft.com/office/drawing/2014/main" val="20002"/>
                    </a:ext>
                  </a:extLst>
                </a:gridCol>
              </a:tblGrid>
              <a:tr h="529978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charset="0"/>
                        </a:rPr>
                        <a:t>Pilaoc</a:t>
                      </a:r>
                      <a:r>
                        <a:rPr kumimoji="0" lang="en-CA"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charset="0"/>
                        </a:rPr>
                        <a:t> @ </a:t>
                      </a:r>
                      <a:endParaRPr kumimoji="0" lang="en-US" sz="20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2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2400" b="1" i="0" u="none" strike="noStrike" cap="none" normalizeH="0" baseline="0" dirty="0" err="1">
                          <a:ln>
                            <a:noFill/>
                          </a:ln>
                          <a:solidFill>
                            <a:schemeClr val="tx1"/>
                          </a:solidFill>
                          <a:effectLst/>
                          <a:latin typeface="CS Avva Shenouda" panose="020B7200000000000000" pitchFamily="34" charset="0"/>
                          <a:cs typeface="Arial" charset="0"/>
                        </a:rPr>
                        <a:t>ele`ycon</a:t>
                      </a:r>
                      <a:endParaRPr kumimoji="0" lang="en-US" sz="24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CS Avva Shenouda" panose="020B7200000000000000" pitchFamily="34"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pitchFamily="34" charset="0"/>
                        </a:rPr>
                        <a:t>Piouyb</a:t>
                      </a:r>
                      <a:r>
                        <a:rPr kumimoji="0" lang="en-US" sz="2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pitchFamily="34" charset="0"/>
                        </a:rPr>
                        <a:t> @ </a:t>
                      </a:r>
                      <a:endParaRPr kumimoji="0" lang="en-US" sz="28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Cwjp</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niben</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mmetsamse</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idwlon</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hitou</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ebolqen</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pouhyt</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Peknomoc</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tekho</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nekentoly</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nekme;myi</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nekouahcahni</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=e=;=u @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matajrwou</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`n`</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qryi</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qen</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r>
                        <a:rPr lang="fr-FR" sz="2800" b="1" u="none" dirty="0" err="1">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pouhyt</a:t>
                      </a:r>
                      <a:r>
                        <a:rPr lang="fr-FR" sz="2800" b="1" u="none" dirty="0">
                          <a:solidFill>
                            <a:schemeClr val="tx1"/>
                          </a:solidFill>
                          <a:effectLst/>
                          <a:latin typeface="CS Avva Shenouda" panose="020B7200000000000000" pitchFamily="34" charset="0"/>
                          <a:ea typeface="Times New Roman" panose="02020603050405020304" pitchFamily="18" charset="0"/>
                          <a:cs typeface="Times New Roman" panose="02020603050405020304" pitchFamily="18" charset="0"/>
                        </a:rPr>
                        <a:t>. </a:t>
                      </a: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Seigneur.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0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Ôte de leurs cœurs tout reste de l’adoration des idoles.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Mets en eux Ta Loi, Ta crainte, Tes commandements, Ta justice et Tes saintes injonctions. </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800" b="1" i="0" u="none" strike="noStrike" cap="none" normalizeH="0" baseline="0" dirty="0">
                          <a:ln>
                            <a:noFill/>
                          </a:ln>
                          <a:solidFill>
                            <a:schemeClr val="tx1"/>
                          </a:solidFill>
                          <a:effectLst/>
                          <a:latin typeface="Book Antiqua" panose="02040602050305030304" pitchFamily="18" charset="0"/>
                          <a:cs typeface="Arial" charset="0"/>
                        </a:rPr>
                        <a:t>يا رب ارحم</a:t>
                      </a:r>
                      <a:endParaRPr kumimoji="0" lang="en-CA" sz="28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3600" b="1" i="0" u="none" strike="noStrike" cap="none" normalizeH="0" baseline="0" dirty="0">
                          <a:ln>
                            <a:noFill/>
                          </a:ln>
                          <a:solidFill>
                            <a:schemeClr val="tx1"/>
                          </a:solidFill>
                          <a:effectLst/>
                          <a:latin typeface="Book Antiqua" panose="02040602050305030304" pitchFamily="18" charset="0"/>
                          <a:cs typeface="Arial" charset="0"/>
                        </a:rPr>
                        <a:t>وكل بقايا عبادة الأوثان انزعها من قلوبهم. </a:t>
                      </a:r>
                      <a:endParaRPr kumimoji="0" lang="fr-FR" sz="36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3200" b="1" i="0" u="none" strike="noStrike" cap="none" normalizeH="0" baseline="0" dirty="0">
                          <a:ln>
                            <a:noFill/>
                          </a:ln>
                          <a:solidFill>
                            <a:schemeClr val="tx1"/>
                          </a:solidFill>
                          <a:effectLst/>
                          <a:latin typeface="Book Antiqua" panose="02040602050305030304" pitchFamily="18" charset="0"/>
                          <a:cs typeface="Arial" charset="0"/>
                        </a:rPr>
                        <a:t>ناموسك وصاياك وحقوقك وأوامرك المقدسة ثبتها </a:t>
                      </a:r>
                      <a:r>
                        <a:rPr kumimoji="0" lang="ar-AE" sz="3200" b="1" i="0" u="none" strike="noStrike" cap="none" normalizeH="0" baseline="0" dirty="0" err="1">
                          <a:ln>
                            <a:noFill/>
                          </a:ln>
                          <a:solidFill>
                            <a:schemeClr val="tx1"/>
                          </a:solidFill>
                          <a:effectLst/>
                          <a:latin typeface="Book Antiqua" panose="02040602050305030304" pitchFamily="18" charset="0"/>
                          <a:cs typeface="Arial" charset="0"/>
                        </a:rPr>
                        <a:t>فى</a:t>
                      </a:r>
                      <a:r>
                        <a:rPr kumimoji="0" lang="ar-AE" sz="3200" b="1" i="0" u="none" strike="noStrike" cap="none" normalizeH="0" baseline="0" dirty="0">
                          <a:ln>
                            <a:noFill/>
                          </a:ln>
                          <a:solidFill>
                            <a:schemeClr val="tx1"/>
                          </a:solidFill>
                          <a:effectLst/>
                          <a:latin typeface="Book Antiqua" panose="02040602050305030304" pitchFamily="18" charset="0"/>
                          <a:cs typeface="Arial" charset="0"/>
                        </a:rPr>
                        <a:t> قلوبهم. </a:t>
                      </a:r>
                      <a:endParaRPr kumimoji="0" lang="en-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63484957"/>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6505" name="Group 25"/>
          <p:cNvGraphicFramePr>
            <a:graphicFrameLocks noGrp="1"/>
          </p:cNvGraphicFramePr>
          <p:nvPr>
            <p:ph sz="half" idx="1"/>
            <p:extLst>
              <p:ext uri="{D42A27DB-BD31-4B8C-83A1-F6EECF244321}">
                <p14:modId xmlns:p14="http://schemas.microsoft.com/office/powerpoint/2010/main" val="3675199962"/>
              </p:ext>
            </p:extLst>
          </p:nvPr>
        </p:nvGraphicFramePr>
        <p:xfrm>
          <a:off x="0" y="0"/>
          <a:ext cx="12192000" cy="6217920"/>
        </p:xfrm>
        <a:graphic>
          <a:graphicData uri="http://schemas.openxmlformats.org/drawingml/2006/table">
            <a:tbl>
              <a:tblPr/>
              <a:tblGrid>
                <a:gridCol w="4199467">
                  <a:extLst>
                    <a:ext uri="{9D8B030D-6E8A-4147-A177-3AD203B41FA5}">
                      <a16:colId xmlns:a16="http://schemas.microsoft.com/office/drawing/2014/main" val="20000"/>
                    </a:ext>
                  </a:extLst>
                </a:gridCol>
                <a:gridCol w="4385733">
                  <a:extLst>
                    <a:ext uri="{9D8B030D-6E8A-4147-A177-3AD203B41FA5}">
                      <a16:colId xmlns:a16="http://schemas.microsoft.com/office/drawing/2014/main" val="20001"/>
                    </a:ext>
                  </a:extLst>
                </a:gridCol>
                <a:gridCol w="3606800">
                  <a:extLst>
                    <a:ext uri="{9D8B030D-6E8A-4147-A177-3AD203B41FA5}">
                      <a16:colId xmlns:a16="http://schemas.microsoft.com/office/drawing/2014/main" val="20002"/>
                    </a:ext>
                  </a:extLst>
                </a:gridCol>
              </a:tblGrid>
              <a:tr h="569322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Myic</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nwou</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e;roucouen</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p­tajro</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nnicaji</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etauerkaty,in</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mmwou</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n­qytou</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Qen</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picyou</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de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et;ys</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marouer`pem`psa</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mpijwkem</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nte</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piou`ahem</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mici</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e`p,w</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ebol</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nte</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nounobi</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Ekcob</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mmwou</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nouervei</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nte</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pek`pneuma</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e;ouab</a:t>
                      </a:r>
                      <a:r>
                        <a:rPr kumimoji="0" lang="fr-FR" sz="2800" b="1" i="0" u="none" strike="noStrike" kern="1200" cap="none" spc="0" normalizeH="0" baseline="0" noProof="0" dirty="0">
                          <a:ln>
                            <a:noFill/>
                          </a:ln>
                          <a:solidFill>
                            <a:schemeClr val="tx1"/>
                          </a:solidFill>
                          <a:effectLst/>
                          <a:uLnTx/>
                          <a:uFillTx/>
                          <a:latin typeface="CS Avva Shenouda" panose="020B7200000000000000" pitchFamily="34" charset="0"/>
                          <a:ea typeface="Times New Roman" panose="02020603050405020304" pitchFamily="18" charset="0"/>
                          <a:cs typeface="Times New Roman" panose="02020603050405020304"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Arial" charset="0"/>
                        </a:rPr>
                        <a:t>Pilaoc</a:t>
                      </a:r>
                      <a:r>
                        <a:rPr kumimoji="0" lang="en-CA" sz="27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Arial" charset="0"/>
                        </a:rPr>
                        <a:t> @ </a:t>
                      </a:r>
                      <a:endParaRPr kumimoji="0" lang="en-US" sz="2100" b="1" i="0" u="none" strike="noStrike" cap="none" normalizeH="0" baseline="0" dirty="0">
                        <a:ln>
                          <a:noFill/>
                        </a:ln>
                        <a:solidFill>
                          <a:srgbClr val="C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1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2400" b="1" u="none" kern="1200" dirty="0">
                          <a:solidFill>
                            <a:schemeClr val="tx1"/>
                          </a:solidFill>
                          <a:effectLst/>
                          <a:latin typeface="Book Antiqua" panose="02040602050305030304" pitchFamily="18" charset="0"/>
                          <a:ea typeface="+mn-ea"/>
                          <a:cs typeface="+mn-cs"/>
                        </a:rPr>
                        <a:t>Donne-leur de connaître la permanence des paroles qui leur ont été enseignées. </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2400" b="1" u="none" kern="1200" dirty="0">
                          <a:solidFill>
                            <a:schemeClr val="tx1"/>
                          </a:solidFill>
                          <a:effectLst/>
                          <a:latin typeface="Book Antiqua" panose="02040602050305030304" pitchFamily="18" charset="0"/>
                          <a:ea typeface="+mn-ea"/>
                          <a:cs typeface="+mn-cs"/>
                        </a:rPr>
                        <a:t>Et au moment déterminé, qu’ils soient rendus dignes du bain de la nouvelle naissance pour la rémission de leurs péchés.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1" i="0" u="none" strike="noStrike" cap="none" normalizeH="0" baseline="0" dirty="0">
                          <a:ln>
                            <a:noFill/>
                          </a:ln>
                          <a:solidFill>
                            <a:schemeClr val="tx1"/>
                          </a:solidFill>
                          <a:effectLst/>
                          <a:latin typeface="Book Antiqua" panose="02040602050305030304" pitchFamily="18" charset="0"/>
                          <a:cs typeface="Arial" charset="0"/>
                        </a:rPr>
                        <a:t>Ainsi, Tu les prépares pour être un sanctuaire pour Ton Esprit Saint.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4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4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Seigneur. </a:t>
                      </a:r>
                      <a:endParaRPr kumimoji="0" lang="en-US" sz="43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500" b="1" i="0" u="none" strike="noStrike" cap="none" normalizeH="0" baseline="0" dirty="0">
                          <a:ln>
                            <a:noFill/>
                          </a:ln>
                          <a:solidFill>
                            <a:schemeClr val="tx1"/>
                          </a:solidFill>
                          <a:effectLst/>
                          <a:latin typeface="Book Antiqua" panose="02040602050305030304" pitchFamily="18" charset="0"/>
                          <a:cs typeface="Arial" charset="0"/>
                        </a:rPr>
                        <a:t>امنحهم أن يفهموا ثبات الكلام الذي وعظوا به. </a:t>
                      </a:r>
                      <a:endParaRPr kumimoji="0" lang="fr-FR" sz="35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500" b="1" i="0" u="none" strike="noStrike" cap="none" normalizeH="0" baseline="0" dirty="0">
                          <a:ln>
                            <a:noFill/>
                          </a:ln>
                          <a:solidFill>
                            <a:schemeClr val="tx1"/>
                          </a:solidFill>
                          <a:effectLst/>
                          <a:latin typeface="Book Antiqua" panose="02040602050305030304" pitchFamily="18" charset="0"/>
                          <a:cs typeface="Arial" charset="0"/>
                        </a:rPr>
                        <a:t>وفى زمن محدود ليستحقوا حميم الميلاد الجديد ومغفرة الخطايا. </a:t>
                      </a:r>
                      <a:endParaRPr kumimoji="0" lang="fr-FR" sz="35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500" b="1" i="0" u="none" strike="noStrike" cap="none" normalizeH="0" baseline="0" dirty="0">
                          <a:ln>
                            <a:noFill/>
                          </a:ln>
                          <a:solidFill>
                            <a:schemeClr val="tx1"/>
                          </a:solidFill>
                          <a:effectLst/>
                          <a:latin typeface="Book Antiqua" panose="02040602050305030304" pitchFamily="18" charset="0"/>
                          <a:cs typeface="Arial" charset="0"/>
                        </a:rPr>
                        <a:t>أعدهم هيكلاً لروحك القدوس. </a:t>
                      </a:r>
                      <a:endParaRPr kumimoji="0" lang="fr-FR" sz="35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3500" b="1" i="0" u="none" strike="noStrike" cap="none" normalizeH="0" baseline="0" dirty="0">
                        <a:ln>
                          <a:noFill/>
                        </a:ln>
                        <a:solidFill>
                          <a:schemeClr val="bg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CA" sz="2700" b="1" i="0" u="none" strike="noStrike" cap="none" normalizeH="0" baseline="0" dirty="0">
                        <a:ln>
                          <a:noFill/>
                        </a:ln>
                        <a:solidFill>
                          <a:srgbClr val="C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500" b="1" i="0" u="none" strike="noStrike" cap="none" normalizeH="0" baseline="0" dirty="0">
                          <a:ln>
                            <a:noFill/>
                          </a:ln>
                          <a:solidFill>
                            <a:schemeClr val="tx1"/>
                          </a:solidFill>
                          <a:effectLst/>
                          <a:latin typeface="Book Antiqua" panose="02040602050305030304" pitchFamily="18" charset="0"/>
                          <a:cs typeface="Arial" charset="0"/>
                        </a:rPr>
                        <a:t>يا رب ارحم</a:t>
                      </a:r>
                      <a:r>
                        <a:rPr kumimoji="0" lang="fr-FR" sz="3500" b="1" i="0" u="none" strike="noStrike" cap="none" normalizeH="0" baseline="0" dirty="0">
                          <a:ln>
                            <a:noFill/>
                          </a:ln>
                          <a:solidFill>
                            <a:schemeClr val="tx1"/>
                          </a:solidFill>
                          <a:effectLst/>
                          <a:latin typeface="Book Antiqua" panose="02040602050305030304" pitchFamily="18" charset="0"/>
                          <a:cs typeface="Arial" charset="0"/>
                        </a:rPr>
                        <a:t>. </a:t>
                      </a:r>
                      <a:endParaRPr kumimoji="0" lang="ar-EG" sz="35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8801741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8CCC05B-88A1-0564-8DB6-1FBB7F7FCC13}"/>
              </a:ext>
            </a:extLst>
          </p:cNvPr>
          <p:cNvGraphicFramePr>
            <a:graphicFrameLocks noGrp="1"/>
          </p:cNvGraphicFramePr>
          <p:nvPr>
            <p:extLst>
              <p:ext uri="{D42A27DB-BD31-4B8C-83A1-F6EECF244321}">
                <p14:modId xmlns:p14="http://schemas.microsoft.com/office/powerpoint/2010/main" val="1051938873"/>
              </p:ext>
            </p:extLst>
          </p:nvPr>
        </p:nvGraphicFramePr>
        <p:xfrm>
          <a:off x="381000" y="938892"/>
          <a:ext cx="11430000" cy="4980215"/>
        </p:xfrm>
        <a:graphic>
          <a:graphicData uri="http://schemas.openxmlformats.org/drawingml/2006/table">
            <a:tbl>
              <a:tblPr firstRow="1" bandRow="1">
                <a:tableStyleId>{2D5ABB26-0587-4C30-8999-92F81FD0307C}</a:tableStyleId>
              </a:tblPr>
              <a:tblGrid>
                <a:gridCol w="5954486">
                  <a:extLst>
                    <a:ext uri="{9D8B030D-6E8A-4147-A177-3AD203B41FA5}">
                      <a16:colId xmlns:a16="http://schemas.microsoft.com/office/drawing/2014/main" val="1070772005"/>
                    </a:ext>
                  </a:extLst>
                </a:gridCol>
                <a:gridCol w="5475514">
                  <a:extLst>
                    <a:ext uri="{9D8B030D-6E8A-4147-A177-3AD203B41FA5}">
                      <a16:colId xmlns:a16="http://schemas.microsoft.com/office/drawing/2014/main" val="298411175"/>
                    </a:ext>
                  </a:extLst>
                </a:gridCol>
              </a:tblGrid>
              <a:tr h="2694215">
                <a:tc>
                  <a:txBody>
                    <a:bodyPr/>
                    <a:lstStyle/>
                    <a:p>
                      <a:pPr algn="ctr"/>
                      <a:r>
                        <a:rPr lang="fr-FR" sz="3600" b="1" dirty="0" err="1">
                          <a:solidFill>
                            <a:schemeClr val="tx1"/>
                          </a:solidFill>
                          <a:latin typeface="CS Avva Shenouda" panose="020B7200000000000000" pitchFamily="34" charset="0"/>
                        </a:rPr>
                        <a:t>Tenouwst</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mmok</a:t>
                      </a:r>
                      <a:r>
                        <a:rPr lang="fr-FR" sz="3600" b="1" dirty="0">
                          <a:solidFill>
                            <a:schemeClr val="tx1"/>
                          </a:solidFill>
                          <a:latin typeface="CS Avva Shenouda" panose="020B7200000000000000" pitchFamily="34" charset="0"/>
                        </a:rPr>
                        <a:t> `w P=,=c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PekIwt</a:t>
                      </a:r>
                      <a:r>
                        <a:rPr lang="fr-FR" sz="3600" b="1" dirty="0">
                          <a:solidFill>
                            <a:schemeClr val="tx1"/>
                          </a:solidFill>
                          <a:latin typeface="CS Avva Shenouda" panose="020B7200000000000000" pitchFamily="34" charset="0"/>
                        </a:rPr>
                        <a:t> `n`</a:t>
                      </a:r>
                      <a:r>
                        <a:rPr lang="fr-FR" sz="3600" b="1" dirty="0" err="1">
                          <a:solidFill>
                            <a:schemeClr val="tx1"/>
                          </a:solidFill>
                          <a:latin typeface="CS Avva Shenouda" panose="020B7200000000000000" pitchFamily="34" charset="0"/>
                        </a:rPr>
                        <a:t>aga;oc</a:t>
                      </a:r>
                      <a:r>
                        <a:rPr lang="fr-FR" sz="3600" b="1" dirty="0">
                          <a:solidFill>
                            <a:schemeClr val="tx1"/>
                          </a:solidFill>
                          <a:latin typeface="CS Avva Shenouda" panose="020B7200000000000000" pitchFamily="34" charset="0"/>
                        </a:rPr>
                        <a:t>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nem </a:t>
                      </a:r>
                      <a:r>
                        <a:rPr lang="fr-FR" sz="3600" b="1" dirty="0" err="1">
                          <a:solidFill>
                            <a:schemeClr val="tx1"/>
                          </a:solidFill>
                          <a:latin typeface="CS Avva Shenouda" panose="020B7200000000000000" pitchFamily="34" charset="0"/>
                        </a:rPr>
                        <a:t>Pi`Pneuma</a:t>
                      </a:r>
                      <a:r>
                        <a:rPr lang="fr-FR" sz="3600" b="1" dirty="0">
                          <a:solidFill>
                            <a:schemeClr val="tx1"/>
                          </a:solidFill>
                          <a:latin typeface="CS Avva Shenouda" panose="020B7200000000000000" pitchFamily="34" charset="0"/>
                        </a:rPr>
                        <a:t> =e=;=u @</a:t>
                      </a:r>
                      <a:br>
                        <a:rPr lang="fr-FR" sz="3600" b="1" dirty="0">
                          <a:solidFill>
                            <a:schemeClr val="tx1"/>
                          </a:solidFill>
                          <a:latin typeface="CS Avva Shenouda" panose="020B7200000000000000" pitchFamily="34" charset="0"/>
                        </a:rPr>
                      </a:br>
                      <a:r>
                        <a:rPr lang="fr-FR" sz="3600" b="1" dirty="0">
                          <a:solidFill>
                            <a:schemeClr val="tx1"/>
                          </a:solidFill>
                          <a:latin typeface="CS Avva Shenouda" panose="020B7200000000000000" pitchFamily="34" charset="0"/>
                        </a:rPr>
                        <a:t>je </a:t>
                      </a:r>
                      <a:r>
                        <a:rPr lang="fr-FR" sz="3600" b="1" dirty="0" err="1">
                          <a:solidFill>
                            <a:schemeClr val="tx1"/>
                          </a:solidFill>
                          <a:latin typeface="CS Avva Shenouda" panose="020B7200000000000000" pitchFamily="34" charset="0"/>
                        </a:rPr>
                        <a:t>ak`i</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akcw</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mmon</a:t>
                      </a:r>
                      <a:r>
                        <a:rPr lang="fr-FR" sz="3600" b="1" dirty="0">
                          <a:solidFill>
                            <a:schemeClr val="tx1"/>
                          </a:solidFill>
                          <a:latin typeface="CS Avva Shenouda" panose="020B7200000000000000" pitchFamily="34" charset="0"/>
                        </a:rPr>
                        <a:t> </a:t>
                      </a:r>
                      <a:r>
                        <a:rPr lang="fr-FR" sz="3600" b="1" dirty="0" err="1">
                          <a:solidFill>
                            <a:schemeClr val="tx1"/>
                          </a:solidFill>
                          <a:latin typeface="CS Avva Shenouda" panose="020B7200000000000000" pitchFamily="34" charset="0"/>
                        </a:rPr>
                        <a:t>nai</a:t>
                      </a:r>
                      <a:r>
                        <a:rPr lang="fr-FR" sz="3600" b="1" dirty="0">
                          <a:solidFill>
                            <a:schemeClr val="tx1"/>
                          </a:solidFill>
                          <a:latin typeface="CS Avva Shenouda" panose="020B7200000000000000" pitchFamily="34" charset="0"/>
                        </a:rPr>
                        <a:t> nan. </a:t>
                      </a:r>
                    </a:p>
                  </a:txBody>
                  <a:tcPr/>
                </a:tc>
                <a:tc>
                  <a:txBody>
                    <a:bodyPr/>
                    <a:lstStyle/>
                    <a:p>
                      <a:pPr algn="ctr"/>
                      <a:r>
                        <a:rPr lang="ar-AE" sz="3600" b="1" dirty="0">
                          <a:solidFill>
                            <a:schemeClr val="tx1"/>
                          </a:solidFill>
                          <a:latin typeface="Book Antiqua" panose="02040602050305030304" pitchFamily="18" charset="0"/>
                        </a:rPr>
                        <a:t>نسجد لك ايها المسيح،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مع أبيك الصالح،</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والروح القدس،</a:t>
                      </a:r>
                      <a:br>
                        <a:rPr lang="fr-FR" sz="3600" b="1" dirty="0">
                          <a:solidFill>
                            <a:schemeClr val="tx1"/>
                          </a:solidFill>
                          <a:latin typeface="Book Antiqua" panose="02040602050305030304" pitchFamily="18" charset="0"/>
                        </a:rPr>
                      </a:br>
                      <a:r>
                        <a:rPr lang="ar-AE" sz="3600" b="1" dirty="0">
                          <a:solidFill>
                            <a:schemeClr val="tx1"/>
                          </a:solidFill>
                          <a:latin typeface="Book Antiqua" panose="02040602050305030304" pitchFamily="18" charset="0"/>
                        </a:rPr>
                        <a:t>لأنك أتيت وخلصتنا. </a:t>
                      </a:r>
                      <a:r>
                        <a:rPr lang="ar-AE" sz="3600" b="1" dirty="0" err="1">
                          <a:solidFill>
                            <a:schemeClr val="tx1"/>
                          </a:solidFill>
                          <a:latin typeface="Book Antiqua" panose="02040602050305030304" pitchFamily="18" charset="0"/>
                        </a:rPr>
                        <a:t>إرحمنا</a:t>
                      </a:r>
                      <a:r>
                        <a:rPr lang="ar-AE" sz="3600" b="1" dirty="0">
                          <a:solidFill>
                            <a:schemeClr val="tx1"/>
                          </a:solidFill>
                          <a:latin typeface="Book Antiqua" panose="02040602050305030304" pitchFamily="18" charset="0"/>
                        </a:rPr>
                        <a:t>. </a:t>
                      </a:r>
                    </a:p>
                  </a:txBody>
                  <a:tcPr/>
                </a:tc>
                <a:extLst>
                  <a:ext uri="{0D108BD9-81ED-4DB2-BD59-A6C34878D82A}">
                    <a16:rowId xmlns:a16="http://schemas.microsoft.com/office/drawing/2014/main" val="3623712637"/>
                  </a:ext>
                </a:extLst>
              </a:tr>
              <a:tr h="962279">
                <a:tc gridSpan="2">
                  <a:txBody>
                    <a:bodyPr/>
                    <a:lstStyle/>
                    <a:p>
                      <a:pPr algn="ctr"/>
                      <a:r>
                        <a:rPr lang="fr-FR" sz="3600" b="1" dirty="0">
                          <a:solidFill>
                            <a:schemeClr val="tx1"/>
                          </a:solidFill>
                          <a:latin typeface="Book Antiqua" panose="02040602050305030304" pitchFamily="18" charset="0"/>
                        </a:rPr>
                        <a:t>Nous T’adorons Ô Christ,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avec Ton Père bon,</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et L’Esprit Saint,</a:t>
                      </a:r>
                      <a:br>
                        <a:rPr lang="fr-FR" sz="3600" b="1" dirty="0">
                          <a:solidFill>
                            <a:schemeClr val="tx1"/>
                          </a:solidFill>
                          <a:latin typeface="Book Antiqua" panose="02040602050305030304" pitchFamily="18" charset="0"/>
                        </a:rPr>
                      </a:br>
                      <a:r>
                        <a:rPr lang="fr-FR" sz="3600" b="1" dirty="0">
                          <a:solidFill>
                            <a:schemeClr val="tx1"/>
                          </a:solidFill>
                          <a:latin typeface="Book Antiqua" panose="02040602050305030304" pitchFamily="18" charset="0"/>
                        </a:rPr>
                        <a:t>car Tu vins et nous </a:t>
                      </a:r>
                      <a:r>
                        <a:rPr lang="fr-FR" sz="3600" b="1">
                          <a:solidFill>
                            <a:schemeClr val="tx1"/>
                          </a:solidFill>
                          <a:latin typeface="Book Antiqua" panose="02040602050305030304" pitchFamily="18" charset="0"/>
                        </a:rPr>
                        <a:t>sauvas. Aie </a:t>
                      </a:r>
                      <a:r>
                        <a:rPr lang="fr-FR" sz="3600" b="1" dirty="0">
                          <a:solidFill>
                            <a:schemeClr val="tx1"/>
                          </a:solidFill>
                          <a:latin typeface="Book Antiqua" panose="02040602050305030304" pitchFamily="18" charset="0"/>
                        </a:rPr>
                        <a:t>pitié. </a:t>
                      </a:r>
                    </a:p>
                  </a:txBody>
                  <a:tcPr/>
                </a:tc>
                <a:tc hMerge="1">
                  <a:txBody>
                    <a:bodyPr/>
                    <a:lstStyle/>
                    <a:p>
                      <a:endParaRPr lang="fr-FR" dirty="0"/>
                    </a:p>
                  </a:txBody>
                  <a:tcPr/>
                </a:tc>
                <a:extLst>
                  <a:ext uri="{0D108BD9-81ED-4DB2-BD59-A6C34878D82A}">
                    <a16:rowId xmlns:a16="http://schemas.microsoft.com/office/drawing/2014/main" val="3846530362"/>
                  </a:ext>
                </a:extLst>
              </a:tr>
            </a:tbl>
          </a:graphicData>
        </a:graphic>
      </p:graphicFrame>
      <p:sp>
        <p:nvSpPr>
          <p:cNvPr id="4" name="Text Box 29">
            <a:hlinkClick r:id="rId2" action="ppaction://hlinksldjump"/>
            <a:extLst>
              <a:ext uri="{FF2B5EF4-FFF2-40B4-BE49-F238E27FC236}">
                <a16:creationId xmlns:a16="http://schemas.microsoft.com/office/drawing/2014/main" id="{B7296C2B-D1F5-19C9-40D9-A60CB4F9CBD3}"/>
              </a:ext>
            </a:extLst>
          </p:cNvPr>
          <p:cNvSpPr txBox="1">
            <a:spLocks noChangeArrowheads="1"/>
          </p:cNvSpPr>
          <p:nvPr/>
        </p:nvSpPr>
        <p:spPr bwMode="auto">
          <a:xfrm>
            <a:off x="0" y="6288541"/>
            <a:ext cx="2324986" cy="569459"/>
          </a:xfrm>
          <a:prstGeom prst="rect">
            <a:avLst/>
          </a:prstGeom>
          <a:ln>
            <a:solidFill>
              <a:srgbClr val="C00000"/>
            </a:solidFill>
            <a:headEnd/>
            <a:tailEnd/>
          </a:ln>
        </p:spPr>
        <p:style>
          <a:lnRef idx="1">
            <a:schemeClr val="accent2"/>
          </a:lnRef>
          <a:fillRef idx="2">
            <a:schemeClr val="accent2"/>
          </a:fillRef>
          <a:effectRef idx="1">
            <a:schemeClr val="accent2"/>
          </a:effectRef>
          <a:fontRef idx="minor">
            <a:schemeClr val="dk1"/>
          </a:fontRef>
        </p:style>
        <p:txBody>
          <a:bodyPr wrap="square" lIns="0" tIns="0" rIns="0" bIns="0">
            <a:noAutofit/>
          </a:bodyPr>
          <a:lstStyle/>
          <a:p>
            <a:pPr algn="ctr" rtl="1" fontAlgn="base">
              <a:spcBef>
                <a:spcPct val="20000"/>
              </a:spcBef>
              <a:spcAft>
                <a:spcPct val="0"/>
              </a:spcAft>
              <a:defRPr/>
            </a:pPr>
            <a:r>
              <a:rPr lang="ar-EG" sz="1600" b="1" dirty="0" err="1">
                <a:solidFill>
                  <a:schemeClr val="tx1"/>
                </a:solidFill>
                <a:latin typeface="Book Antiqua" panose="02040602050305030304" pitchFamily="18" charset="0"/>
                <a:cs typeface="Arial" charset="0"/>
              </a:rPr>
              <a:t>فى</a:t>
            </a:r>
            <a:r>
              <a:rPr lang="ar-EG" sz="1600" b="1" dirty="0">
                <a:solidFill>
                  <a:schemeClr val="tx1"/>
                </a:solidFill>
                <a:latin typeface="Book Antiqua" panose="02040602050305030304" pitchFamily="18" charset="0"/>
                <a:cs typeface="Arial" charset="0"/>
              </a:rPr>
              <a:t> حضور الأسقف</a:t>
            </a:r>
          </a:p>
          <a:p>
            <a:pPr algn="ctr" fontAlgn="base">
              <a:spcBef>
                <a:spcPct val="20000"/>
              </a:spcBef>
              <a:spcAft>
                <a:spcPct val="0"/>
              </a:spcAft>
              <a:defRPr/>
            </a:pPr>
            <a:r>
              <a:rPr lang="fr-CA" sz="1400" b="1" dirty="0">
                <a:solidFill>
                  <a:schemeClr val="tx1"/>
                </a:solidFill>
                <a:latin typeface="Book Antiqua" panose="02040602050305030304" pitchFamily="18" charset="0"/>
                <a:cs typeface="Arial" charset="0"/>
              </a:rPr>
              <a:t>En Présence de l’Évêque</a:t>
            </a:r>
          </a:p>
        </p:txBody>
      </p:sp>
    </p:spTree>
    <p:extLst>
      <p:ext uri="{BB962C8B-B14F-4D97-AF65-F5344CB8AC3E}">
        <p14:creationId xmlns:p14="http://schemas.microsoft.com/office/powerpoint/2010/main" val="307711776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461472457"/>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Éphésiens 6 : 10 - 18</a:t>
                      </a:r>
                    </a:p>
                    <a:p>
                      <a:pPr algn="just"/>
                      <a:r>
                        <a:rPr lang="fr-FR" sz="2500" b="1" kern="1200" baseline="30000" dirty="0">
                          <a:solidFill>
                            <a:schemeClr val="tx1"/>
                          </a:solidFill>
                          <a:effectLst/>
                          <a:latin typeface="Book Antiqua" panose="02040602050305030304" pitchFamily="18" charset="0"/>
                          <a:ea typeface="+mn-ea"/>
                          <a:cs typeface="+mn-cs"/>
                        </a:rPr>
                        <a:t>10</a:t>
                      </a:r>
                      <a:r>
                        <a:rPr lang="fr-FR" sz="2500" b="1" kern="1200" dirty="0">
                          <a:solidFill>
                            <a:schemeClr val="tx1"/>
                          </a:solidFill>
                          <a:effectLst/>
                          <a:latin typeface="Book Antiqua" panose="02040602050305030304" pitchFamily="18" charset="0"/>
                          <a:ea typeface="+mn-ea"/>
                          <a:cs typeface="+mn-cs"/>
                        </a:rPr>
                        <a:t> Enfin, puisez votre énergie dans le Seigneur et dans la vigueur de sa force. </a:t>
                      </a:r>
                    </a:p>
                    <a:p>
                      <a:pPr algn="just"/>
                      <a:r>
                        <a:rPr lang="fr-FR" sz="2500" b="1" kern="1200" baseline="30000" dirty="0">
                          <a:solidFill>
                            <a:schemeClr val="tx1"/>
                          </a:solidFill>
                          <a:effectLst/>
                          <a:latin typeface="Book Antiqua" panose="02040602050305030304" pitchFamily="18" charset="0"/>
                          <a:ea typeface="+mn-ea"/>
                          <a:cs typeface="+mn-cs"/>
                        </a:rPr>
                        <a:t>11</a:t>
                      </a:r>
                      <a:r>
                        <a:rPr lang="fr-FR" sz="2500" b="1" kern="1200" dirty="0">
                          <a:solidFill>
                            <a:schemeClr val="tx1"/>
                          </a:solidFill>
                          <a:effectLst/>
                          <a:latin typeface="Book Antiqua" panose="02040602050305030304" pitchFamily="18" charset="0"/>
                          <a:ea typeface="+mn-ea"/>
                          <a:cs typeface="+mn-cs"/>
                        </a:rPr>
                        <a:t> Revêtez l'équipement de Dieu pour le combat, afin de pouvoir tenir contre les manœuvres du démon. </a:t>
                      </a:r>
                      <a:r>
                        <a:rPr lang="fr-FR" sz="2500" b="1" kern="1200" baseline="30000" dirty="0">
                          <a:solidFill>
                            <a:schemeClr val="tx1"/>
                          </a:solidFill>
                          <a:effectLst/>
                          <a:latin typeface="Book Antiqua" panose="02040602050305030304" pitchFamily="18" charset="0"/>
                          <a:ea typeface="+mn-ea"/>
                          <a:cs typeface="+mn-cs"/>
                        </a:rPr>
                        <a:t>12</a:t>
                      </a:r>
                      <a:r>
                        <a:rPr lang="fr-FR" sz="2500" b="1" kern="1200" dirty="0">
                          <a:solidFill>
                            <a:schemeClr val="tx1"/>
                          </a:solidFill>
                          <a:effectLst/>
                          <a:latin typeface="Book Antiqua" panose="02040602050305030304" pitchFamily="18" charset="0"/>
                          <a:ea typeface="+mn-ea"/>
                          <a:cs typeface="+mn-cs"/>
                        </a:rPr>
                        <a:t> Car nous ne luttons pas contre des hommes, mais contre les forces invisibles, les puissances des ténèbres qui dominent le monde, les esprits du mal qui sont au-dessus de nous. </a:t>
                      </a:r>
                      <a:r>
                        <a:rPr lang="fr-FR" sz="2500" b="1" kern="1200" baseline="30000" dirty="0">
                          <a:solidFill>
                            <a:schemeClr val="tx1"/>
                          </a:solidFill>
                          <a:effectLst/>
                          <a:latin typeface="Book Antiqua" panose="02040602050305030304" pitchFamily="18" charset="0"/>
                          <a:ea typeface="+mn-ea"/>
                          <a:cs typeface="+mn-cs"/>
                        </a:rPr>
                        <a:t>13</a:t>
                      </a:r>
                      <a:r>
                        <a:rPr lang="fr-FR" sz="2500" b="1" kern="1200" dirty="0">
                          <a:solidFill>
                            <a:schemeClr val="tx1"/>
                          </a:solidFill>
                          <a:effectLst/>
                          <a:latin typeface="Book Antiqua" panose="02040602050305030304" pitchFamily="18" charset="0"/>
                          <a:ea typeface="+mn-ea"/>
                          <a:cs typeface="+mn-cs"/>
                        </a:rPr>
                        <a:t> Pour cela, prenez l'équipement de Dieu pour le combat ; ainsi, quand viendra le jour du malheur, vous pourrez tout mettre en œuvre pour résister et tenir debout. </a:t>
                      </a:r>
                      <a:endParaRPr lang="fr-FR" sz="2500" b="1" dirty="0">
                        <a:latin typeface="Book Antiqua" panose="02040602050305030304" pitchFamily="18" charset="0"/>
                      </a:endParaRPr>
                    </a:p>
                  </a:txBody>
                  <a:tcPr/>
                </a:tc>
                <a:tc>
                  <a:txBody>
                    <a:bodyPr/>
                    <a:lstStyle/>
                    <a:p>
                      <a:pPr algn="just" rtl="1"/>
                      <a:r>
                        <a:rPr lang="ar-AE" sz="2400" b="1" u="sng" dirty="0">
                          <a:latin typeface="Book Antiqua" panose="02040602050305030304" pitchFamily="18" charset="0"/>
                        </a:rPr>
                        <a:t>أفسس 6 : 10 – 18</a:t>
                      </a:r>
                      <a:endParaRPr lang="fr-FR" sz="2400" b="1" u="sng" dirty="0">
                        <a:latin typeface="Book Antiqua" panose="02040602050305030304" pitchFamily="18" charset="0"/>
                      </a:endParaRPr>
                    </a:p>
                    <a:p>
                      <a:pPr algn="just" rtl="1"/>
                      <a:r>
                        <a:rPr lang="ar-AE" sz="3200" b="1" dirty="0">
                          <a:latin typeface="Book Antiqua" panose="02040602050305030304" pitchFamily="18" charset="0"/>
                        </a:rPr>
                        <a:t>أخيرا يا اخوتي تقووا في الرب، وفي عزة قوته. والبسوا سلاح الله الكامل، لكي تقدروا أن تقفوا قبال حيل ابليس. لأن حربنا ليس كائن لنا قبال لحم ودم، بل ضد الرؤساء وقبال السلاطين: ضد ضابطي عالم الظلمة، قبال روحانيات الشر في جو السماء. من أجل هذا خذوا لكم جميع سلاح الله، لكي تستطيعوا أن تقفوا في يوم السوء. وإذا فعلتم كل شيء انهضوا وقوموا على أرجلكم،</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257113005"/>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30842-1DC8-6559-0866-7D3472D77E0B}"/>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6E254AD5-4619-1AFD-9039-DAA4B3E661DD}"/>
              </a:ext>
            </a:extLst>
          </p:cNvPr>
          <p:cNvGraphicFramePr>
            <a:graphicFrameLocks noGrp="1"/>
          </p:cNvGraphicFramePr>
          <p:nvPr>
            <p:extLst>
              <p:ext uri="{D42A27DB-BD31-4B8C-83A1-F6EECF244321}">
                <p14:modId xmlns:p14="http://schemas.microsoft.com/office/powerpoint/2010/main" val="3760485166"/>
              </p:ext>
            </p:extLst>
          </p:nvPr>
        </p:nvGraphicFramePr>
        <p:xfrm>
          <a:off x="422987" y="511880"/>
          <a:ext cx="11346026" cy="603504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600" b="1" kern="1200" baseline="30000" dirty="0">
                          <a:solidFill>
                            <a:schemeClr val="tx1"/>
                          </a:solidFill>
                          <a:effectLst/>
                          <a:latin typeface="Book Antiqua" panose="02040602050305030304" pitchFamily="18" charset="0"/>
                          <a:ea typeface="+mn-ea"/>
                          <a:cs typeface="+mn-cs"/>
                        </a:rPr>
                        <a:t>14</a:t>
                      </a:r>
                      <a:r>
                        <a:rPr lang="fr-FR" sz="2600" b="1" kern="1200" dirty="0">
                          <a:solidFill>
                            <a:schemeClr val="tx1"/>
                          </a:solidFill>
                          <a:effectLst/>
                          <a:latin typeface="Book Antiqua" panose="02040602050305030304" pitchFamily="18" charset="0"/>
                          <a:ea typeface="+mn-ea"/>
                          <a:cs typeface="+mn-cs"/>
                        </a:rPr>
                        <a:t> Tenez donc, ayant autour des reins le ceinturon de la vérité, portant la cuirasse de la justice, </a:t>
                      </a:r>
                      <a:r>
                        <a:rPr lang="fr-FR" sz="2600" b="1" kern="1200" baseline="30000" dirty="0">
                          <a:solidFill>
                            <a:schemeClr val="tx1"/>
                          </a:solidFill>
                          <a:effectLst/>
                          <a:latin typeface="Book Antiqua" panose="02040602050305030304" pitchFamily="18" charset="0"/>
                          <a:ea typeface="+mn-ea"/>
                          <a:cs typeface="+mn-cs"/>
                        </a:rPr>
                        <a:t>15</a:t>
                      </a:r>
                      <a:r>
                        <a:rPr lang="fr-FR" sz="2600" b="1" kern="1200" dirty="0">
                          <a:solidFill>
                            <a:schemeClr val="tx1"/>
                          </a:solidFill>
                          <a:effectLst/>
                          <a:latin typeface="Book Antiqua" panose="02040602050305030304" pitchFamily="18" charset="0"/>
                          <a:ea typeface="+mn-ea"/>
                          <a:cs typeface="+mn-cs"/>
                        </a:rPr>
                        <a:t> les pieds chaussés de l'ardeur à annoncer l’Evangile de la paix, </a:t>
                      </a:r>
                      <a:r>
                        <a:rPr lang="fr-FR" sz="2600" b="1" kern="1200" baseline="30000" dirty="0">
                          <a:solidFill>
                            <a:schemeClr val="tx1"/>
                          </a:solidFill>
                          <a:effectLst/>
                          <a:latin typeface="Book Antiqua" panose="02040602050305030304" pitchFamily="18" charset="0"/>
                          <a:ea typeface="+mn-ea"/>
                          <a:cs typeface="+mn-cs"/>
                        </a:rPr>
                        <a:t>16</a:t>
                      </a:r>
                      <a:r>
                        <a:rPr lang="fr-FR" sz="2600" b="1" kern="1200" dirty="0">
                          <a:solidFill>
                            <a:schemeClr val="tx1"/>
                          </a:solidFill>
                          <a:effectLst/>
                          <a:latin typeface="Book Antiqua" panose="02040602050305030304" pitchFamily="18" charset="0"/>
                          <a:ea typeface="+mn-ea"/>
                          <a:cs typeface="+mn-cs"/>
                        </a:rPr>
                        <a:t> et ne quittant jamais le bouclier de la foi, qui vous permettra d'arrêter toutes les flèches enflammées du Mauvais. </a:t>
                      </a:r>
                      <a:r>
                        <a:rPr lang="fr-FR" sz="2600" b="1" kern="1200" baseline="30000" dirty="0">
                          <a:solidFill>
                            <a:schemeClr val="tx1"/>
                          </a:solidFill>
                          <a:effectLst/>
                          <a:latin typeface="Book Antiqua" panose="02040602050305030304" pitchFamily="18" charset="0"/>
                          <a:ea typeface="+mn-ea"/>
                          <a:cs typeface="+mn-cs"/>
                        </a:rPr>
                        <a:t>17</a:t>
                      </a:r>
                      <a:r>
                        <a:rPr lang="fr-FR" sz="2600" b="1" kern="1200" dirty="0">
                          <a:solidFill>
                            <a:schemeClr val="tx1"/>
                          </a:solidFill>
                          <a:effectLst/>
                          <a:latin typeface="Book Antiqua" panose="02040602050305030304" pitchFamily="18" charset="0"/>
                          <a:ea typeface="+mn-ea"/>
                          <a:cs typeface="+mn-cs"/>
                        </a:rPr>
                        <a:t> Prenez le casque du salut et l'épée de l'Esprit, c'est-à-dire la parole de Dieu. </a:t>
                      </a:r>
                      <a:r>
                        <a:rPr lang="fr-FR" sz="2600" b="1" kern="1200" baseline="30000" dirty="0">
                          <a:solidFill>
                            <a:schemeClr val="tx1"/>
                          </a:solidFill>
                          <a:effectLst/>
                          <a:latin typeface="Book Antiqua" panose="02040602050305030304" pitchFamily="18" charset="0"/>
                          <a:ea typeface="+mn-ea"/>
                          <a:cs typeface="+mn-cs"/>
                        </a:rPr>
                        <a:t>18</a:t>
                      </a:r>
                      <a:r>
                        <a:rPr lang="fr-FR" sz="2600" b="1" kern="1200" dirty="0">
                          <a:solidFill>
                            <a:schemeClr val="tx1"/>
                          </a:solidFill>
                          <a:effectLst/>
                          <a:latin typeface="Book Antiqua" panose="02040602050305030304" pitchFamily="18" charset="0"/>
                          <a:ea typeface="+mn-ea"/>
                          <a:cs typeface="+mn-cs"/>
                        </a:rPr>
                        <a:t> En toute circonstance, que l'Esprit vous donne de prier et de supplier. </a:t>
                      </a:r>
                    </a:p>
                    <a:p>
                      <a:pPr algn="just"/>
                      <a:endParaRPr lang="fr-FR" sz="2600" b="1" kern="1200" dirty="0">
                        <a:solidFill>
                          <a:schemeClr val="tx1"/>
                        </a:solidFill>
                        <a:effectLst/>
                        <a:latin typeface="Book Antiqua" panose="02040602050305030304" pitchFamily="18" charset="0"/>
                        <a:ea typeface="+mn-ea"/>
                        <a:cs typeface="+mn-cs"/>
                      </a:endParaRPr>
                    </a:p>
                    <a:p>
                      <a:pPr algn="just"/>
                      <a:r>
                        <a:rPr lang="fr-FR" sz="2600" b="1" kern="1200" dirty="0">
                          <a:solidFill>
                            <a:srgbClr val="C00000"/>
                          </a:solidFill>
                          <a:effectLst/>
                          <a:latin typeface="Book Antiqua" panose="02040602050305030304" pitchFamily="18" charset="0"/>
                          <a:ea typeface="+mn-ea"/>
                          <a:cs typeface="+mn-cs"/>
                        </a:rPr>
                        <a:t>La grâce et la paix soient avec vous tous. Amen !</a:t>
                      </a:r>
                    </a:p>
                  </a:txBody>
                  <a:tcPr/>
                </a:tc>
                <a:tc>
                  <a:txBody>
                    <a:bodyPr/>
                    <a:lstStyle/>
                    <a:p>
                      <a:pPr algn="just" rtl="1"/>
                      <a:r>
                        <a:rPr lang="ar-AE" sz="3200" b="1" dirty="0">
                          <a:latin typeface="Book Antiqua" panose="02040602050305030304" pitchFamily="18" charset="0"/>
                        </a:rPr>
                        <a:t>مشتدين على حقويكم بالحق. والبسوا درع البر. والبسوا حذاء في ارجلكم باستعداد انجيل السلام. وفي كل شيء خذوا لكم ترس الإيمان، هذا الذي به تقدرون أن تطفئوا جميع سهام الشرير الملتهبة نارا. خذوا لكم خوذة الخلاص وسيف الروح، الذي هو كلام الله. وبكل صلاة وطلبة تصلون في كل حين بالروح. </a:t>
                      </a:r>
                      <a:endParaRPr lang="fr-FR" sz="3200" b="1" dirty="0"/>
                    </a:p>
                    <a:p>
                      <a:pPr algn="just" rtl="1"/>
                      <a:endParaRPr lang="fr-FR" sz="3200" b="1" dirty="0"/>
                    </a:p>
                    <a:p>
                      <a:pPr algn="just" rtl="1"/>
                      <a:r>
                        <a:rPr lang="ar-AE" sz="3200" b="1" dirty="0">
                          <a:solidFill>
                            <a:srgbClr val="C00000"/>
                          </a:solidFill>
                        </a:rPr>
                        <a:t>نعمة الله الآب تحل على جميعنا آمِينَ.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120721212"/>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4DBF2-EA07-C355-781E-35514C3F45E2}"/>
            </a:ext>
          </a:extLst>
        </p:cNvPr>
        <p:cNvGrpSpPr/>
        <p:nvPr/>
      </p:nvGrpSpPr>
      <p:grpSpPr>
        <a:xfrm>
          <a:off x="0" y="0"/>
          <a:ext cx="0" cy="0"/>
          <a:chOff x="0" y="0"/>
          <a:chExt cx="0" cy="0"/>
        </a:xfrm>
      </p:grpSpPr>
      <p:sp>
        <p:nvSpPr>
          <p:cNvPr id="354312" name="Text Box 14">
            <a:extLst>
              <a:ext uri="{FF2B5EF4-FFF2-40B4-BE49-F238E27FC236}">
                <a16:creationId xmlns:a16="http://schemas.microsoft.com/office/drawing/2014/main" id="{BB1A614F-97C2-14D9-CC81-4107B6C70197}"/>
              </a:ext>
            </a:extLst>
          </p:cNvPr>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marL="0" marR="0" lvl="0" indent="0" algn="l" defTabSz="1219170" rtl="0" eaLnBrk="1" fontAlgn="base" latinLnBrk="0" hangingPunct="1">
              <a:lnSpc>
                <a:spcPct val="100000"/>
              </a:lnSpc>
              <a:spcBef>
                <a:spcPct val="5000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Book Antiqua" panose="02040602050305030304" pitchFamily="18" charset="0"/>
              <a:ea typeface="+mn-ea"/>
              <a:cs typeface="Arial" charset="0"/>
            </a:endParaRPr>
          </a:p>
        </p:txBody>
      </p:sp>
      <p:graphicFrame>
        <p:nvGraphicFramePr>
          <p:cNvPr id="7" name="Group 24">
            <a:extLst>
              <a:ext uri="{FF2B5EF4-FFF2-40B4-BE49-F238E27FC236}">
                <a16:creationId xmlns:a16="http://schemas.microsoft.com/office/drawing/2014/main" id="{134EA404-848E-82F3-1926-001F8C85A392}"/>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400" b="1" i="0" u="none" strike="noStrike" kern="1200" cap="none" spc="0" normalizeH="0" baseline="0" noProof="0" dirty="0" err="1">
                          <a:ln>
                            <a:noFill/>
                          </a:ln>
                          <a:solidFill>
                            <a:srgbClr val="000000"/>
                          </a:solidFill>
                          <a:effectLst/>
                          <a:uLnTx/>
                          <a:uFillTx/>
                          <a:latin typeface="Avva_Marcos" panose="04020500000000000000" pitchFamily="82" charset="0"/>
                          <a:ea typeface="+mn-ea"/>
                          <a:cs typeface="Arial" charset="0"/>
                        </a:rPr>
                        <a:t>A</a:t>
                      </a:r>
                      <a:r>
                        <a:rPr kumimoji="0" lang="en-US" sz="44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gioc</a:t>
                      </a: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ek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Par;enou</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genne;yc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4000" b="1" i="0" u="none" strike="noStrike" cap="none" normalizeH="0" baseline="0" dirty="0">
                          <a:ln>
                            <a:noFill/>
                          </a:ln>
                          <a:solidFill>
                            <a:srgbClr val="000000"/>
                          </a:solidFill>
                          <a:effectLst/>
                          <a:latin typeface="Book Antiqua" panose="02040602050305030304" pitchFamily="18" charset="0"/>
                          <a:cs typeface="Arial" charset="0"/>
                        </a:rPr>
                      </a:b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Qui es né de la Vierge ;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a:t>
                      </a:r>
                      <a:r>
                        <a:rPr kumimoji="0" lang="fr-FR"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وُلِدَ مِنَ العَذْرَاءِ، اِرْحَمْنَا. </a:t>
                      </a:r>
                      <a:endParaRPr kumimoji="0" lang="en-US" sz="54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au 4">
            <a:extLst>
              <a:ext uri="{FF2B5EF4-FFF2-40B4-BE49-F238E27FC236}">
                <a16:creationId xmlns:a16="http://schemas.microsoft.com/office/drawing/2014/main" id="{3969209D-3ED0-A821-1ECA-DD523506C1E1}"/>
              </a:ext>
            </a:extLst>
          </p:cNvPr>
          <p:cNvGraphicFramePr>
            <a:graphicFrameLocks noGrp="1"/>
          </p:cNvGraphicFramePr>
          <p:nvPr/>
        </p:nvGraphicFramePr>
        <p:xfrm>
          <a:off x="2032000" y="-9000"/>
          <a:ext cx="8128000" cy="54000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334113069"/>
                    </a:ext>
                  </a:extLst>
                </a:gridCol>
              </a:tblGrid>
              <a:tr h="5400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2400" b="1" u="none" strike="noStrike" kern="1200" cap="none" spc="0" normalizeH="0" baseline="0" noProof="0" dirty="0">
                          <a:ln>
                            <a:noFill/>
                          </a:ln>
                          <a:solidFill>
                            <a:srgbClr val="000000"/>
                          </a:solidFill>
                          <a:effectLst/>
                          <a:uLnTx/>
                          <a:uFillTx/>
                          <a:latin typeface="Book Antiqua" panose="02040602050305030304" pitchFamily="18" charset="0"/>
                        </a:rPr>
                        <a:t>Le Trisagion - </a:t>
                      </a:r>
                      <a:r>
                        <a:rPr kumimoji="0" lang="fr-FR" sz="2400" b="1" u="none" strike="noStrike" kern="1200" cap="none" spc="0" normalizeH="0" baseline="0" noProof="0" dirty="0">
                          <a:ln>
                            <a:noFill/>
                          </a:ln>
                          <a:solidFill>
                            <a:srgbClr val="000000"/>
                          </a:solidFill>
                          <a:effectLst/>
                          <a:uLnTx/>
                          <a:uFillTx/>
                          <a:latin typeface="CS Avva Shenouda" panose="020B7200000000000000" pitchFamily="34" charset="0"/>
                        </a:rPr>
                        <a:t>`</a:t>
                      </a:r>
                      <a:r>
                        <a:rPr kumimoji="0" lang="en-US" sz="2400" b="1" u="none" strike="noStrike" kern="1200" cap="none" spc="0" normalizeH="0" baseline="0" noProof="0" dirty="0" err="1">
                          <a:ln>
                            <a:noFill/>
                          </a:ln>
                          <a:solidFill>
                            <a:srgbClr val="000000"/>
                          </a:solidFill>
                          <a:effectLst/>
                          <a:uLnTx/>
                          <a:uFillTx/>
                          <a:latin typeface="Avva_Marcos" panose="04020500000000000000" pitchFamily="82" charset="0"/>
                        </a:rPr>
                        <a:t>A</a:t>
                      </a:r>
                      <a:r>
                        <a:rPr kumimoji="0" lang="en-US" sz="2400" b="1" u="none" strike="noStrike" kern="1200" cap="none" spc="0" normalizeH="0" baseline="0" noProof="0" dirty="0" err="1">
                          <a:ln>
                            <a:noFill/>
                          </a:ln>
                          <a:solidFill>
                            <a:srgbClr val="000000"/>
                          </a:solidFill>
                          <a:effectLst/>
                          <a:uLnTx/>
                          <a:uFillTx/>
                          <a:latin typeface="CS Avva Shenouda" panose="020B7200000000000000" pitchFamily="34" charset="0"/>
                        </a:rPr>
                        <a:t>gioc</a:t>
                      </a:r>
                      <a:r>
                        <a:rPr kumimoji="0" lang="fr-FR" sz="2400" b="1" u="none" strike="noStrike" kern="1200" cap="none" spc="0" normalizeH="0" baseline="0" noProof="0" dirty="0">
                          <a:ln>
                            <a:noFill/>
                          </a:ln>
                          <a:solidFill>
                            <a:srgbClr val="000000"/>
                          </a:solidFill>
                          <a:effectLst/>
                          <a:uLnTx/>
                          <a:uFillTx/>
                          <a:latin typeface="Book Antiqua" panose="02040602050305030304" pitchFamily="18" charset="0"/>
                        </a:rPr>
                        <a:t> - </a:t>
                      </a:r>
                      <a:r>
                        <a:rPr kumimoji="0" lang="ar-EG" sz="2400" b="1" u="none" strike="noStrike" kern="1200" cap="none" spc="0" normalizeH="0" baseline="0" noProof="0" dirty="0">
                          <a:ln>
                            <a:noFill/>
                          </a:ln>
                          <a:solidFill>
                            <a:srgbClr val="000000"/>
                          </a:solidFill>
                          <a:effectLst/>
                          <a:uLnTx/>
                          <a:uFillTx/>
                          <a:latin typeface="Book Antiqua" panose="02040602050305030304" pitchFamily="18" charset="0"/>
                        </a:rPr>
                        <a:t>الثلاثة </a:t>
                      </a:r>
                      <a:r>
                        <a:rPr kumimoji="0" lang="ar-EG" sz="2400" b="1" u="none" strike="noStrike" kern="1200" cap="none" spc="0" normalizeH="0" baseline="0" noProof="0" dirty="0" err="1">
                          <a:ln>
                            <a:noFill/>
                          </a:ln>
                          <a:solidFill>
                            <a:srgbClr val="000000"/>
                          </a:solidFill>
                          <a:effectLst/>
                          <a:uLnTx/>
                          <a:uFillTx/>
                          <a:latin typeface="Book Antiqua" panose="02040602050305030304" pitchFamily="18" charset="0"/>
                        </a:rPr>
                        <a:t>تقديسات</a:t>
                      </a:r>
                      <a:endParaRPr kumimoji="0" lang="fr-FR" sz="24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81930"/>
                  </a:ext>
                </a:extLst>
              </a:tr>
            </a:tbl>
          </a:graphicData>
        </a:graphic>
      </p:graphicFrame>
    </p:spTree>
    <p:extLst>
      <p:ext uri="{BB962C8B-B14F-4D97-AF65-F5344CB8AC3E}">
        <p14:creationId xmlns:p14="http://schemas.microsoft.com/office/powerpoint/2010/main" val="1003117621"/>
      </p:ext>
    </p:extLst>
  </p:cSld>
  <p:clrMapOvr>
    <a:masterClrMapping/>
  </p:clrMapOvr>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33476-409D-CE6D-EAF6-A812BCB82C99}"/>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1B3360A2-256C-EA27-BAF8-8F0174F1BA6D}"/>
              </a:ext>
            </a:extLst>
          </p:cNvPr>
          <p:cNvSpPr txBox="1"/>
          <p:nvPr/>
        </p:nvSpPr>
        <p:spPr>
          <a:xfrm>
            <a:off x="11567886" y="6117771"/>
            <a:ext cx="544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2</a:t>
            </a:r>
          </a:p>
        </p:txBody>
      </p:sp>
      <p:graphicFrame>
        <p:nvGraphicFramePr>
          <p:cNvPr id="4" name="Group 24">
            <a:extLst>
              <a:ext uri="{FF2B5EF4-FFF2-40B4-BE49-F238E27FC236}">
                <a16:creationId xmlns:a16="http://schemas.microsoft.com/office/drawing/2014/main" id="{75DC4F30-4B61-9D8B-09E3-17FF5E3FE642}"/>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4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Agioc</a:t>
                      </a: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ctaurw;ic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di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4000" b="1" i="0" u="none" strike="noStrike" cap="none" normalizeH="0" baseline="0" dirty="0">
                          <a:ln>
                            <a:noFill/>
                          </a:ln>
                          <a:solidFill>
                            <a:srgbClr val="000000"/>
                          </a:solidFill>
                          <a:effectLst/>
                          <a:latin typeface="Book Antiqua" panose="02040602050305030304" pitchFamily="18" charset="0"/>
                          <a:cs typeface="Arial" charset="0"/>
                        </a:rPr>
                      </a:b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Qui as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été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crucifié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pour nous ;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 صُلِبَ عَنَّا، اِرْحَمْنَا. </a:t>
                      </a:r>
                      <a:endParaRPr kumimoji="0" lang="en-US" sz="54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34168242"/>
      </p:ext>
    </p:extLst>
  </p:cSld>
  <p:clrMapOvr>
    <a:masterClrMapping/>
  </p:clrMapOvr>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A0115-0CA9-CBC3-3E65-A2D1E0DE75E7}"/>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748D3655-3383-30B5-62B2-990D8DC938D3}"/>
              </a:ext>
            </a:extLst>
          </p:cNvPr>
          <p:cNvSpPr txBox="1"/>
          <p:nvPr/>
        </p:nvSpPr>
        <p:spPr>
          <a:xfrm>
            <a:off x="11567886" y="6117771"/>
            <a:ext cx="5442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2</a:t>
            </a:r>
          </a:p>
        </p:txBody>
      </p:sp>
      <p:graphicFrame>
        <p:nvGraphicFramePr>
          <p:cNvPr id="4" name="Group 24">
            <a:extLst>
              <a:ext uri="{FF2B5EF4-FFF2-40B4-BE49-F238E27FC236}">
                <a16:creationId xmlns:a16="http://schemas.microsoft.com/office/drawing/2014/main" id="{E2A314E4-BBC2-74B6-1D5B-49C0C0E08576}"/>
              </a:ext>
            </a:extLst>
          </p:cNvPr>
          <p:cNvGraphicFramePr>
            <a:graphicFrameLocks noGrp="1"/>
          </p:cNvGraphicFramePr>
          <p:nvPr>
            <p:ph type="tbl" idx="1"/>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0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Agioc</a:t>
                      </a:r>
                      <a:r>
                        <a:rPr kumimoji="0" lang="en-US" sz="40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``o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anactac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ek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nekrwn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anel;wn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ouranouc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3600" b="1" i="0" u="none" strike="noStrike" cap="none" normalizeH="0" baseline="0" dirty="0">
                          <a:ln>
                            <a:noFill/>
                          </a:ln>
                          <a:solidFill>
                            <a:srgbClr val="000000"/>
                          </a:solidFill>
                          <a:effectLst/>
                          <a:latin typeface="Book Antiqua" panose="02040602050305030304" pitchFamily="18" charset="0"/>
                          <a:cs typeface="Arial" charset="0"/>
                        </a:rPr>
                      </a:b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Qui </a:t>
                      </a:r>
                      <a:r>
                        <a:rPr kumimoji="0" lang="fr-FR" sz="3600" b="1" i="0" u="none" strike="noStrike" cap="none" normalizeH="0" baseline="0" dirty="0">
                          <a:ln>
                            <a:noFill/>
                          </a:ln>
                          <a:solidFill>
                            <a:srgbClr val="000000"/>
                          </a:solidFill>
                          <a:effectLst/>
                          <a:latin typeface="Book Antiqua" panose="02040602050305030304" pitchFamily="18" charset="0"/>
                          <a:cs typeface="Arial" charset="0"/>
                        </a:rPr>
                        <a:t>es Ressuscité d'entre les morts et monté aux </a:t>
                      </a:r>
                      <a:br>
                        <a:rPr kumimoji="0" lang="fr-FR" sz="3600" b="1" i="0" u="none" strike="noStrike" cap="none" normalizeH="0" baseline="0" dirty="0">
                          <a:ln>
                            <a:noFill/>
                          </a:ln>
                          <a:solidFill>
                            <a:srgbClr val="000000"/>
                          </a:solidFill>
                          <a:effectLst/>
                          <a:latin typeface="Book Antiqua" panose="02040602050305030304" pitchFamily="18" charset="0"/>
                          <a:cs typeface="Arial" charset="0"/>
                        </a:rPr>
                      </a:br>
                      <a:r>
                        <a:rPr kumimoji="0" lang="fr-FR" sz="3600" b="1" i="0" u="none" strike="noStrike" cap="none" normalizeH="0" baseline="0" dirty="0">
                          <a:ln>
                            <a:noFill/>
                          </a:ln>
                          <a:solidFill>
                            <a:srgbClr val="000000"/>
                          </a:solidFill>
                          <a:effectLst/>
                          <a:latin typeface="Book Antiqua" panose="02040602050305030304" pitchFamily="18" charset="0"/>
                          <a:cs typeface="Arial" charset="0"/>
                        </a:rPr>
                        <a:t>cieux</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 قَامَ مِنَ الأَمْوَاتِ وَصَعِدَ </a:t>
                      </a:r>
                      <a:r>
                        <a:rPr kumimoji="0" lang="ar-EG" sz="4000" b="1" i="0" u="none" strike="noStrike" cap="none" normalizeH="0" baseline="0">
                          <a:ln>
                            <a:noFill/>
                          </a:ln>
                          <a:solidFill>
                            <a:srgbClr val="000000"/>
                          </a:solidFill>
                          <a:effectLst/>
                          <a:latin typeface="CS Avva Shenouda" panose="020B7200000000000000" pitchFamily="34" charset="0"/>
                          <a:cs typeface="Arial" charset="0"/>
                        </a:rPr>
                        <a:t>إلَى السَّمَواتِ</a:t>
                      </a: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 اِرْحَمْنَا. </a:t>
                      </a:r>
                      <a:endParaRPr kumimoji="0" lang="en-US" sz="48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54996518"/>
      </p:ext>
    </p:extLst>
  </p:cSld>
  <p:clrMapOvr>
    <a:masterClrMapping/>
  </p:clrMapOvr>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9AA39-6EB5-8ACC-F716-7BE52C403A8F}"/>
            </a:ext>
          </a:extLst>
        </p:cNvPr>
        <p:cNvGrpSpPr/>
        <p:nvPr/>
      </p:nvGrpSpPr>
      <p:grpSpPr>
        <a:xfrm>
          <a:off x="0" y="0"/>
          <a:ext cx="0" cy="0"/>
          <a:chOff x="0" y="0"/>
          <a:chExt cx="0" cy="0"/>
        </a:xfrm>
      </p:grpSpPr>
      <p:graphicFrame>
        <p:nvGraphicFramePr>
          <p:cNvPr id="13714448" name="Group 16">
            <a:extLst>
              <a:ext uri="{FF2B5EF4-FFF2-40B4-BE49-F238E27FC236}">
                <a16:creationId xmlns:a16="http://schemas.microsoft.com/office/drawing/2014/main" id="{94C4068E-BF62-F8AE-4FA5-27DA47E16589}"/>
              </a:ext>
            </a:extLst>
          </p:cNvPr>
          <p:cNvGraphicFramePr>
            <a:graphicFrameLocks noGrp="1"/>
          </p:cNvGraphicFramePr>
          <p:nvPr>
            <p:ph type="tbl" idx="1"/>
          </p:nvPr>
        </p:nvGraphicFramePr>
        <p:xfrm>
          <a:off x="425999" y="531000"/>
          <a:ext cx="11340001" cy="5796000"/>
        </p:xfrm>
        <a:graphic>
          <a:graphicData uri="http://schemas.openxmlformats.org/drawingml/2006/table">
            <a:tbl>
              <a:tblPr/>
              <a:tblGrid>
                <a:gridCol w="4228477">
                  <a:extLst>
                    <a:ext uri="{9D8B030D-6E8A-4147-A177-3AD203B41FA5}">
                      <a16:colId xmlns:a16="http://schemas.microsoft.com/office/drawing/2014/main" val="20000"/>
                    </a:ext>
                  </a:extLst>
                </a:gridCol>
                <a:gridCol w="4132372">
                  <a:extLst>
                    <a:ext uri="{9D8B030D-6E8A-4147-A177-3AD203B41FA5}">
                      <a16:colId xmlns:a16="http://schemas.microsoft.com/office/drawing/2014/main" val="20001"/>
                    </a:ext>
                  </a:extLst>
                </a:gridCol>
                <a:gridCol w="29791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Doxa Patri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Ui`w</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agi`w</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nun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e`wnac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e`wnwn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Amyn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Agi`a</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Triac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endParaRPr kumimoji="0" lang="en-US" sz="4000" b="1" i="1"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Gloire au Père, au Fils et au Saint Esprit,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maintenant</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toujours</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et dans les siècles des siècles. Amen.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Ô Sainte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Trinité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المَجْدُ لِلآبِ </a:t>
                      </a:r>
                      <a:r>
                        <a:rPr kumimoji="0" lang="ar-EG" sz="4000" b="1" i="0" u="none" strike="noStrike" cap="none" normalizeH="0" baseline="0" dirty="0" err="1">
                          <a:ln>
                            <a:noFill/>
                          </a:ln>
                          <a:solidFill>
                            <a:srgbClr val="000000"/>
                          </a:solidFill>
                          <a:effectLst/>
                          <a:latin typeface="CS Avva Shenouda" panose="020B7200000000000000" pitchFamily="34" charset="0"/>
                          <a:cs typeface="Arial" charset="0"/>
                        </a:rPr>
                        <a:t>وَالإِبْنِ</a:t>
                      </a: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 وَالرُّوحِ القُدُسِ، الآنَ وَكُلُّ أَوَانٍ وَإِلَى دَهْرِ الدُّهُورِ. آمِينَ. </a:t>
                      </a:r>
                      <a:endParaRPr kumimoji="0" lang="fr-FR" sz="4000" b="1" i="0" u="none" strike="noStrike" cap="none" normalizeH="0" baseline="0" dirty="0">
                        <a:ln>
                          <a:noFill/>
                        </a:ln>
                        <a:solidFill>
                          <a:srgbClr val="000000"/>
                        </a:solidFill>
                        <a:effectLst/>
                        <a:latin typeface="CS Avva Shenouda" panose="020B7200000000000000"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أَيُّهَا الثَّالُوثُ القُدُّوسُ، اِرْحَمْنَا.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71926244"/>
      </p:ext>
    </p:extLst>
  </p:cSld>
  <p:clrMapOvr>
    <a:masterClrMapping/>
  </p:clrMapOvr>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B3E30-4AF0-ABC2-E1AD-E0AC3505F075}"/>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CE652AC0-050B-B0B8-E4A9-1BF7C7DEF647}"/>
              </a:ext>
            </a:extLst>
          </p:cNvPr>
          <p:cNvGraphicFramePr>
            <a:graphicFrameLocks noGrp="1"/>
          </p:cNvGraphicFramePr>
          <p:nvPr/>
        </p:nvGraphicFramePr>
        <p:xfrm>
          <a:off x="426000" y="531000"/>
          <a:ext cx="11340000" cy="5795999"/>
        </p:xfrm>
        <a:graphic>
          <a:graphicData uri="http://schemas.openxmlformats.org/drawingml/2006/table">
            <a:tbl>
              <a:tblPr/>
              <a:tblGrid>
                <a:gridCol w="3892595">
                  <a:extLst>
                    <a:ext uri="{9D8B030D-6E8A-4147-A177-3AD203B41FA5}">
                      <a16:colId xmlns:a16="http://schemas.microsoft.com/office/drawing/2014/main" val="20000"/>
                    </a:ext>
                  </a:extLst>
                </a:gridCol>
                <a:gridCol w="4222341">
                  <a:extLst>
                    <a:ext uri="{9D8B030D-6E8A-4147-A177-3AD203B41FA5}">
                      <a16:colId xmlns:a16="http://schemas.microsoft.com/office/drawing/2014/main" val="20001"/>
                    </a:ext>
                  </a:extLst>
                </a:gridCol>
                <a:gridCol w="3225064">
                  <a:extLst>
                    <a:ext uri="{9D8B030D-6E8A-4147-A177-3AD203B41FA5}">
                      <a16:colId xmlns:a16="http://schemas.microsoft.com/office/drawing/2014/main" val="20002"/>
                    </a:ext>
                  </a:extLst>
                </a:gridCol>
              </a:tblGrid>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8745">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Slyl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Prions.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صَلِّ.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1471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proceu,y</a:t>
                      </a: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b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cta;yte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Pour la prière levons-nous.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250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Iryny</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paci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Et avec votre esprit.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1768599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3">
            <a:extLst>
              <a:ext uri="{FF2B5EF4-FFF2-40B4-BE49-F238E27FC236}">
                <a16:creationId xmlns:a16="http://schemas.microsoft.com/office/drawing/2014/main" id="{0A62B85F-5792-45A0-A4C9-D2F95C916EBE}"/>
              </a:ext>
            </a:extLst>
          </p:cNvPr>
          <p:cNvGraphicFramePr>
            <a:graphicFrameLocks noGrp="1"/>
          </p:cNvGraphicFramePr>
          <p:nvPr>
            <p:extLst>
              <p:ext uri="{D42A27DB-BD31-4B8C-83A1-F6EECF244321}">
                <p14:modId xmlns:p14="http://schemas.microsoft.com/office/powerpoint/2010/main" val="4198890933"/>
              </p:ext>
            </p:extLst>
          </p:nvPr>
        </p:nvGraphicFramePr>
        <p:xfrm>
          <a:off x="2032000" y="89808"/>
          <a:ext cx="8128000" cy="420307"/>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b="1" dirty="0">
                          <a:solidFill>
                            <a:schemeClr val="tx1"/>
                          </a:solidFill>
                          <a:latin typeface="Book Antiqua" panose="02040602050305030304" pitchFamily="18" charset="0"/>
                          <a:cs typeface="Arial" charset="0"/>
                        </a:rPr>
                        <a:t>Conclusion - </a:t>
                      </a:r>
                      <a:r>
                        <a:rPr kumimoji="0" lang="ar-EG" sz="24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rPr>
                        <a:t>الختام</a:t>
                      </a:r>
                      <a:endParaRPr kumimoji="0" lang="en-CA" sz="2400" b="1"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graphicFrame>
        <p:nvGraphicFramePr>
          <p:cNvPr id="2" name="Group 22">
            <a:extLst>
              <a:ext uri="{FF2B5EF4-FFF2-40B4-BE49-F238E27FC236}">
                <a16:creationId xmlns:a16="http://schemas.microsoft.com/office/drawing/2014/main" id="{29B309A0-3C6E-0B71-D0FD-BA23932D6884}"/>
              </a:ext>
            </a:extLst>
          </p:cNvPr>
          <p:cNvGraphicFramePr>
            <a:graphicFrameLocks noGrp="1"/>
          </p:cNvGraphicFramePr>
          <p:nvPr>
            <p:extLst>
              <p:ext uri="{D42A27DB-BD31-4B8C-83A1-F6EECF244321}">
                <p14:modId xmlns:p14="http://schemas.microsoft.com/office/powerpoint/2010/main" val="3679688703"/>
              </p:ext>
            </p:extLst>
          </p:nvPr>
        </p:nvGraphicFramePr>
        <p:xfrm>
          <a:off x="0" y="521543"/>
          <a:ext cx="12192000" cy="570992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3085150834"/>
                    </a:ext>
                  </a:extLst>
                </a:gridCol>
              </a:tblGrid>
              <a:tr h="236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Par les intercessions, de la mère de Dieu, Sainte Marie;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Ô Seigneur, accorde-nous la rémission de nos péchés. </a:t>
                      </a:r>
                      <a:endParaRPr kumimoji="0" lang="en-US"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بشفاعات</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والدة الإله </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القديسة </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مريم</a:t>
                      </a:r>
                      <a:r>
                        <a:rPr kumimoji="0" lang="ar-EG" sz="3700" b="1" i="0" u="none" strike="noStrike" cap="none" normalizeH="0" baseline="0" dirty="0">
                          <a:ln>
                            <a:noFill/>
                          </a:ln>
                          <a:solidFill>
                            <a:schemeClr val="tx1"/>
                          </a:solidFill>
                          <a:effectLst/>
                          <a:latin typeface="Book Antiqua" panose="02040602050305030304" pitchFamily="18" charset="0"/>
                          <a:cs typeface="Arial" charset="0"/>
                        </a:rPr>
                        <a:t>،</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EG" sz="3700" b="1" i="0" u="none" strike="noStrike" cap="none" normalizeH="0" baseline="0" dirty="0">
                          <a:ln>
                            <a:noFill/>
                          </a:ln>
                          <a:solidFill>
                            <a:schemeClr val="tx1"/>
                          </a:solidFill>
                          <a:effectLst/>
                          <a:latin typeface="Book Antiqua" panose="02040602050305030304" pitchFamily="18" charset="0"/>
                          <a:cs typeface="Arial" charset="0"/>
                        </a:rPr>
                        <a:t>يا ربُّ أنعِمْ لَنا،</a:t>
                      </a:r>
                      <a:br>
                        <a:rPr kumimoji="0" lang="fr-FR" sz="3700" b="1" i="0" u="none" strike="noStrike" cap="none" normalizeH="0" baseline="0" dirty="0">
                          <a:ln>
                            <a:noFill/>
                          </a:ln>
                          <a:solidFill>
                            <a:schemeClr val="tx1"/>
                          </a:solidFill>
                          <a:effectLst/>
                          <a:latin typeface="Book Antiqua" panose="02040602050305030304" pitchFamily="18" charset="0"/>
                          <a:cs typeface="Arial" charset="0"/>
                        </a:rPr>
                      </a:br>
                      <a:r>
                        <a:rPr kumimoji="0" lang="ar-EG" sz="3700" b="1" i="0" u="none" strike="noStrike" cap="none" normalizeH="0" baseline="0" dirty="0">
                          <a:ln>
                            <a:noFill/>
                          </a:ln>
                          <a:solidFill>
                            <a:schemeClr val="tx1"/>
                          </a:solidFill>
                          <a:effectLst/>
                          <a:latin typeface="Book Antiqua" panose="02040602050305030304" pitchFamily="18" charset="0"/>
                          <a:cs typeface="Arial" charset="0"/>
                        </a:rPr>
                        <a:t>بمغفِرةِ خطايانا.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Hiten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ni`precbi`a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53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e`otokoc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Mari`a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 </a:t>
                      </a:r>
                      <a:br>
                        <a:rPr kumimoji="0" lang="en-US" sz="53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`p{</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oic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ari`hmot</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nan @</a:t>
                      </a:r>
                      <a:br>
                        <a:rPr kumimoji="0" lang="en-US" sz="53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mpi,w</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ebol</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nennobi</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04006-359A-474B-375F-55C4D7D0DA29}"/>
            </a:ext>
          </a:extLst>
        </p:cNvPr>
        <p:cNvGrpSpPr/>
        <p:nvPr/>
      </p:nvGrpSpPr>
      <p:grpSpPr>
        <a:xfrm>
          <a:off x="0" y="0"/>
          <a:ext cx="0" cy="0"/>
          <a:chOff x="0" y="0"/>
          <a:chExt cx="0" cy="0"/>
        </a:xfrm>
      </p:grpSpPr>
      <p:graphicFrame>
        <p:nvGraphicFramePr>
          <p:cNvPr id="12557314" name="Group 2">
            <a:extLst>
              <a:ext uri="{FF2B5EF4-FFF2-40B4-BE49-F238E27FC236}">
                <a16:creationId xmlns:a16="http://schemas.microsoft.com/office/drawing/2014/main" id="{EA39CF82-4A58-4133-6FE9-F9783C0407FF}"/>
              </a:ext>
            </a:extLst>
          </p:cNvPr>
          <p:cNvGraphicFramePr>
            <a:graphicFrameLocks noGrp="1"/>
          </p:cNvGraphicFramePr>
          <p:nvPr/>
        </p:nvGraphicFramePr>
        <p:xfrm>
          <a:off x="426000" y="531000"/>
          <a:ext cx="11340000" cy="5796000"/>
        </p:xfrm>
        <a:graphic>
          <a:graphicData uri="http://schemas.openxmlformats.org/drawingml/2006/table">
            <a:tbl>
              <a:tblPr/>
              <a:tblGrid>
                <a:gridCol w="4228474">
                  <a:extLst>
                    <a:ext uri="{9D8B030D-6E8A-4147-A177-3AD203B41FA5}">
                      <a16:colId xmlns:a16="http://schemas.microsoft.com/office/drawing/2014/main" val="20000"/>
                    </a:ext>
                  </a:extLst>
                </a:gridCol>
                <a:gridCol w="3997387">
                  <a:extLst>
                    <a:ext uri="{9D8B030D-6E8A-4147-A177-3AD203B41FA5}">
                      <a16:colId xmlns:a16="http://schemas.microsoft.com/office/drawing/2014/main" val="20001"/>
                    </a:ext>
                  </a:extLst>
                </a:gridCol>
                <a:gridCol w="3114139">
                  <a:extLst>
                    <a:ext uri="{9D8B030D-6E8A-4147-A177-3AD203B41FA5}">
                      <a16:colId xmlns:a16="http://schemas.microsoft.com/office/drawing/2014/main" val="20002"/>
                    </a:ext>
                  </a:extLst>
                </a:gridCol>
              </a:tblGrid>
              <a:tr h="505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2902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550" b="1" i="0" u="none" strike="noStrike" cap="none" normalizeH="0" baseline="0" dirty="0" err="1">
                          <a:ln>
                            <a:noFill/>
                          </a:ln>
                          <a:solidFill>
                            <a:srgbClr val="000000"/>
                          </a:solidFill>
                          <a:effectLst/>
                          <a:latin typeface="Avva_Marcos" panose="04020500000000000000" pitchFamily="82" charset="0"/>
                          <a:cs typeface="Arial" charset="0"/>
                        </a:rPr>
                        <a:t>F</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nyb</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I=y=c P=,=c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Vyetafjoc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nnef`agioc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ettai`yout</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mma;ytyc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n`apoctoloc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hanmys</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m`provytyc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han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myi</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auer`epi;umin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eny`etetennau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erwou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mpounau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eny`etetencwtem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erwou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mpoucwtem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50" b="1" i="0" u="none" strike="noStrike" cap="none" normalizeH="0" baseline="0" dirty="0">
                          <a:ln>
                            <a:noFill/>
                          </a:ln>
                          <a:solidFill>
                            <a:srgbClr val="000000"/>
                          </a:solidFill>
                          <a:effectLst/>
                          <a:latin typeface="Book Antiqua" panose="02040602050305030304" pitchFamily="18" charset="0"/>
                          <a:cs typeface="Arial" charset="0"/>
                        </a:rPr>
                        <a:t>Ô Maître, Seigneur Jésus-Christ, notre Dieu, Qui S'est adressé à Ses Saints disciples et apôtres bienheureux en disant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50" b="1" i="0" u="none" strike="noStrike" cap="none" normalizeH="0" baseline="0" dirty="0">
                          <a:ln>
                            <a:noFill/>
                          </a:ln>
                          <a:solidFill>
                            <a:srgbClr val="000000"/>
                          </a:solidFill>
                          <a:effectLst/>
                          <a:latin typeface="Book Antiqua" panose="02040602050305030304" pitchFamily="18" charset="0"/>
                          <a:cs typeface="Arial" charset="0"/>
                        </a:rPr>
                        <a:t>Que de nombreux prophètes et justes ont désiré voir ce que vous voyez et ne l’ont pas vu, et entendre ce que vous entendez, et ne l’ont pas entendu. </a:t>
                      </a:r>
                      <a:endParaRPr kumimoji="0" lang="en-US" sz="255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أَيُّهَا السَّيِّدُ الرَّبُّ يَسُوعُ الْمَسِيحُ إِلَهُنَا، الَّذِي</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خَاطَبَ تَلَامِيذِهِ الْقِدِّيسِينَ الْمُكَرَّمِينَ، وَرُسُلِهِ الْأَطْهَارِ</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قَائِلاً</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kumimoji="0" lang="en-US"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 name="Tableau 2">
            <a:extLst>
              <a:ext uri="{FF2B5EF4-FFF2-40B4-BE49-F238E27FC236}">
                <a16:creationId xmlns:a16="http://schemas.microsoft.com/office/drawing/2014/main" id="{4B8CD106-2F8A-907A-E52F-D2ADD76BA5A4}"/>
              </a:ext>
            </a:extLst>
          </p:cNvPr>
          <p:cNvGraphicFramePr>
            <a:graphicFrameLocks noGrp="1"/>
          </p:cNvGraphicFramePr>
          <p:nvPr/>
        </p:nvGraphicFramePr>
        <p:xfrm>
          <a:off x="2032000" y="-18331"/>
          <a:ext cx="8128000" cy="5400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611304311"/>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Oraison</a:t>
                      </a:r>
                      <a:r>
                        <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de </a:t>
                      </a:r>
                      <a:r>
                        <a:rPr kumimoji="0" lang="en-US"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l’Évangile</a:t>
                      </a:r>
                      <a:r>
                        <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 </a:t>
                      </a:r>
                      <a:r>
                        <a:rPr kumimoji="0" lang="ar-EG"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أوشية</a:t>
                      </a:r>
                      <a:r>
                        <a:rPr kumimoji="0" lang="ar-EG"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الإنجيل</a:t>
                      </a:r>
                      <a:endParaRPr kumimoji="0" lang="en-CA"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224470"/>
                  </a:ext>
                </a:extLst>
              </a:tr>
            </a:tbl>
          </a:graphicData>
        </a:graphic>
      </p:graphicFrame>
    </p:spTree>
    <p:extLst>
      <p:ext uri="{BB962C8B-B14F-4D97-AF65-F5344CB8AC3E}">
        <p14:creationId xmlns:p14="http://schemas.microsoft.com/office/powerpoint/2010/main" val="3051662776"/>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179E0-7E33-FB06-B8B0-552A2CA0BE8F}"/>
            </a:ext>
          </a:extLst>
        </p:cNvPr>
        <p:cNvGrpSpPr/>
        <p:nvPr/>
      </p:nvGrpSpPr>
      <p:grpSpPr>
        <a:xfrm>
          <a:off x="0" y="0"/>
          <a:ext cx="0" cy="0"/>
          <a:chOff x="0" y="0"/>
          <a:chExt cx="0" cy="0"/>
        </a:xfrm>
      </p:grpSpPr>
      <p:graphicFrame>
        <p:nvGraphicFramePr>
          <p:cNvPr id="12558338" name="Group 2">
            <a:extLst>
              <a:ext uri="{FF2B5EF4-FFF2-40B4-BE49-F238E27FC236}">
                <a16:creationId xmlns:a16="http://schemas.microsoft.com/office/drawing/2014/main" id="{08B54352-4071-FEEE-1A96-CFA80FE44BA5}"/>
              </a:ext>
            </a:extLst>
          </p:cNvPr>
          <p:cNvGraphicFramePr>
            <a:graphicFrameLocks noGrp="1"/>
          </p:cNvGraphicFramePr>
          <p:nvPr/>
        </p:nvGraphicFramePr>
        <p:xfrm>
          <a:off x="425999" y="531000"/>
          <a:ext cx="11340001" cy="5796000"/>
        </p:xfrm>
        <a:graphic>
          <a:graphicData uri="http://schemas.openxmlformats.org/drawingml/2006/table">
            <a:tbl>
              <a:tblPr/>
              <a:tblGrid>
                <a:gridCol w="4252500">
                  <a:extLst>
                    <a:ext uri="{9D8B030D-6E8A-4147-A177-3AD203B41FA5}">
                      <a16:colId xmlns:a16="http://schemas.microsoft.com/office/drawing/2014/main" val="20000"/>
                    </a:ext>
                  </a:extLst>
                </a:gridCol>
                <a:gridCol w="4158000">
                  <a:extLst>
                    <a:ext uri="{9D8B030D-6E8A-4147-A177-3AD203B41FA5}">
                      <a16:colId xmlns:a16="http://schemas.microsoft.com/office/drawing/2014/main" val="20001"/>
                    </a:ext>
                  </a:extLst>
                </a:gridCol>
                <a:gridCol w="292950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N;wten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de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wouni`atou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nnetenbal</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je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cenau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netenmasj</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je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cecwtem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Marener`pem`psa</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ncwtem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e`iri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nnekeuaggelion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nitwbh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ny</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ntak</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Quant à vous, heureux sont vos yeux parce qu’ils voient ; et</a:t>
                      </a:r>
                      <a:br>
                        <a:rPr kumimoji="0" lang="fr-CA" sz="3000" b="1" i="0" u="none" strike="noStrike" cap="none" normalizeH="0" baseline="0" dirty="0">
                          <a:ln>
                            <a:noFill/>
                          </a:ln>
                          <a:solidFill>
                            <a:srgbClr val="000000"/>
                          </a:solidFill>
                          <a:effectLst/>
                          <a:latin typeface="Book Antiqua" panose="02040602050305030304" pitchFamily="18" charset="0"/>
                          <a:cs typeface="Arial" charset="0"/>
                        </a:rPr>
                      </a:b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heureuses sont vos oreilles parce qu’elles entendent.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Rends-nous dignes d’écouter et de pratiquer Tes Saints Évangiles par les prières de Tes Saints. </a:t>
                      </a:r>
                      <a:endParaRPr kumimoji="0" lang="en-US" sz="3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أَمَّا أَنْتُمْ فَطُوبَى لأَعْيُنِكُمْ لِأَنَّهَا تَبْصُرُ، وَلِآذَانِكُمْ لِأَنَّهَا تَسْمَعُ. </a:t>
                      </a:r>
                      <a:endParaRPr kumimoji="0" lang="fr-FR" sz="3800" b="1" i="0" u="none" strike="noStrike" cap="none" normalizeH="0" baseline="0" dirty="0">
                        <a:ln>
                          <a:noFill/>
                        </a:ln>
                        <a:solidFill>
                          <a:srgbClr val="000000"/>
                        </a:solidFill>
                        <a:effectLst/>
                        <a:latin typeface="CS Avva Shenouda" panose="020B7200000000000000"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فَلْنَسْتَحِقَّ أَنْ نَسْمَعَ وَنَعْمَلَ </a:t>
                      </a:r>
                      <a:r>
                        <a:rPr kumimoji="0" lang="ar-EG" sz="3800" b="1" i="0" u="none" strike="noStrike" cap="none" normalizeH="0" baseline="0" dirty="0" err="1">
                          <a:ln>
                            <a:noFill/>
                          </a:ln>
                          <a:solidFill>
                            <a:srgbClr val="000000"/>
                          </a:solidFill>
                          <a:effectLst/>
                          <a:latin typeface="CS Avva Shenouda" panose="020B7200000000000000" pitchFamily="34" charset="0"/>
                          <a:cs typeface="Arial" charset="0"/>
                        </a:rPr>
                        <a:t>بِأَنْجِيلِكَ</a:t>
                      </a: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 الْمُقَدَّسَةِ، بِطَلَبَاتِ </a:t>
                      </a:r>
                      <a:r>
                        <a:rPr kumimoji="0" lang="ar-EG" sz="3800" b="1" i="0" u="none" strike="noStrike" cap="none" normalizeH="0" baseline="0" dirty="0" err="1">
                          <a:ln>
                            <a:noFill/>
                          </a:ln>
                          <a:solidFill>
                            <a:srgbClr val="000000"/>
                          </a:solidFill>
                          <a:effectLst/>
                          <a:latin typeface="CS Avva Shenouda" panose="020B7200000000000000" pitchFamily="34" charset="0"/>
                          <a:cs typeface="Arial" charset="0"/>
                        </a:rPr>
                        <a:t>قِدِّيسِيكَ</a:t>
                      </a: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 </a:t>
                      </a:r>
                      <a:endParaRPr kumimoji="0" lang="en-US" sz="38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05421681"/>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CA932-EFE2-7C4C-C497-06D992171EFB}"/>
            </a:ext>
          </a:extLst>
        </p:cNvPr>
        <p:cNvGrpSpPr/>
        <p:nvPr/>
      </p:nvGrpSpPr>
      <p:grpSpPr>
        <a:xfrm>
          <a:off x="0" y="0"/>
          <a:ext cx="0" cy="0"/>
          <a:chOff x="0" y="0"/>
          <a:chExt cx="0" cy="0"/>
        </a:xfrm>
      </p:grpSpPr>
      <p:graphicFrame>
        <p:nvGraphicFramePr>
          <p:cNvPr id="12559362" name="Group 2">
            <a:extLst>
              <a:ext uri="{FF2B5EF4-FFF2-40B4-BE49-F238E27FC236}">
                <a16:creationId xmlns:a16="http://schemas.microsoft.com/office/drawing/2014/main" id="{79FBB5D3-E880-66A3-2F8D-0E8DD68CECB5}"/>
              </a:ext>
            </a:extLst>
          </p:cNvPr>
          <p:cNvGraphicFramePr>
            <a:graphicFrameLocks noGrp="1"/>
          </p:cNvGraphicFramePr>
          <p:nvPr>
            <p:extLst>
              <p:ext uri="{D42A27DB-BD31-4B8C-83A1-F6EECF244321}">
                <p14:modId xmlns:p14="http://schemas.microsoft.com/office/powerpoint/2010/main" val="480127541"/>
              </p:ext>
            </p:extLst>
          </p:nvPr>
        </p:nvGraphicFramePr>
        <p:xfrm>
          <a:off x="426000" y="531000"/>
          <a:ext cx="11340000" cy="5796000"/>
        </p:xfrm>
        <a:graphic>
          <a:graphicData uri="http://schemas.openxmlformats.org/drawingml/2006/table">
            <a:tbl>
              <a:tblPr/>
              <a:tblGrid>
                <a:gridCol w="4045405">
                  <a:extLst>
                    <a:ext uri="{9D8B030D-6E8A-4147-A177-3AD203B41FA5}">
                      <a16:colId xmlns:a16="http://schemas.microsoft.com/office/drawing/2014/main" val="20000"/>
                    </a:ext>
                  </a:extLst>
                </a:gridCol>
                <a:gridCol w="4236619">
                  <a:extLst>
                    <a:ext uri="{9D8B030D-6E8A-4147-A177-3AD203B41FA5}">
                      <a16:colId xmlns:a16="http://schemas.microsoft.com/office/drawing/2014/main" val="20001"/>
                    </a:ext>
                  </a:extLst>
                </a:gridCol>
                <a:gridCol w="3057976">
                  <a:extLst>
                    <a:ext uri="{9D8B030D-6E8A-4147-A177-3AD203B41FA5}">
                      <a16:colId xmlns:a16="http://schemas.microsoft.com/office/drawing/2014/main" val="20002"/>
                    </a:ext>
                  </a:extLst>
                </a:gridCol>
              </a:tblGrid>
              <a:tr h="58186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2408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Proceuxac;e</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uper</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tou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agiou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euaggeliou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1" i="0" u="none" strike="noStrike" cap="none" normalizeH="0" baseline="0" dirty="0">
                          <a:ln>
                            <a:noFill/>
                          </a:ln>
                          <a:solidFill>
                            <a:srgbClr val="000000"/>
                          </a:solidFill>
                          <a:effectLst/>
                          <a:latin typeface="Book Antiqua" panose="02040602050305030304" pitchFamily="18" charset="0"/>
                          <a:cs typeface="Arial" charset="0"/>
                        </a:rPr>
                        <a:t>Priez</a:t>
                      </a:r>
                      <a:r>
                        <a:rPr kumimoji="0" lang="en-CA" sz="4300" b="1" i="0" u="none" strike="noStrike" cap="none" normalizeH="0" baseline="0" dirty="0">
                          <a:ln>
                            <a:noFill/>
                          </a:ln>
                          <a:solidFill>
                            <a:srgbClr val="000000"/>
                          </a:solidFill>
                          <a:effectLst/>
                          <a:latin typeface="Book Antiqua" panose="02040602050305030304" pitchFamily="18" charset="0"/>
                          <a:cs typeface="Arial" charset="0"/>
                        </a:rPr>
                        <a:t> pour le saint </a:t>
                      </a:r>
                      <a:r>
                        <a:rPr kumimoji="0" lang="en-US" sz="4300" b="1" i="0" u="none" strike="noStrike" cap="none" normalizeH="0" baseline="0" dirty="0" err="1">
                          <a:ln>
                            <a:noFill/>
                          </a:ln>
                          <a:solidFill>
                            <a:srgbClr val="000000"/>
                          </a:solidFill>
                          <a:effectLst/>
                          <a:latin typeface="Book Antiqua" panose="02040602050305030304" pitchFamily="18" charset="0"/>
                          <a:cs typeface="Arial" charset="0"/>
                        </a:rPr>
                        <a:t>Évangile</a:t>
                      </a:r>
                      <a:r>
                        <a:rPr kumimoji="0" lang="en-CA" sz="4300" b="1" i="0" u="none" strike="noStrike" cap="none" normalizeH="0" baseline="0" dirty="0">
                          <a:ln>
                            <a:noFill/>
                          </a:ln>
                          <a:solidFill>
                            <a:srgbClr val="000000"/>
                          </a:solidFill>
                          <a:effectLst/>
                          <a:latin typeface="Book Antiqua" panose="02040602050305030304" pitchFamily="18"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rgbClr val="000000"/>
                          </a:solidFill>
                          <a:effectLst/>
                          <a:latin typeface="Book Antiqua" panose="02040602050305030304" pitchFamily="18" charset="0"/>
                          <a:cs typeface="Arial" charset="0"/>
                        </a:rPr>
                        <a:t>صَلُّوا مِنْ أَجْلِ الْإِنْجِيلِ الْمُقَدَّسِ.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742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6263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Kuri`e</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1" i="0" u="none" strike="noStrike" cap="none" normalizeH="0" baseline="0" dirty="0">
                          <a:ln>
                            <a:noFill/>
                          </a:ln>
                          <a:solidFill>
                            <a:srgbClr val="000000"/>
                          </a:solidFill>
                          <a:effectLst/>
                          <a:latin typeface="Book Antiqua" panose="02040602050305030304" pitchFamily="18" charset="0"/>
                          <a:cs typeface="Arial" charset="0"/>
                        </a:rPr>
                        <a:t>Pitié Seigneur.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rgbClr val="000000"/>
                          </a:solidFill>
                          <a:effectLst/>
                          <a:latin typeface="CS Avva Shenouda" panose="020B7200000000000000" pitchFamily="34" charset="0"/>
                          <a:cs typeface="Arial" charset="0"/>
                        </a:rPr>
                        <a:t>يَا رَبُّ ارْحَمْ. </a:t>
                      </a:r>
                      <a:endParaRPr kumimoji="0" lang="en-US" sz="43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39405948"/>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0FFD0-9493-8ED2-165D-9DFC98B37254}"/>
            </a:ext>
          </a:extLst>
        </p:cNvPr>
        <p:cNvGrpSpPr/>
        <p:nvPr/>
      </p:nvGrpSpPr>
      <p:grpSpPr>
        <a:xfrm>
          <a:off x="0" y="0"/>
          <a:ext cx="0" cy="0"/>
          <a:chOff x="0" y="0"/>
          <a:chExt cx="0" cy="0"/>
        </a:xfrm>
      </p:grpSpPr>
      <p:graphicFrame>
        <p:nvGraphicFramePr>
          <p:cNvPr id="12560386" name="Group 2">
            <a:extLst>
              <a:ext uri="{FF2B5EF4-FFF2-40B4-BE49-F238E27FC236}">
                <a16:creationId xmlns:a16="http://schemas.microsoft.com/office/drawing/2014/main" id="{F687F45B-FABF-7769-3654-DAF13D1AE9B4}"/>
              </a:ext>
            </a:extLst>
          </p:cNvPr>
          <p:cNvGraphicFramePr>
            <a:graphicFrameLocks noGrp="1"/>
          </p:cNvGraphicFramePr>
          <p:nvPr>
            <p:extLst>
              <p:ext uri="{D42A27DB-BD31-4B8C-83A1-F6EECF244321}">
                <p14:modId xmlns:p14="http://schemas.microsoft.com/office/powerpoint/2010/main" val="4229068999"/>
              </p:ext>
            </p:extLst>
          </p:nvPr>
        </p:nvGraphicFramePr>
        <p:xfrm>
          <a:off x="426000" y="530643"/>
          <a:ext cx="11340000" cy="5796713"/>
        </p:xfrm>
        <a:graphic>
          <a:graphicData uri="http://schemas.openxmlformats.org/drawingml/2006/table">
            <a:tbl>
              <a:tblPr/>
              <a:tblGrid>
                <a:gridCol w="3948894">
                  <a:extLst>
                    <a:ext uri="{9D8B030D-6E8A-4147-A177-3AD203B41FA5}">
                      <a16:colId xmlns:a16="http://schemas.microsoft.com/office/drawing/2014/main" val="20000"/>
                    </a:ext>
                  </a:extLst>
                </a:gridCol>
                <a:gridCol w="3964979">
                  <a:extLst>
                    <a:ext uri="{9D8B030D-6E8A-4147-A177-3AD203B41FA5}">
                      <a16:colId xmlns:a16="http://schemas.microsoft.com/office/drawing/2014/main" val="20001"/>
                    </a:ext>
                  </a:extLst>
                </a:gridCol>
                <a:gridCol w="3426127">
                  <a:extLst>
                    <a:ext uri="{9D8B030D-6E8A-4147-A177-3AD203B41FA5}">
                      <a16:colId xmlns:a16="http://schemas.microsoft.com/office/drawing/2014/main" val="20002"/>
                    </a:ext>
                  </a:extLst>
                </a:gridCol>
              </a:tblGrid>
              <a:tr h="45648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3395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Ari`vmeu`i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de on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penNyb</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nouon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niben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etauhonhen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nan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eerpoumeu`i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]ho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nentwbh</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eten`iri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mmwou</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e`pswi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harok</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Souviens-Toi encore, ô notre Maître, de tous ceux qui nous ont demandé de nous souvenir d’eux dans les prières et les supplications que nous T’adressons, Seigneur notre Dieu.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ٱذْكُرْ</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أَيْضاً يَا سَيِّدَنَا كُلَّ الَّذِينَ أَوْصُونَا أَنْ نَذْكُرَهُمْ فِي تَضَرُّعَاتِنَا وَطَلَبَاتِنَا الَّتِي نَرْفَعُهَا إِلَيْكَ يَا الرَّبُّ إِلَهَنَا.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7581918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75D7D-7304-A52B-15CF-7CA731F9ABCB}"/>
            </a:ext>
          </a:extLst>
        </p:cNvPr>
        <p:cNvGrpSpPr/>
        <p:nvPr/>
      </p:nvGrpSpPr>
      <p:grpSpPr>
        <a:xfrm>
          <a:off x="0" y="0"/>
          <a:ext cx="0" cy="0"/>
          <a:chOff x="0" y="0"/>
          <a:chExt cx="0" cy="0"/>
        </a:xfrm>
      </p:grpSpPr>
      <p:graphicFrame>
        <p:nvGraphicFramePr>
          <p:cNvPr id="12561429" name="Group 21">
            <a:extLst>
              <a:ext uri="{FF2B5EF4-FFF2-40B4-BE49-F238E27FC236}">
                <a16:creationId xmlns:a16="http://schemas.microsoft.com/office/drawing/2014/main" id="{1413EE49-81F4-B537-CF91-967652497BBA}"/>
              </a:ext>
            </a:extLst>
          </p:cNvPr>
          <p:cNvGraphicFramePr>
            <a:graphicFrameLocks noGrp="1"/>
          </p:cNvGraphicFramePr>
          <p:nvPr/>
        </p:nvGraphicFramePr>
        <p:xfrm>
          <a:off x="426000" y="531000"/>
          <a:ext cx="11340000" cy="5796000"/>
        </p:xfrm>
        <a:graphic>
          <a:graphicData uri="http://schemas.openxmlformats.org/drawingml/2006/table">
            <a:tbl>
              <a:tblPr/>
              <a:tblGrid>
                <a:gridCol w="4045405">
                  <a:extLst>
                    <a:ext uri="{9D8B030D-6E8A-4147-A177-3AD203B41FA5}">
                      <a16:colId xmlns:a16="http://schemas.microsoft.com/office/drawing/2014/main" val="20000"/>
                    </a:ext>
                  </a:extLst>
                </a:gridCol>
                <a:gridCol w="3924765">
                  <a:extLst>
                    <a:ext uri="{9D8B030D-6E8A-4147-A177-3AD203B41FA5}">
                      <a16:colId xmlns:a16="http://schemas.microsoft.com/office/drawing/2014/main" val="20001"/>
                    </a:ext>
                  </a:extLst>
                </a:gridCol>
                <a:gridCol w="3369830">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Ny`etauersorp</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nenkot</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ma`mton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nwou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nyetswni</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matal</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wou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N;ok</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gar pe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penwnq</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penoujai</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tenhelpic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pental</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ten`Anactacic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tyren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Ceux qui nous ont précédés et se sont endormis, donne-leur le repos, les malades guéris les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Car Tu es notre vie à tous, notre Salut à tous, notre espérance à tous, notre guérison à tous et notre Résurrection à tous.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ٱلَّذِينَ</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سَبَقُوا فَرَقَدُوا نِيحْهُمْ، </a:t>
                      </a: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ٱلْمَرْضَى</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ٱشْفِهِمْ</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altLang="zh-CN"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لِأَنَّكَ أَنْتَ هُوَ حَيَاتُنَا كُلَّنَا، وَخَلَاصُنَا كُلَّنَا، وَرَجَاءُنَا كُلَّنَا، وَشِفَاءُنَا كُلَّنَا، وَقِيَامَتُنَا كُلَّنَا.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2" action="ppaction://hlinksldjump"/>
            <a:extLst>
              <a:ext uri="{FF2B5EF4-FFF2-40B4-BE49-F238E27FC236}">
                <a16:creationId xmlns:a16="http://schemas.microsoft.com/office/drawing/2014/main" id="{E82EBF4A-26E2-13D9-4CFB-36452D865508}"/>
              </a:ext>
            </a:extLst>
          </p:cNvPr>
          <p:cNvSpPr/>
          <p:nvPr/>
        </p:nvSpPr>
        <p:spPr>
          <a:xfrm>
            <a:off x="9442581" y="6511582"/>
            <a:ext cx="1520890"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Marou</a:t>
            </a:r>
            <a:r>
              <a:rPr kumimoji="0" lang="fr-FR" sz="1800" b="0"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1800" b="0"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acf</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endParaRPr kumimoji="0" lang="fr-FR" sz="1800" b="1" i="0" u="none" strike="noStrike" kern="1200" cap="none" spc="0" normalizeH="0" baseline="0" noProof="0" dirty="0">
              <a:ln w="0"/>
              <a:solidFill>
                <a:prstClr val="black"/>
              </a:solidFill>
              <a:effectLst/>
              <a:uLnTx/>
              <a:uFillTx/>
              <a:latin typeface="Book Antiqua" panose="02040602050305030304" pitchFamily="18" charset="0"/>
              <a:ea typeface="+mn-ea"/>
              <a:cs typeface="+mn-cs"/>
            </a:endParaRPr>
          </a:p>
        </p:txBody>
      </p:sp>
      <p:sp>
        <p:nvSpPr>
          <p:cNvPr id="3" name="Rectangle 2">
            <a:hlinkClick r:id="rId3" action="ppaction://hlinksldjump"/>
            <a:extLst>
              <a:ext uri="{FF2B5EF4-FFF2-40B4-BE49-F238E27FC236}">
                <a16:creationId xmlns:a16="http://schemas.microsoft.com/office/drawing/2014/main" id="{4F9F158E-A6CB-DE44-BABE-EB20A2497123}"/>
              </a:ext>
            </a:extLst>
          </p:cNvPr>
          <p:cNvSpPr/>
          <p:nvPr/>
        </p:nvSpPr>
        <p:spPr>
          <a:xfrm>
            <a:off x="7707089" y="6309320"/>
            <a:ext cx="1520890" cy="54868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w="0"/>
                <a:solidFill>
                  <a:prstClr val="black"/>
                </a:solidFill>
                <a:effectLst/>
                <a:uLnTx/>
                <a:uFillTx/>
                <a:latin typeface="Book Antiqua" panose="02040602050305030304" pitchFamily="18" charset="0"/>
                <a:ea typeface="+mn-ea"/>
                <a:cs typeface="+mn-cs"/>
              </a:rPr>
              <a:t>Répons du Psaume</a:t>
            </a:r>
          </a:p>
        </p:txBody>
      </p:sp>
    </p:spTree>
    <p:extLst>
      <p:ext uri="{BB962C8B-B14F-4D97-AF65-F5344CB8AC3E}">
        <p14:creationId xmlns:p14="http://schemas.microsoft.com/office/powerpoint/2010/main" val="291656962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BD84B-54D6-DF46-A13E-C0FC60A37615}"/>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928571D9-E840-1BAE-EF00-215C74CB2441}"/>
              </a:ext>
            </a:extLst>
          </p:cNvPr>
          <p:cNvGraphicFramePr>
            <a:graphicFrameLocks noGrp="1"/>
          </p:cNvGraphicFramePr>
          <p:nvPr/>
        </p:nvGraphicFramePr>
        <p:xfrm>
          <a:off x="2032000" y="12840"/>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800" b="1" dirty="0">
                          <a:latin typeface="Book Antiqua" panose="02040602050305030304" pitchFamily="18" charset="0"/>
                        </a:rPr>
                        <a:t>Répons du Psaume - </a:t>
                      </a:r>
                      <a:r>
                        <a:rPr lang="ar-EG" sz="2800" b="1" dirty="0">
                          <a:solidFill>
                            <a:schemeClr val="tx1"/>
                          </a:solidFill>
                          <a:latin typeface="Book Antiqua" panose="02040602050305030304" pitchFamily="18" charset="0"/>
                          <a:cs typeface="Arial" charset="0"/>
                        </a:rPr>
                        <a:t>مرد المزمور</a:t>
                      </a:r>
                      <a:endParaRPr lang="fr-FR" sz="2800" b="1" dirty="0">
                        <a:latin typeface="Book Antiqua" panose="02040602050305030304" pitchFamily="18" charset="0"/>
                      </a:endParaRPr>
                    </a:p>
                  </a:txBody>
                  <a:tcPr marL="121920" marR="12192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3" name="Group 88">
            <a:extLst>
              <a:ext uri="{FF2B5EF4-FFF2-40B4-BE49-F238E27FC236}">
                <a16:creationId xmlns:a16="http://schemas.microsoft.com/office/drawing/2014/main" id="{39A16619-0B3C-4788-8ED1-C3D76459A8BF}"/>
              </a:ext>
            </a:extLst>
          </p:cNvPr>
          <p:cNvGraphicFramePr>
            <a:graphicFrameLocks/>
          </p:cNvGraphicFramePr>
          <p:nvPr/>
        </p:nvGraphicFramePr>
        <p:xfrm>
          <a:off x="425999" y="531000"/>
          <a:ext cx="11339999" cy="5796000"/>
        </p:xfrm>
        <a:graphic>
          <a:graphicData uri="http://schemas.openxmlformats.org/drawingml/2006/table">
            <a:tbl>
              <a:tblPr/>
              <a:tblGrid>
                <a:gridCol w="3777459">
                  <a:extLst>
                    <a:ext uri="{9D8B030D-6E8A-4147-A177-3AD203B41FA5}">
                      <a16:colId xmlns:a16="http://schemas.microsoft.com/office/drawing/2014/main" val="20000"/>
                    </a:ext>
                  </a:extLst>
                </a:gridCol>
                <a:gridCol w="4662339">
                  <a:extLst>
                    <a:ext uri="{9D8B030D-6E8A-4147-A177-3AD203B41FA5}">
                      <a16:colId xmlns:a16="http://schemas.microsoft.com/office/drawing/2014/main" val="20001"/>
                    </a:ext>
                  </a:extLst>
                </a:gridCol>
                <a:gridCol w="2900201">
                  <a:extLst>
                    <a:ext uri="{9D8B030D-6E8A-4147-A177-3AD203B41FA5}">
                      <a16:colId xmlns:a16="http://schemas.microsoft.com/office/drawing/2014/main" val="20002"/>
                    </a:ext>
                  </a:extLst>
                </a:gridCol>
              </a:tblGrid>
              <a:tr h="289800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28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800" b="1" i="0" u="none" strike="noStrike" cap="none" normalizeH="0" baseline="0" dirty="0">
                          <a:ln>
                            <a:noFill/>
                          </a:ln>
                          <a:solidFill>
                            <a:srgbClr val="C00000"/>
                          </a:solidFill>
                          <a:effectLst/>
                          <a:latin typeface="CS Avva Shenouda" panose="020B7200000000000000" pitchFamily="34" charset="0"/>
                          <a:cs typeface="Arial" charset="0"/>
                        </a:rPr>
                        <a:t> @ </a:t>
                      </a:r>
                    </a:p>
                  </a:txBody>
                  <a:tcPr marT="34290" marB="34290" anchor="b"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800" b="1" i="0" u="none" strike="noStrike" cap="none" normalizeH="0" baseline="0" dirty="0">
                          <a:ln>
                            <a:noFill/>
                          </a:ln>
                          <a:solidFill>
                            <a:srgbClr val="C00000"/>
                          </a:solidFill>
                          <a:effectLst/>
                          <a:latin typeface="Book Antiqua" panose="02040602050305030304" pitchFamily="18" charset="0"/>
                          <a:cs typeface="Arial" charset="0"/>
                        </a:rPr>
                        <a:t>Le peuple : </a:t>
                      </a:r>
                    </a:p>
                  </a:txBody>
                  <a:tcPr marT="34290" marB="34290" anchor="b"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8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b"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289800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Arial" charset="0"/>
                        </a:rPr>
                        <a:t>`</a:t>
                      </a:r>
                      <a:r>
                        <a:rPr kumimoji="0" lang="en-CA" sz="4000" b="1" i="0" u="none" strike="noStrike" kern="1200" cap="none" spc="0" normalizeH="0" baseline="0" noProof="0" dirty="0" err="1">
                          <a:ln>
                            <a:noFill/>
                          </a:ln>
                          <a:solidFill>
                            <a:prstClr val="black"/>
                          </a:solidFill>
                          <a:effectLst/>
                          <a:uLnTx/>
                          <a:uFillTx/>
                          <a:latin typeface="Avva_Marcos" panose="04020500000000000000" pitchFamily="82" charset="0"/>
                          <a:ea typeface="+mn-ea"/>
                          <a:cs typeface="Arial" charset="0"/>
                        </a:rPr>
                        <a:t>A</a:t>
                      </a:r>
                      <a:r>
                        <a:rPr kumimoji="0" lang="en-CA"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Arial" charset="0"/>
                        </a:rPr>
                        <a:t>llyloui`a</a:t>
                      </a:r>
                      <a:r>
                        <a:rPr kumimoji="0" lang="en-CA"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Arial" charset="0"/>
                        </a:rPr>
                        <a:t>. </a:t>
                      </a:r>
                      <a:endParaRPr kumimoji="0" lang="en-CA" sz="4000" b="1" i="0" u="none" strike="noStrike" kern="1200" cap="none" spc="0" normalizeH="0" baseline="0" noProof="0" dirty="0">
                        <a:ln>
                          <a:noFill/>
                        </a:ln>
                        <a:solidFill>
                          <a:srgbClr val="FF9900"/>
                        </a:solidFill>
                        <a:effectLst/>
                        <a:uLnTx/>
                        <a:uFillTx/>
                        <a:latin typeface="CS Avva Shenouda" panose="020B7200000000000000" pitchFamily="34" charset="0"/>
                        <a:ea typeface="+mn-ea"/>
                        <a:cs typeface="Arial" charset="0"/>
                      </a:endParaRPr>
                    </a:p>
                  </a:txBody>
                  <a:tcPr marT="34290" marB="3429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4000" b="1" i="0" u="none" strike="noStrike" kern="1200" cap="none" spc="0" normalizeH="0" baseline="0" noProof="0" dirty="0" err="1">
                          <a:ln>
                            <a:noFill/>
                          </a:ln>
                          <a:solidFill>
                            <a:prstClr val="black"/>
                          </a:solidFill>
                          <a:effectLst/>
                          <a:uLnTx/>
                          <a:uFillTx/>
                          <a:latin typeface="Book Antiqua" panose="02040602050305030304" pitchFamily="18" charset="0"/>
                          <a:ea typeface="+mn-ea"/>
                          <a:cs typeface="Arial" charset="0"/>
                        </a:rPr>
                        <a:t>Alléluia</a:t>
                      </a:r>
                      <a:r>
                        <a:rPr kumimoji="0" lang="en-CA" sz="4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charset="0"/>
                        </a:rPr>
                        <a:t>. </a:t>
                      </a:r>
                      <a:endParaRPr kumimoji="0" lang="en-US" sz="4000" b="1" i="0" u="sng" strike="noStrike" kern="1200" cap="none" spc="0" normalizeH="0" baseline="0" noProof="0" dirty="0">
                        <a:ln>
                          <a:noFill/>
                        </a:ln>
                        <a:solidFill>
                          <a:srgbClr val="FF9900"/>
                        </a:solidFill>
                        <a:effectLst/>
                        <a:uLnTx/>
                        <a:uFillTx/>
                        <a:latin typeface="Book Antiqua" panose="02040602050305030304" pitchFamily="18" charset="0"/>
                        <a:ea typeface="+mn-ea"/>
                        <a:cs typeface="Arial" charset="0"/>
                      </a:endParaRPr>
                    </a:p>
                  </a:txBody>
                  <a:tcPr marT="34290" marB="3429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هَلِّلُويَا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a:t>
                      </a:r>
                    </a:p>
                  </a:txBody>
                  <a:tcPr marT="34290" marB="3429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735969870"/>
                  </a:ext>
                </a:extLst>
              </a:tr>
            </a:tbl>
          </a:graphicData>
        </a:graphic>
      </p:graphicFrame>
    </p:spTree>
    <p:extLst>
      <p:ext uri="{BB962C8B-B14F-4D97-AF65-F5344CB8AC3E}">
        <p14:creationId xmlns:p14="http://schemas.microsoft.com/office/powerpoint/2010/main" val="2346179437"/>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5D9A8-7B87-45B3-AC7A-143EDFA22E87}"/>
            </a:ext>
          </a:extLst>
        </p:cNvPr>
        <p:cNvGrpSpPr/>
        <p:nvPr/>
      </p:nvGrpSpPr>
      <p:grpSpPr>
        <a:xfrm>
          <a:off x="0" y="0"/>
          <a:ext cx="0" cy="0"/>
          <a:chOff x="0" y="0"/>
          <a:chExt cx="0" cy="0"/>
        </a:xfrm>
      </p:grpSpPr>
      <p:graphicFrame>
        <p:nvGraphicFramePr>
          <p:cNvPr id="13313060" name="Group 36">
            <a:extLst>
              <a:ext uri="{FF2B5EF4-FFF2-40B4-BE49-F238E27FC236}">
                <a16:creationId xmlns:a16="http://schemas.microsoft.com/office/drawing/2014/main" id="{21902044-8812-502B-B09A-AC443EE71214}"/>
              </a:ext>
            </a:extLst>
          </p:cNvPr>
          <p:cNvGraphicFramePr>
            <a:graphicFrameLocks noGrp="1"/>
          </p:cNvGraphicFramePr>
          <p:nvPr/>
        </p:nvGraphicFramePr>
        <p:xfrm>
          <a:off x="426000" y="531000"/>
          <a:ext cx="11340000" cy="5796000"/>
        </p:xfrm>
        <a:graphic>
          <a:graphicData uri="http://schemas.openxmlformats.org/drawingml/2006/table">
            <a:tbl>
              <a:tblPr/>
              <a:tblGrid>
                <a:gridCol w="4092261">
                  <a:extLst>
                    <a:ext uri="{9D8B030D-6E8A-4147-A177-3AD203B41FA5}">
                      <a16:colId xmlns:a16="http://schemas.microsoft.com/office/drawing/2014/main" val="20000"/>
                    </a:ext>
                  </a:extLst>
                </a:gridCol>
                <a:gridCol w="3955006">
                  <a:extLst>
                    <a:ext uri="{9D8B030D-6E8A-4147-A177-3AD203B41FA5}">
                      <a16:colId xmlns:a16="http://schemas.microsoft.com/office/drawing/2014/main" val="20001"/>
                    </a:ext>
                  </a:extLst>
                </a:gridCol>
                <a:gridCol w="3292733">
                  <a:extLst>
                    <a:ext uri="{9D8B030D-6E8A-4147-A177-3AD203B41FA5}">
                      <a16:colId xmlns:a16="http://schemas.microsoft.com/office/drawing/2014/main" val="20002"/>
                    </a:ext>
                  </a:extLst>
                </a:gridCol>
              </a:tblGrid>
              <a:tr h="1044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charset="0"/>
                        </a:rPr>
                        <a:t>diacre</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الشَّمَّاسُ : </a:t>
                      </a:r>
                      <a:endParaRPr kumimoji="0" lang="en-US" sz="24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75122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Cta;yte</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meta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vobou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akoucwmen</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tou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agiou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euaggeliou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000" b="1" i="0" u="none" strike="noStrike" cap="none" normalizeH="0" baseline="0" dirty="0">
                          <a:ln>
                            <a:noFill/>
                          </a:ln>
                          <a:solidFill>
                            <a:schemeClr val="tx1"/>
                          </a:solidFill>
                          <a:effectLst/>
                          <a:latin typeface="Book Antiqua" panose="02040602050305030304" pitchFamily="18" charset="0"/>
                          <a:cs typeface="Arial" charset="0"/>
                        </a:rPr>
                        <a:t>Levez-vous dans la crainte de Dieu pour écouter le Saint Évangile.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قِفُوا بِخَوْفِ الله لِسَمَاعِ الْإِنْجِيلِ الْمُقَدَّسِ.</a:t>
                      </a:r>
                      <a:r>
                        <a:rPr kumimoji="0" lang="fr-FR"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94580543"/>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008566009"/>
              </p:ext>
            </p:extLst>
          </p:nvPr>
        </p:nvGraphicFramePr>
        <p:xfrm>
          <a:off x="422987" y="535383"/>
          <a:ext cx="11346026" cy="435864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3479110">
                <a:tc>
                  <a:txBody>
                    <a:bodyPr/>
                    <a:lstStyle/>
                    <a:p>
                      <a:pPr algn="just"/>
                      <a:r>
                        <a:rPr lang="fr-FR" sz="2400" b="1" u="sng" dirty="0">
                          <a:latin typeface="Book Antiqua" panose="02040602050305030304" pitchFamily="18" charset="0"/>
                        </a:rPr>
                        <a:t>Psaumes 24 : 17 - 18</a:t>
                      </a:r>
                    </a:p>
                    <a:p>
                      <a:pPr algn="just"/>
                      <a:r>
                        <a:rPr lang="fr-FR" sz="3200" b="1" dirty="0">
                          <a:latin typeface="Book Antiqua" panose="02040602050305030304" pitchFamily="18" charset="0"/>
                        </a:rPr>
                        <a:t>Vois mon humilité et mon labeur, et pardonne-moi tous mes péchés. Garde mon âme et délivre-moi, que je ne sois pas couvert de honte, car j’ai mis en toi mon espérance. </a:t>
                      </a:r>
                    </a:p>
                    <a:p>
                      <a:pPr algn="just"/>
                      <a:endParaRPr lang="fr-FR" sz="3200" b="1" dirty="0">
                        <a:latin typeface="Book Antiqua" panose="02040602050305030304" pitchFamily="18" charset="0"/>
                      </a:endParaRPr>
                    </a:p>
                    <a:p>
                      <a:pPr algn="just"/>
                      <a:r>
                        <a:rPr lang="fr-FR" sz="3200" b="1" dirty="0">
                          <a:solidFill>
                            <a:srgbClr val="C00000"/>
                          </a:solidFill>
                          <a:latin typeface="Book Antiqua" panose="02040602050305030304" pitchFamily="18" charset="0"/>
                        </a:rPr>
                        <a:t>Alléluia !</a:t>
                      </a:r>
                    </a:p>
                  </a:txBody>
                  <a:tcPr/>
                </a:tc>
                <a:tc>
                  <a:txBody>
                    <a:bodyPr/>
                    <a:lstStyle/>
                    <a:p>
                      <a:pPr algn="just" rtl="1"/>
                      <a:r>
                        <a:rPr lang="ar-AE" sz="2400" b="1" u="sng" dirty="0">
                          <a:latin typeface="Book Antiqua" panose="02040602050305030304" pitchFamily="18" charset="0"/>
                        </a:rPr>
                        <a:t>مزامير 24 : 17 – 18</a:t>
                      </a:r>
                      <a:endParaRPr lang="fr-FR" sz="2400" b="1" u="sng" dirty="0">
                        <a:latin typeface="Book Antiqua" panose="02040602050305030304" pitchFamily="18" charset="0"/>
                      </a:endParaRPr>
                    </a:p>
                    <a:p>
                      <a:pPr algn="just" rtl="1"/>
                      <a:r>
                        <a:rPr lang="ar-AE" sz="4000" b="1" dirty="0">
                          <a:latin typeface="Book Antiqua" panose="02040602050305030304" pitchFamily="18" charset="0"/>
                        </a:rPr>
                        <a:t>احفظ نفسي ولا تحزنني فاني عليك توكلت. أنظر الى تواضعي وتعبي واغفر لي جميع خطاياي. </a:t>
                      </a:r>
                      <a:endParaRPr lang="fr-FR" sz="4000" b="1" dirty="0"/>
                    </a:p>
                    <a:p>
                      <a:pPr algn="just" rtl="1"/>
                      <a:endParaRPr lang="fr-FR" sz="4000" b="1" dirty="0"/>
                    </a:p>
                    <a:p>
                      <a:pPr algn="just" rtl="1"/>
                      <a:r>
                        <a:rPr lang="ar-AE" sz="4000" b="1" dirty="0" err="1">
                          <a:solidFill>
                            <a:srgbClr val="C00000"/>
                          </a:solidFill>
                        </a:rPr>
                        <a:t>هَلِّلُويَا</a:t>
                      </a:r>
                      <a:r>
                        <a:rPr lang="ar-AE" sz="4000" b="1" dirty="0">
                          <a:solidFill>
                            <a:srgbClr val="C00000"/>
                          </a:solidFill>
                        </a:rPr>
                        <a:t>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38676188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107330637"/>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Matthieu 6 : 14 - 18</a:t>
                      </a:r>
                    </a:p>
                    <a:p>
                      <a:pPr algn="just"/>
                      <a:r>
                        <a:rPr lang="fr-FR" sz="2800" b="1" kern="1200" baseline="30000" dirty="0">
                          <a:solidFill>
                            <a:schemeClr val="tx1"/>
                          </a:solidFill>
                          <a:effectLst/>
                          <a:latin typeface="Book Antiqua" panose="02040602050305030304" pitchFamily="18" charset="0"/>
                          <a:ea typeface="+mn-ea"/>
                          <a:cs typeface="+mn-cs"/>
                        </a:rPr>
                        <a:t>14</a:t>
                      </a:r>
                      <a:r>
                        <a:rPr lang="fr-FR" sz="2800" b="1" kern="1200" dirty="0">
                          <a:solidFill>
                            <a:schemeClr val="tx1"/>
                          </a:solidFill>
                          <a:effectLst/>
                          <a:latin typeface="Book Antiqua" panose="02040602050305030304" pitchFamily="18" charset="0"/>
                          <a:ea typeface="+mn-ea"/>
                          <a:cs typeface="+mn-cs"/>
                        </a:rPr>
                        <a:t> Car, si vous pardonnez aux hommes leurs fautes, votre Père céleste vous pardonnera aussi. </a:t>
                      </a:r>
                      <a:r>
                        <a:rPr lang="fr-FR" sz="2800" b="1" kern="1200" baseline="30000" dirty="0">
                          <a:solidFill>
                            <a:schemeClr val="tx1"/>
                          </a:solidFill>
                          <a:effectLst/>
                          <a:latin typeface="Book Antiqua" panose="02040602050305030304" pitchFamily="18" charset="0"/>
                          <a:ea typeface="+mn-ea"/>
                          <a:cs typeface="+mn-cs"/>
                        </a:rPr>
                        <a:t>15</a:t>
                      </a:r>
                      <a:r>
                        <a:rPr lang="fr-FR" sz="2800" b="1" kern="1200" dirty="0">
                          <a:solidFill>
                            <a:schemeClr val="tx1"/>
                          </a:solidFill>
                          <a:effectLst/>
                          <a:latin typeface="Book Antiqua" panose="02040602050305030304" pitchFamily="18" charset="0"/>
                          <a:ea typeface="+mn-ea"/>
                          <a:cs typeface="+mn-cs"/>
                        </a:rPr>
                        <a:t> Mais si vous ne pardonnez pas aux hommes, à vous non plus votre Père ne pardonnera pas vos fautes. </a:t>
                      </a:r>
                      <a:r>
                        <a:rPr lang="fr-FR" sz="2800" b="1" kern="1200" baseline="30000" dirty="0">
                          <a:solidFill>
                            <a:schemeClr val="tx1"/>
                          </a:solidFill>
                          <a:effectLst/>
                          <a:latin typeface="Book Antiqua" panose="02040602050305030304" pitchFamily="18" charset="0"/>
                          <a:ea typeface="+mn-ea"/>
                          <a:cs typeface="+mn-cs"/>
                        </a:rPr>
                        <a:t>16</a:t>
                      </a:r>
                      <a:r>
                        <a:rPr lang="fr-FR" sz="2800" b="1" kern="1200" dirty="0">
                          <a:solidFill>
                            <a:schemeClr val="tx1"/>
                          </a:solidFill>
                          <a:effectLst/>
                          <a:latin typeface="Book Antiqua" panose="02040602050305030304" pitchFamily="18" charset="0"/>
                          <a:ea typeface="+mn-ea"/>
                          <a:cs typeface="+mn-cs"/>
                        </a:rPr>
                        <a:t> Et quand vous jeûnez, ne prenez pas un air abattu, comme ceux qui se donnent en spectacle :</a:t>
                      </a:r>
                    </a:p>
                  </a:txBody>
                  <a:tcPr/>
                </a:tc>
                <a:tc>
                  <a:txBody>
                    <a:bodyPr/>
                    <a:lstStyle/>
                    <a:p>
                      <a:pPr algn="just" rtl="1"/>
                      <a:r>
                        <a:rPr lang="ar-AE" sz="2400" b="1" u="sng" dirty="0">
                          <a:latin typeface="Book Antiqua" panose="02040602050305030304" pitchFamily="18" charset="0"/>
                        </a:rPr>
                        <a:t>متى 6 : 14 – 18</a:t>
                      </a:r>
                      <a:endParaRPr lang="fr-FR" sz="2400" b="1" u="sng" dirty="0">
                        <a:latin typeface="Book Antiqua" panose="02040602050305030304" pitchFamily="18" charset="0"/>
                      </a:endParaRPr>
                    </a:p>
                    <a:p>
                      <a:pPr algn="just" rtl="1"/>
                      <a:r>
                        <a:rPr lang="ar-AE" sz="4000" b="1" dirty="0">
                          <a:latin typeface="Book Antiqua" panose="02040602050305030304" pitchFamily="18" charset="0"/>
                        </a:rPr>
                        <a:t>فان غفرتم للناس خطاياهم يغفر لكم </a:t>
                      </a:r>
                      <a:r>
                        <a:rPr lang="ar-AE" sz="4000" b="1" dirty="0" err="1"/>
                        <a:t>أبوكك</a:t>
                      </a:r>
                      <a:r>
                        <a:rPr lang="ar-AE" sz="4000" b="1" dirty="0"/>
                        <a:t> السماوي خطاياكم. وان لم تغفروا للناس سيئاتهم فلا يغفر لكم أبوكم أيضا خطاياكم. وإذا صمتم فلا تكونوا كالمرائين،</a:t>
                      </a:r>
                      <a:endParaRPr lang="fr-FR" sz="4000" b="1" dirty="0"/>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533842972"/>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82AC5-165D-323F-098A-87CBEEA3227E}"/>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72C6D500-F0D4-8701-1891-2B5866ECA898}"/>
              </a:ext>
            </a:extLst>
          </p:cNvPr>
          <p:cNvGraphicFramePr>
            <a:graphicFrameLocks noGrp="1"/>
          </p:cNvGraphicFramePr>
          <p:nvPr>
            <p:extLst>
              <p:ext uri="{D42A27DB-BD31-4B8C-83A1-F6EECF244321}">
                <p14:modId xmlns:p14="http://schemas.microsoft.com/office/powerpoint/2010/main" val="3058536034"/>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800" b="1" kern="1200" dirty="0">
                          <a:solidFill>
                            <a:schemeClr val="tx1"/>
                          </a:solidFill>
                          <a:effectLst/>
                          <a:latin typeface="Book Antiqua" panose="02040602050305030304" pitchFamily="18" charset="0"/>
                          <a:ea typeface="+mn-ea"/>
                          <a:cs typeface="+mn-cs"/>
                        </a:rPr>
                        <a:t>ils se composent une mine défaite pour bien montrer aux hommes qu'ils jeûnent. Amen, je vous le déclare : ceux-là ont touché leur récompense. </a:t>
                      </a:r>
                      <a:r>
                        <a:rPr lang="fr-FR" sz="2800" b="1" kern="1200" baseline="30000" dirty="0">
                          <a:solidFill>
                            <a:schemeClr val="tx1"/>
                          </a:solidFill>
                          <a:effectLst/>
                          <a:latin typeface="Book Antiqua" panose="02040602050305030304" pitchFamily="18" charset="0"/>
                          <a:ea typeface="+mn-ea"/>
                          <a:cs typeface="+mn-cs"/>
                        </a:rPr>
                        <a:t>17</a:t>
                      </a:r>
                      <a:r>
                        <a:rPr lang="fr-FR" sz="2800" b="1" kern="1200" dirty="0">
                          <a:solidFill>
                            <a:schemeClr val="tx1"/>
                          </a:solidFill>
                          <a:effectLst/>
                          <a:latin typeface="Book Antiqua" panose="02040602050305030304" pitchFamily="18" charset="0"/>
                          <a:ea typeface="+mn-ea"/>
                          <a:cs typeface="+mn-cs"/>
                        </a:rPr>
                        <a:t> Mais toi, quand tu jeûnes, parfume-toi la tête et </a:t>
                      </a:r>
                      <a:r>
                        <a:rPr lang="fr-FR" sz="2800" b="1" kern="1200" dirty="0" err="1">
                          <a:solidFill>
                            <a:schemeClr val="tx1"/>
                          </a:solidFill>
                          <a:effectLst/>
                          <a:latin typeface="Book Antiqua" panose="02040602050305030304" pitchFamily="18" charset="0"/>
                          <a:ea typeface="+mn-ea"/>
                          <a:cs typeface="+mn-cs"/>
                        </a:rPr>
                        <a:t>lave-toi</a:t>
                      </a:r>
                      <a:r>
                        <a:rPr lang="fr-FR" sz="2800" b="1" kern="1200" dirty="0">
                          <a:solidFill>
                            <a:schemeClr val="tx1"/>
                          </a:solidFill>
                          <a:effectLst/>
                          <a:latin typeface="Book Antiqua" panose="02040602050305030304" pitchFamily="18" charset="0"/>
                          <a:ea typeface="+mn-ea"/>
                          <a:cs typeface="+mn-cs"/>
                        </a:rPr>
                        <a:t> le visage ; </a:t>
                      </a:r>
                      <a:r>
                        <a:rPr lang="fr-FR" sz="2800" b="1" kern="1200" baseline="30000" dirty="0">
                          <a:solidFill>
                            <a:schemeClr val="tx1"/>
                          </a:solidFill>
                          <a:effectLst/>
                          <a:latin typeface="Book Antiqua" panose="02040602050305030304" pitchFamily="18" charset="0"/>
                          <a:ea typeface="+mn-ea"/>
                          <a:cs typeface="+mn-cs"/>
                        </a:rPr>
                        <a:t>18</a:t>
                      </a:r>
                      <a:r>
                        <a:rPr lang="fr-FR" sz="2800" b="1" kern="1200" dirty="0">
                          <a:solidFill>
                            <a:schemeClr val="tx1"/>
                          </a:solidFill>
                          <a:effectLst/>
                          <a:latin typeface="Book Antiqua" panose="02040602050305030304" pitchFamily="18" charset="0"/>
                          <a:ea typeface="+mn-ea"/>
                          <a:cs typeface="+mn-cs"/>
                        </a:rPr>
                        <a:t> ainsi, ton jeûne ne sera pas connu des hommes, mais seulement de ton Père qui est présent dans le secret ; ton Père voit ce que tu fais dans le secret : il te le revaudra. </a:t>
                      </a:r>
                    </a:p>
                    <a:p>
                      <a:pPr algn="just"/>
                      <a:endParaRPr lang="fr-FR" sz="2800" b="1" kern="1200" dirty="0">
                        <a:solidFill>
                          <a:schemeClr val="tx1"/>
                        </a:solidFill>
                        <a:effectLst/>
                        <a:latin typeface="Book Antiqua" panose="0204060205030503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800" b="1" dirty="0">
                          <a:solidFill>
                            <a:srgbClr val="C00000"/>
                          </a:solidFill>
                          <a:latin typeface="Book Antiqua" panose="02040602050305030304" pitchFamily="18" charset="0"/>
                        </a:rPr>
                        <a:t>Gloire à Dieu éternellement, amen !</a:t>
                      </a:r>
                    </a:p>
                  </a:txBody>
                  <a:tcPr/>
                </a:tc>
                <a:tc>
                  <a:txBody>
                    <a:bodyPr/>
                    <a:lstStyle/>
                    <a:p>
                      <a:pPr algn="just" rtl="1"/>
                      <a:r>
                        <a:rPr lang="ar-AE" sz="3600" b="1" dirty="0">
                          <a:latin typeface="Book Antiqua" panose="02040602050305030304" pitchFamily="18" charset="0"/>
                        </a:rPr>
                        <a:t>لأنهم يعبسون وجوههم ويغيرونها لكي يظهروا للناس صائمين. الحق أقول لكم لقد أخذوا أجرهم. وأنت إذا صمت فادهن رأسك وأغسل وجهك. لئلا يظهر للناس صيامك، لكن لأبيكم الذي في الخفاء. وأبوك الذي ينظر في الخفاء يجازيك علانية. </a:t>
                      </a:r>
                      <a:endParaRPr lang="fr-FR" sz="3600" b="1" dirty="0"/>
                    </a:p>
                    <a:p>
                      <a:pPr algn="just" rtl="1"/>
                      <a:endParaRPr lang="fr-FR" sz="3600" b="1" dirty="0"/>
                    </a:p>
                    <a:p>
                      <a:pPr marL="0" marR="0" lvl="0" indent="0" algn="just" defTabSz="914400" rtl="1" eaLnBrk="1" fontAlgn="auto" latinLnBrk="0" hangingPunct="1">
                        <a:lnSpc>
                          <a:spcPct val="100000"/>
                        </a:lnSpc>
                        <a:spcBef>
                          <a:spcPts val="0"/>
                        </a:spcBef>
                        <a:spcAft>
                          <a:spcPts val="0"/>
                        </a:spcAft>
                        <a:buClrTx/>
                        <a:buSzTx/>
                        <a:buFontTx/>
                        <a:buNone/>
                        <a:tabLst/>
                        <a:defRPr/>
                      </a:pPr>
                      <a:r>
                        <a:rPr lang="ar-AE" sz="3600" b="1" dirty="0">
                          <a:solidFill>
                            <a:srgbClr val="C00000"/>
                          </a:solidFill>
                          <a:latin typeface="Book Antiqua" panose="02040602050305030304" pitchFamily="18" charset="0"/>
                        </a:rPr>
                        <a:t>والمجد لله دائماً.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911095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1206" name="Group 38"/>
          <p:cNvGraphicFramePr>
            <a:graphicFrameLocks noGrp="1"/>
          </p:cNvGraphicFramePr>
          <p:nvPr>
            <p:extLst>
              <p:ext uri="{D42A27DB-BD31-4B8C-83A1-F6EECF244321}">
                <p14:modId xmlns:p14="http://schemas.microsoft.com/office/powerpoint/2010/main" val="3103415705"/>
              </p:ext>
            </p:extLst>
          </p:nvPr>
        </p:nvGraphicFramePr>
        <p:xfrm>
          <a:off x="0" y="268052"/>
          <a:ext cx="12192000" cy="5872480"/>
        </p:xfrm>
        <a:graphic>
          <a:graphicData uri="http://schemas.openxmlformats.org/drawingml/2006/table">
            <a:tbl>
              <a:tblPr/>
              <a:tblGrid>
                <a:gridCol w="7212563">
                  <a:extLst>
                    <a:ext uri="{9D8B030D-6E8A-4147-A177-3AD203B41FA5}">
                      <a16:colId xmlns:a16="http://schemas.microsoft.com/office/drawing/2014/main" val="20000"/>
                    </a:ext>
                  </a:extLst>
                </a:gridCol>
                <a:gridCol w="4979437">
                  <a:extLst>
                    <a:ext uri="{9D8B030D-6E8A-4147-A177-3AD203B41FA5}">
                      <a16:colId xmlns:a16="http://schemas.microsoft.com/office/drawing/2014/main" val="825773660"/>
                    </a:ext>
                  </a:extLst>
                </a:gridCol>
              </a:tblGrid>
              <a:tr h="2529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chemeClr val="tx1"/>
                          </a:solidFill>
                          <a:effectLst/>
                          <a:latin typeface="Book Antiqua" panose="02040602050305030304" pitchFamily="18" charset="0"/>
                          <a:cs typeface="Arial" charset="0"/>
                        </a:rPr>
                        <a:t>Afin que nous Te louions</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avec Ton Père très bon</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et le Saint Esprit,</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car Tu vins et nous sauvas. </a:t>
                      </a:r>
                      <a:br>
                        <a:rPr kumimoji="0" lang="fr-FR" sz="3200" b="1" i="0" u="none" strike="noStrike" cap="none" normalizeH="0" baseline="0" dirty="0">
                          <a:ln>
                            <a:noFill/>
                          </a:ln>
                          <a:solidFill>
                            <a:schemeClr val="tx1"/>
                          </a:solidFill>
                          <a:effectLst/>
                          <a:latin typeface="Book Antiqua" panose="02040602050305030304" pitchFamily="18" charset="0"/>
                          <a:cs typeface="Arial" charset="0"/>
                        </a:rPr>
                      </a:br>
                      <a:r>
                        <a:rPr kumimoji="0" lang="fr-FR" sz="3200" b="1" i="0" u="none" strike="noStrike" cap="none" normalizeH="0" baseline="0" dirty="0">
                          <a:ln>
                            <a:noFill/>
                          </a:ln>
                          <a:solidFill>
                            <a:schemeClr val="tx1"/>
                          </a:solidFill>
                          <a:effectLst/>
                          <a:latin typeface="Book Antiqua" panose="02040602050305030304" pitchFamily="18" charset="0"/>
                          <a:cs typeface="Arial" charset="0"/>
                        </a:rPr>
                        <a:t>Aie pitié de nous. </a:t>
                      </a:r>
                      <a:endParaRPr kumimoji="0" lang="fr-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لكي نُسبحك</a:t>
                      </a:r>
                      <a:r>
                        <a:rPr kumimoji="0" lang="ar-EG" sz="3200" b="1" i="0" u="none" strike="noStrike" cap="none" normalizeH="0" baseline="0" dirty="0">
                          <a:ln>
                            <a:noFill/>
                          </a:ln>
                          <a:solidFill>
                            <a:schemeClr val="tx1"/>
                          </a:solidFill>
                          <a:effectLst/>
                          <a:latin typeface="Book Antiqua" panose="02040602050305030304" pitchFamily="18" charset="0"/>
                          <a:cs typeface="Arial" charset="0"/>
                        </a:rPr>
                        <a:t>،</a:t>
                      </a:r>
                      <a:br>
                        <a:rPr kumimoji="0" lang="ar-SA" sz="3200" b="1" i="0" u="none" strike="noStrike" cap="none" normalizeH="0" baseline="0" dirty="0">
                          <a:ln>
                            <a:noFill/>
                          </a:ln>
                          <a:solidFill>
                            <a:schemeClr val="tx1"/>
                          </a:solidFill>
                          <a:effectLst/>
                          <a:latin typeface="Book Antiqua" panose="02040602050305030304" pitchFamily="18" charset="0"/>
                          <a:cs typeface="Arial" charset="0"/>
                        </a:rPr>
                      </a:b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معَ أبيكَ الصالحِ،</a:t>
                      </a:r>
                      <a:br>
                        <a:rPr kumimoji="0" lang="ar-SA" sz="3200" b="1" i="0" u="none" strike="noStrike" cap="none" normalizeH="0" baseline="0" dirty="0">
                          <a:ln>
                            <a:noFill/>
                          </a:ln>
                          <a:solidFill>
                            <a:schemeClr val="tx1"/>
                          </a:solidFill>
                          <a:effectLst/>
                          <a:latin typeface="Book Antiqua" panose="02040602050305030304" pitchFamily="18" charset="0"/>
                          <a:cs typeface="Arial" charset="0"/>
                        </a:rPr>
                      </a:b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والرُّوح القُدُس،</a:t>
                      </a:r>
                      <a:br>
                        <a:rPr kumimoji="0" lang="ar-SA" sz="3200" b="1" i="0" u="none" strike="noStrike" cap="none" normalizeH="0" baseline="0" dirty="0">
                          <a:ln>
                            <a:noFill/>
                          </a:ln>
                          <a:solidFill>
                            <a:schemeClr val="tx1"/>
                          </a:solidFill>
                          <a:effectLst/>
                          <a:latin typeface="Book Antiqua" panose="02040602050305030304" pitchFamily="18" charset="0"/>
                          <a:cs typeface="Arial" charset="0"/>
                        </a:rPr>
                      </a:b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لأنَّكَ</a:t>
                      </a:r>
                      <a:r>
                        <a:rPr kumimoji="0" lang="fr-FR"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أتيت</a:t>
                      </a:r>
                      <a:r>
                        <a:rPr kumimoji="0" lang="fr-FR"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وخلَّصتَنا. ارحَمْنا. </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E;renhwc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PekIwt</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n`aga;oc</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pi`Pneuma</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je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ak`i</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akcw</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53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5300" b="1" i="0" u="none" strike="noStrike" cap="none" normalizeH="0" baseline="0" dirty="0">
                          <a:ln>
                            <a:noFill/>
                          </a:ln>
                          <a:solidFill>
                            <a:schemeClr val="tx1"/>
                          </a:solidFill>
                          <a:effectLst/>
                          <a:latin typeface="CS Avva Shenouda" panose="020B7200000000000000" pitchFamily="34" charset="0"/>
                          <a:cs typeface="Arial" charset="0"/>
                        </a:rPr>
                        <a:t>. Nai nan.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792090793"/>
              </p:ext>
            </p:extLst>
          </p:nvPr>
        </p:nvGraphicFramePr>
        <p:xfrm>
          <a:off x="422987" y="525270"/>
          <a:ext cx="11346026" cy="5737722"/>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37722">
                <a:tc>
                  <a:txBody>
                    <a:bodyPr/>
                    <a:lstStyle/>
                    <a:p>
                      <a:pPr algn="just" rtl="0">
                        <a:lnSpc>
                          <a:spcPct val="100000"/>
                        </a:lnSpc>
                      </a:pPr>
                      <a:r>
                        <a:rPr lang="fr-FR" sz="2400" b="1" kern="1200" dirty="0">
                          <a:solidFill>
                            <a:srgbClr val="C00000"/>
                          </a:solidFill>
                          <a:effectLst/>
                          <a:latin typeface="Book Antiqua" panose="02040602050305030304" pitchFamily="18" charset="0"/>
                          <a:ea typeface="+mn-ea"/>
                          <a:cs typeface="+mn-cs"/>
                        </a:rPr>
                        <a:t>Le prêtre : </a:t>
                      </a:r>
                    </a:p>
                    <a:p>
                      <a:pPr algn="just" rtl="0">
                        <a:lnSpc>
                          <a:spcPct val="100000"/>
                        </a:lnSpc>
                      </a:pPr>
                      <a:r>
                        <a:rPr lang="fr-FR" sz="2800" b="1" kern="1200" dirty="0">
                          <a:solidFill>
                            <a:schemeClr val="tx1"/>
                          </a:solidFill>
                          <a:effectLst/>
                          <a:latin typeface="Book Antiqua" panose="02040602050305030304" pitchFamily="18" charset="0"/>
                          <a:ea typeface="+mn-ea"/>
                          <a:cs typeface="+mn-cs"/>
                        </a:rPr>
                        <a:t>Nous T’implorons encore, Seigneur, Dieu des puissances, compatissant et tout puissant de regarder avec bienveillance Ton serviteur (...). Relève-le de sa maladie comme tu as guéri la belle-mère de Simon. Ramène-le à Ton Eglise afin qu’il puisse louer Ton saint Nom ô Père, Fils et Saint Esprit, maintenant et toujours et pour les siècles des siècles. Amen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 </a:t>
                      </a:r>
                      <a:endParaRPr lang="fr-FR" sz="2400" b="1" dirty="0">
                        <a:latin typeface="Book Antiqua" panose="02040602050305030304" pitchFamily="18" charset="0"/>
                      </a:endParaRPr>
                    </a:p>
                    <a:p>
                      <a:pPr algn="just" rtl="1"/>
                      <a:r>
                        <a:rPr lang="ar-AE" sz="3200" b="1" dirty="0">
                          <a:latin typeface="Book Antiqua" panose="02040602050305030304" pitchFamily="18" charset="0"/>
                        </a:rPr>
                        <a:t>وأيضا نسألك أيها الرب إله القوات </a:t>
                      </a:r>
                      <a:r>
                        <a:rPr lang="ar-AE" sz="3200" b="1" dirty="0" err="1">
                          <a:latin typeface="Book Antiqua" panose="02040602050305030304" pitchFamily="18" charset="0"/>
                        </a:rPr>
                        <a:t>المتحنن</a:t>
                      </a:r>
                      <a:r>
                        <a:rPr lang="ar-AE" sz="3200" b="1" dirty="0">
                          <a:latin typeface="Book Antiqua" panose="02040602050305030304" pitchFamily="18" charset="0"/>
                        </a:rPr>
                        <a:t> القادر على كل </a:t>
                      </a:r>
                      <a:r>
                        <a:rPr lang="ar-AE" sz="3200" b="1" dirty="0" err="1">
                          <a:latin typeface="Book Antiqua" panose="02040602050305030304" pitchFamily="18" charset="0"/>
                        </a:rPr>
                        <a:t>شئ</a:t>
                      </a:r>
                      <a:r>
                        <a:rPr lang="ar-AE" sz="3200" b="1" dirty="0">
                          <a:latin typeface="Book Antiqua" panose="02040602050305030304" pitchFamily="18" charset="0"/>
                        </a:rPr>
                        <a:t> لكلى تتطلع على عبدك... وتقيمه من سرير مرضه وفراشه كما أقامت حماه سمعان من حماتها الصعبة. انعم به على كنيستك. لكي يتمجد اسمك القدوس أيها الأب والابن والروح القدس. الآن وكل أوان وإلى دهر الدهور آمِينَ.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400247714"/>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1796989"/>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3200" b="1" kern="1200" dirty="0">
                          <a:solidFill>
                            <a:schemeClr val="tx1"/>
                          </a:solidFill>
                          <a:effectLst/>
                          <a:latin typeface="Book Antiqua" panose="02040602050305030304" pitchFamily="18" charset="0"/>
                          <a:ea typeface="+mn-ea"/>
                          <a:cs typeface="+mn-cs"/>
                        </a:rPr>
                        <a:t>Seigneur miséricordieux et compatissant qui ne souhaite pas la mort du pécheur mais qu’il revienne à Toi, qu’il se repente et qu’il vive non par l’imposition des mains de Tes prêtres pécheurs sur sa tête mais par la puissance de cet Evangile. Nous T’implorons notre Sauveur, Ami du genre humain,</a:t>
                      </a:r>
                    </a:p>
                  </a:txBody>
                  <a:tcPr/>
                </a:tc>
                <a:tc>
                  <a:txBody>
                    <a:bodyPr/>
                    <a:lstStyle/>
                    <a:p>
                      <a:pPr algn="just" rtl="1"/>
                      <a:r>
                        <a:rPr lang="ar-AE" sz="3600" b="1" dirty="0">
                          <a:latin typeface="Book Antiqua" panose="02040602050305030304" pitchFamily="18" charset="0"/>
                        </a:rPr>
                        <a:t>أيها الرب </a:t>
                      </a:r>
                      <a:r>
                        <a:rPr lang="ar-AE" sz="3600" b="1" dirty="0" err="1">
                          <a:latin typeface="Book Antiqua" panose="02040602050305030304" pitchFamily="18" charset="0"/>
                        </a:rPr>
                        <a:t>المتحنن</a:t>
                      </a:r>
                      <a:r>
                        <a:rPr lang="ar-AE" sz="3600" b="1" dirty="0">
                          <a:latin typeface="Book Antiqua" panose="02040602050305030304" pitchFamily="18" charset="0"/>
                        </a:rPr>
                        <a:t> الكثير </a:t>
                      </a:r>
                      <a:r>
                        <a:rPr lang="ar-AE" sz="3600" b="1" dirty="0" err="1">
                          <a:latin typeface="Book Antiqua" panose="02040602050305030304" pitchFamily="18" charset="0"/>
                        </a:rPr>
                        <a:t>الرأفات</a:t>
                      </a:r>
                      <a:r>
                        <a:rPr lang="ar-AE" sz="3600" b="1" dirty="0">
                          <a:latin typeface="Book Antiqua" panose="02040602050305030304" pitchFamily="18" charset="0"/>
                        </a:rPr>
                        <a:t>. الذي لا يشاء موت الخاطئ حتى يرجع إليك ويتوب ويحيا. الذي ليس بوضع أيدينا نحن كهنتك </a:t>
                      </a:r>
                      <a:r>
                        <a:rPr lang="ar-AE" sz="3600" b="1" dirty="0" err="1">
                          <a:latin typeface="Book Antiqua" panose="02040602050305030304" pitchFamily="18" charset="0"/>
                        </a:rPr>
                        <a:t>الخطاة</a:t>
                      </a:r>
                      <a:r>
                        <a:rPr lang="ar-AE" sz="3600" b="1" dirty="0">
                          <a:latin typeface="Book Antiqua" panose="02040602050305030304" pitchFamily="18" charset="0"/>
                        </a:rPr>
                        <a:t> على رأسه، متوسلين إليك عن غفران خطاياه، لكن باليد العزيزة التي لهذا الإنجيل. نطلب إليك يا محب البشر، أيها الرب </a:t>
                      </a:r>
                      <a:r>
                        <a:rPr lang="ar-AE" sz="3600" b="1" dirty="0" err="1">
                          <a:latin typeface="Book Antiqua" panose="02040602050305030304" pitchFamily="18" charset="0"/>
                        </a:rPr>
                        <a:t>ألمتأنى</a:t>
                      </a:r>
                      <a:r>
                        <a:rPr lang="ar-AE" sz="3600" b="1" dirty="0">
                          <a:latin typeface="Book Antiqua" panose="02040602050305030304" pitchFamily="18" charset="0"/>
                        </a:rPr>
                        <a:t>،</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73569771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B764C-16AC-0F01-484B-277B19B1B6BC}"/>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0D733EFA-01F5-D9C9-08F7-E3A82BA955B4}"/>
              </a:ext>
            </a:extLst>
          </p:cNvPr>
          <p:cNvGraphicFramePr>
            <a:graphicFrameLocks noGrp="1"/>
          </p:cNvGraphicFramePr>
          <p:nvPr>
            <p:extLst>
              <p:ext uri="{D42A27DB-BD31-4B8C-83A1-F6EECF244321}">
                <p14:modId xmlns:p14="http://schemas.microsoft.com/office/powerpoint/2010/main" val="420149197"/>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2800" b="1" kern="1200" dirty="0">
                          <a:solidFill>
                            <a:schemeClr val="tx1"/>
                          </a:solidFill>
                          <a:effectLst/>
                          <a:latin typeface="Book Antiqua" panose="02040602050305030304" pitchFamily="18" charset="0"/>
                          <a:ea typeface="+mn-ea"/>
                          <a:cs typeface="+mn-cs"/>
                        </a:rPr>
                        <a:t>qui a accepté le repentir de David devant Ton prophète Nathan et celui de Manassé, de recevoir le repentir de ton (ta, tes) serviteur (servante) (s) (...) selon Ta grande miséricorde et par l’intermédiaire de Tes prêtres car tu as prescrit que l’on pardonne sept fois soixante dix fois selon l’immensité de Ta pitié et de Ta grandeur. A Toi est due la gloire ô Père, Fils et Saint Esprit, maintenant et toujours et pour les siècles des siècles. Amen !</a:t>
                      </a:r>
                    </a:p>
                  </a:txBody>
                  <a:tcPr/>
                </a:tc>
                <a:tc>
                  <a:txBody>
                    <a:bodyPr/>
                    <a:lstStyle/>
                    <a:p>
                      <a:pPr algn="just" rtl="1"/>
                      <a:r>
                        <a:rPr lang="ar-AE" sz="3600" b="1" dirty="0">
                          <a:latin typeface="Book Antiqua" panose="02040602050305030304" pitchFamily="18" charset="0"/>
                        </a:rPr>
                        <a:t>يا من قبل إليه توبة داود على يد نبيك ناثان. أيها المخلص الذي قبل إليه توبة منسى اقبل إليك توبة عبدك... كعظيم محبتك للبشر وبواسطة كهنتك أنت أمرت بالغفران سبعة في سبعين و كمقدار رحمتك و مقدار عظمتك يليق بك المجد أيها الأب و الابن و الروح القدس الآن و كل أوان و إلى دهر الدهور آمِينَ.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991998659"/>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71166754"/>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3600" b="1" kern="1200" dirty="0">
                          <a:solidFill>
                            <a:schemeClr val="tx1"/>
                          </a:solidFill>
                          <a:effectLst/>
                          <a:latin typeface="Book Antiqua" panose="02040602050305030304" pitchFamily="18" charset="0"/>
                          <a:ea typeface="+mn-ea"/>
                          <a:cs typeface="+mn-cs"/>
                        </a:rPr>
                        <a:t>Ô Dieu le Père très bon, médecin des corps et des âmes, qui a envoyé Ton Fils unique Jésus Christ pour guérir toutes les maladies et pour sauver de la mort. Guéris ton (ta, tes) serviteur (servante) (s) (...) des maladies de son corps. </a:t>
                      </a:r>
                    </a:p>
                  </a:txBody>
                  <a:tcPr/>
                </a:tc>
                <a:tc>
                  <a:txBody>
                    <a:bodyPr/>
                    <a:lstStyle/>
                    <a:p>
                      <a:pPr algn="just" rtl="1"/>
                      <a:r>
                        <a:rPr lang="ar-AE" sz="4000" b="1" dirty="0">
                          <a:latin typeface="Book Antiqua" panose="02040602050305030304" pitchFamily="18" charset="0"/>
                        </a:rPr>
                        <a:t>الله الأب الصالح طبيب أجسادنا وأرواحنا الذي أرسل ابنه الوحيد يسوع المسيح ليشفي كل الأمراض وينقذ من الموت. اشف عبدك... من أمراضه الجسدية.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313459635"/>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193A0-4882-A555-56A5-0A56F84E2666}"/>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06D4811-DA4F-413D-D516-8990BD607319}"/>
              </a:ext>
            </a:extLst>
          </p:cNvPr>
          <p:cNvGraphicFramePr>
            <a:graphicFrameLocks noGrp="1"/>
          </p:cNvGraphicFramePr>
          <p:nvPr>
            <p:extLst>
              <p:ext uri="{D42A27DB-BD31-4B8C-83A1-F6EECF244321}">
                <p14:modId xmlns:p14="http://schemas.microsoft.com/office/powerpoint/2010/main" val="1824673176"/>
              </p:ext>
            </p:extLst>
          </p:nvPr>
        </p:nvGraphicFramePr>
        <p:xfrm>
          <a:off x="422987" y="559837"/>
          <a:ext cx="11346026" cy="585902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59020">
                <a:tc>
                  <a:txBody>
                    <a:bodyPr/>
                    <a:lstStyle/>
                    <a:p>
                      <a:pPr algn="just"/>
                      <a:r>
                        <a:rPr lang="fr-FR" sz="3000" b="1" kern="1200" dirty="0">
                          <a:solidFill>
                            <a:schemeClr val="tx1"/>
                          </a:solidFill>
                          <a:effectLst/>
                          <a:latin typeface="Book Antiqua" panose="02040602050305030304" pitchFamily="18" charset="0"/>
                          <a:ea typeface="+mn-ea"/>
                          <a:cs typeface="+mn-cs"/>
                        </a:rPr>
                        <a:t>Accorde-lui une vie droite afin qu’il glorifie Ta grandeur et qu’il rende grâce à Tes bontés et que Ta volonté s’accomplisse pour la grâce de Ton Christ, par l’intercession de la mère de Dieu et les prières de Tes saints car Tu es la source de toute guérison. A Toi nous élevons la gloire ô Père, Fils et Saint Esprit. Maintenant et toujours et dans les siècles des siècles. Amen. </a:t>
                      </a:r>
                    </a:p>
                  </a:txBody>
                  <a:tcPr/>
                </a:tc>
                <a:tc>
                  <a:txBody>
                    <a:bodyPr/>
                    <a:lstStyle/>
                    <a:p>
                      <a:pPr algn="just" rtl="1"/>
                      <a:r>
                        <a:rPr lang="ar-AE" sz="3600" b="1" dirty="0" err="1">
                          <a:latin typeface="Book Antiqua" panose="02040602050305030304" pitchFamily="18" charset="0"/>
                        </a:rPr>
                        <a:t>وأمنحة</a:t>
                      </a:r>
                      <a:r>
                        <a:rPr lang="ar-AE" sz="3600" b="1" dirty="0">
                          <a:latin typeface="Book Antiqua" panose="02040602050305030304" pitchFamily="18" charset="0"/>
                        </a:rPr>
                        <a:t> حياة مستقيمة ليمجد عظمتك ويشكر إحسانك وتكمل مشيئتك من اجل نعمة مسيحك. بشفاعة والدة الالة وطلبات </a:t>
                      </a:r>
                      <a:r>
                        <a:rPr lang="ar-AE" sz="3600" b="1" dirty="0" err="1">
                          <a:latin typeface="Book Antiqua" panose="02040602050305030304" pitchFamily="18" charset="0"/>
                        </a:rPr>
                        <a:t>قديسيك</a:t>
                      </a:r>
                      <a:r>
                        <a:rPr lang="ar-AE" sz="3600" b="1" dirty="0">
                          <a:latin typeface="Book Antiqua" panose="02040602050305030304" pitchFamily="18" charset="0"/>
                        </a:rPr>
                        <a:t> لأنك ينبوع الشفاء. ونرسل لك إلى فوق المجد والإكرام مع ابنك الوحيد والروح القدس الآن وكل أوان وإلى دهر الدهور آمِينَ.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16478219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3407063620"/>
              </p:ext>
            </p:extLst>
          </p:nvPr>
        </p:nvGraphicFramePr>
        <p:xfrm>
          <a:off x="422987" y="802142"/>
          <a:ext cx="11346026" cy="5253716"/>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253716">
                <a:tc>
                  <a:txBody>
                    <a:bodyPr/>
                    <a:lstStyle/>
                    <a:p>
                      <a:pPr algn="just"/>
                      <a:r>
                        <a:rPr lang="fr-FR" sz="3600" b="1" kern="1200" dirty="0">
                          <a:solidFill>
                            <a:schemeClr val="tx1"/>
                          </a:solidFill>
                          <a:effectLst/>
                          <a:latin typeface="Book Antiqua" panose="02040602050305030304" pitchFamily="18" charset="0"/>
                          <a:ea typeface="+mn-ea"/>
                          <a:cs typeface="+mn-cs"/>
                        </a:rPr>
                        <a:t>Vous, les saints, qui avez reçus gratuitement la source de la guérison, accordez la guérison à ceux qui la demandent puisque le Seigneur vous a dit comme aux apôtres : « Je suis avec vous jusqu’à la fin des temps. »</a:t>
                      </a:r>
                    </a:p>
                  </a:txBody>
                  <a:tcPr anchor="ctr"/>
                </a:tc>
                <a:tc>
                  <a:txBody>
                    <a:bodyPr/>
                    <a:lstStyle/>
                    <a:p>
                      <a:pPr algn="just" rtl="1"/>
                      <a:r>
                        <a:rPr lang="ar-AE" sz="4900" b="1" dirty="0">
                          <a:latin typeface="Book Antiqua" panose="02040602050305030304" pitchFamily="18" charset="0"/>
                        </a:rPr>
                        <a:t>أيها القديسون الذين لكم ينبوع الشفاء بغير فضة. امنحوا الشفاء لكل الطالبين. لان الرب قال لكم مع الرسل: هو ذا أنا معكم إلى كمال الدهور. </a:t>
                      </a:r>
                    </a:p>
                  </a:txBody>
                  <a:tcPr anchor="ct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020547156"/>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extLst>
              <p:ext uri="{D42A27DB-BD31-4B8C-83A1-F6EECF244321}">
                <p14:modId xmlns:p14="http://schemas.microsoft.com/office/powerpoint/2010/main" val="1252060609"/>
              </p:ext>
            </p:extLst>
          </p:nvPr>
        </p:nvGraphicFramePr>
        <p:xfrm>
          <a:off x="408000" y="1989000"/>
          <a:ext cx="11376000" cy="2880000"/>
        </p:xfrm>
        <a:graphic>
          <a:graphicData uri="http://schemas.openxmlformats.org/drawingml/2006/table">
            <a:tbl>
              <a:tblPr/>
              <a:tblGrid>
                <a:gridCol w="4241899">
                  <a:extLst>
                    <a:ext uri="{9D8B030D-6E8A-4147-A177-3AD203B41FA5}">
                      <a16:colId xmlns:a16="http://schemas.microsoft.com/office/drawing/2014/main" val="20000"/>
                    </a:ext>
                  </a:extLst>
                </a:gridCol>
                <a:gridCol w="4145491">
                  <a:extLst>
                    <a:ext uri="{9D8B030D-6E8A-4147-A177-3AD203B41FA5}">
                      <a16:colId xmlns:a16="http://schemas.microsoft.com/office/drawing/2014/main" val="20001"/>
                    </a:ext>
                  </a:extLst>
                </a:gridCol>
                <a:gridCol w="2988610">
                  <a:extLst>
                    <a:ext uri="{9D8B030D-6E8A-4147-A177-3AD203B41FA5}">
                      <a16:colId xmlns:a16="http://schemas.microsoft.com/office/drawing/2014/main" val="20002"/>
                    </a:ext>
                  </a:extLst>
                </a:gridCol>
              </a:tblGrid>
              <a:tr h="527035">
                <a:tc>
                  <a:txBody>
                    <a:bodyPr/>
                    <a:lstStyle/>
                    <a:p>
                      <a:pPr marL="0" marR="0" lvl="0" indent="0" algn="just" defTabSz="914400" rtl="0" eaLnBrk="1" fontAlgn="base" latinLnBrk="0" hangingPunct="1">
                        <a:lnSpc>
                          <a:spcPct val="90000"/>
                        </a:lnSpc>
                        <a:spcBef>
                          <a:spcPct val="20000"/>
                        </a:spcBef>
                        <a:spcAft>
                          <a:spcPct val="0"/>
                        </a:spcAft>
                        <a:buClrTx/>
                        <a:buSzTx/>
                        <a:buFontTx/>
                        <a:buNone/>
                        <a:tabLst/>
                        <a:defRPr/>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defRPr/>
                      </a:pPr>
                      <a:r>
                        <a:rPr kumimoji="0" lang="fr-FR" sz="2400" b="1" i="0" u="none" strike="noStrike" cap="none" normalizeH="0" baseline="0" dirty="0">
                          <a:ln>
                            <a:noFill/>
                          </a:ln>
                          <a:solidFill>
                            <a:srgbClr val="C00000"/>
                          </a:solidFill>
                          <a:effectLst/>
                          <a:latin typeface="Book Antiqua" panose="02040602050305030304" pitchFamily="18" charset="0"/>
                          <a:cs typeface="Arial" charset="0"/>
                        </a:rPr>
                        <a:t>Le peuple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defRPr/>
                      </a:pPr>
                      <a:r>
                        <a:rPr lang="ar-AE" sz="2400" b="1" dirty="0">
                          <a:solidFill>
                            <a:srgbClr val="C00000"/>
                          </a:solidFill>
                          <a:latin typeface="Book Antiqua" panose="02040602050305030304" pitchFamily="18" charset="0"/>
                        </a:rPr>
                        <a:t>الشَّعْبُ : </a:t>
                      </a:r>
                      <a:endParaRPr kumimoji="0" lang="fr-FR" sz="24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3016774828"/>
                  </a:ext>
                </a:extLst>
              </a:tr>
              <a:tr h="2352965">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Doxa Patri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Ui`w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agi`w</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Gloire au Père, au Fils et au Saint Esprit. </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المجْدُ للآبِ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والإبنِ</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 والرُّوحِ القُدُسِ</a:t>
                      </a:r>
                      <a:r>
                        <a:rPr kumimoji="0" lang="fr-FR" sz="44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44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23432708"/>
      </p:ext>
    </p:extLst>
  </p:cSld>
  <p:clrMapOvr>
    <a:masterClrMapping/>
  </p:clrMapOvr>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909025716"/>
              </p:ext>
            </p:extLst>
          </p:nvPr>
        </p:nvGraphicFramePr>
        <p:xfrm>
          <a:off x="422987" y="1524000"/>
          <a:ext cx="11346026" cy="381000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3403974">
                <a:tc>
                  <a:txBody>
                    <a:bodyPr/>
                    <a:lstStyle/>
                    <a:p>
                      <a:pPr algn="just"/>
                      <a:r>
                        <a:rPr lang="fr-FR" sz="2400" b="1" kern="1200" dirty="0">
                          <a:solidFill>
                            <a:srgbClr val="C00000"/>
                          </a:solidFill>
                          <a:effectLst/>
                          <a:latin typeface="Book Antiqua" panose="02040602050305030304" pitchFamily="18" charset="0"/>
                          <a:ea typeface="+mn-ea"/>
                          <a:cs typeface="+mn-cs"/>
                        </a:rPr>
                        <a:t>Le prêtre : </a:t>
                      </a:r>
                    </a:p>
                    <a:p>
                      <a:pPr algn="just"/>
                      <a:r>
                        <a:rPr lang="fr-FR" sz="3600" b="1" kern="1200" dirty="0">
                          <a:solidFill>
                            <a:schemeClr val="tx1"/>
                          </a:solidFill>
                          <a:effectLst/>
                          <a:latin typeface="Book Antiqua" panose="02040602050305030304" pitchFamily="18" charset="0"/>
                          <a:ea typeface="+mn-ea"/>
                          <a:cs typeface="+mn-cs"/>
                        </a:rPr>
                        <a:t>Je vous donne le pouvoir sur les esprits mauvais pour que vous les chassiez et que vous guérissiez les malades. Vous avez reçu gratuitement : donnez gratuitement. </a:t>
                      </a:r>
                    </a:p>
                  </a:txBody>
                  <a:tcPr anchor="ct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 </a:t>
                      </a:r>
                      <a:endParaRPr lang="fr-FR" sz="2400" b="1" dirty="0">
                        <a:latin typeface="Book Antiqua" panose="02040602050305030304" pitchFamily="18" charset="0"/>
                      </a:endParaRPr>
                    </a:p>
                    <a:p>
                      <a:pPr algn="just" rtl="1"/>
                      <a:r>
                        <a:rPr lang="ar-AE" sz="4400" b="1" dirty="0">
                          <a:latin typeface="Book Antiqua" panose="02040602050305030304" pitchFamily="18" charset="0"/>
                        </a:rPr>
                        <a:t>ها أنا أعطيكم سلطانا على الأرواح النجسة لتخرجوها وتشفوا كل مرض وكل سقم. مجانا أخذتم مجانا أعطوا. </a:t>
                      </a:r>
                    </a:p>
                  </a:txBody>
                  <a:tcPr anchor="ct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24576276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extLst>
              <p:ext uri="{D42A27DB-BD31-4B8C-83A1-F6EECF244321}">
                <p14:modId xmlns:p14="http://schemas.microsoft.com/office/powerpoint/2010/main" val="2405442978"/>
              </p:ext>
            </p:extLst>
          </p:nvPr>
        </p:nvGraphicFramePr>
        <p:xfrm>
          <a:off x="408000" y="1935000"/>
          <a:ext cx="11376000" cy="2988000"/>
        </p:xfrm>
        <a:graphic>
          <a:graphicData uri="http://schemas.openxmlformats.org/drawingml/2006/table">
            <a:tbl>
              <a:tblPr/>
              <a:tblGrid>
                <a:gridCol w="4241899">
                  <a:extLst>
                    <a:ext uri="{9D8B030D-6E8A-4147-A177-3AD203B41FA5}">
                      <a16:colId xmlns:a16="http://schemas.microsoft.com/office/drawing/2014/main" val="20000"/>
                    </a:ext>
                  </a:extLst>
                </a:gridCol>
                <a:gridCol w="4145491">
                  <a:extLst>
                    <a:ext uri="{9D8B030D-6E8A-4147-A177-3AD203B41FA5}">
                      <a16:colId xmlns:a16="http://schemas.microsoft.com/office/drawing/2014/main" val="20001"/>
                    </a:ext>
                  </a:extLst>
                </a:gridCol>
                <a:gridCol w="2988610">
                  <a:extLst>
                    <a:ext uri="{9D8B030D-6E8A-4147-A177-3AD203B41FA5}">
                      <a16:colId xmlns:a16="http://schemas.microsoft.com/office/drawing/2014/main" val="20002"/>
                    </a:ext>
                  </a:extLst>
                </a:gridCol>
              </a:tblGrid>
              <a:tr h="450571">
                <a:tc>
                  <a:txBody>
                    <a:bodyPr/>
                    <a:lstStyle/>
                    <a:p>
                      <a:pPr marL="0" marR="0" lvl="0" indent="0" algn="just" defTabSz="914400" rtl="0" eaLnBrk="1" fontAlgn="base" latinLnBrk="0" hangingPunct="1">
                        <a:lnSpc>
                          <a:spcPct val="90000"/>
                        </a:lnSpc>
                        <a:spcBef>
                          <a:spcPct val="20000"/>
                        </a:spcBef>
                        <a:spcAft>
                          <a:spcPct val="0"/>
                        </a:spcAft>
                        <a:buClrTx/>
                        <a:buSzTx/>
                        <a:buFontTx/>
                        <a:buNone/>
                        <a:tabLst/>
                        <a:defRPr/>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defRPr/>
                      </a:pPr>
                      <a:r>
                        <a:rPr kumimoji="0" lang="fr-FR" sz="2400" b="1" i="0" u="none" strike="noStrike" cap="none" normalizeH="0" baseline="0" dirty="0">
                          <a:ln>
                            <a:noFill/>
                          </a:ln>
                          <a:solidFill>
                            <a:srgbClr val="C00000"/>
                          </a:solidFill>
                          <a:effectLst/>
                          <a:latin typeface="Book Antiqua" panose="02040602050305030304" pitchFamily="18" charset="0"/>
                          <a:cs typeface="Arial" charset="0"/>
                        </a:rPr>
                        <a:t>Le peuple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defRPr/>
                      </a:pPr>
                      <a:r>
                        <a:rPr kumimoji="0" lang="ar-AE"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الشَّعْبُ : </a:t>
                      </a:r>
                      <a:endParaRPr kumimoji="0" lang="fr-FR" sz="24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34733505"/>
                  </a:ext>
                </a:extLst>
              </a:tr>
              <a:tr h="2537429">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Ke nun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a`i</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e`wnac</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e`wnwn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44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fr-FR" sz="4000" b="1" i="0" u="none" strike="noStrike" cap="none" normalizeH="0" baseline="0" dirty="0">
                          <a:ln>
                            <a:noFill/>
                          </a:ln>
                          <a:solidFill>
                            <a:schemeClr val="tx1"/>
                          </a:solidFill>
                          <a:effectLst/>
                          <a:latin typeface="Book Antiqua" panose="02040602050305030304" pitchFamily="18" charset="0"/>
                          <a:cs typeface="Arial" charset="0"/>
                        </a:rPr>
                        <a:t>Maintenant et toujours et pour les siècles des siècles, amen. </a:t>
                      </a:r>
                      <a:endParaRPr kumimoji="0" lang="en-US"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الآنَ وكلُّ أَوان وإلَى دَهْرِ الدُّهورِ</a:t>
                      </a:r>
                      <a:r>
                        <a:rPr kumimoji="0" lang="ar-SA" sz="4400" b="0" i="0" u="none" strike="noStrike" cap="none" normalizeH="0" baseline="0" dirty="0">
                          <a:ln>
                            <a:noFill/>
                          </a:ln>
                          <a:solidFill>
                            <a:schemeClr val="tx1"/>
                          </a:solidFill>
                          <a:effectLst/>
                          <a:latin typeface="Book Antiqua" panose="02040602050305030304" pitchFamily="18" charset="0"/>
                          <a:cs typeface="Arial" charset="0"/>
                        </a:rPr>
                        <a:t>،</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 آمِينَ</a:t>
                      </a:r>
                      <a:r>
                        <a:rPr kumimoji="0" lang="fr-FR" sz="44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44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6237594"/>
      </p:ext>
    </p:extLst>
  </p:cSld>
  <p:clrMapOvr>
    <a:masterClrMapping/>
  </p:clrMapOvr>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164851358"/>
              </p:ext>
            </p:extLst>
          </p:nvPr>
        </p:nvGraphicFramePr>
        <p:xfrm>
          <a:off x="422987" y="1434587"/>
          <a:ext cx="11346026" cy="3988825"/>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3988825">
                <a:tc>
                  <a:txBody>
                    <a:bodyPr/>
                    <a:lstStyle/>
                    <a:p>
                      <a:r>
                        <a:rPr lang="fr-FR" sz="2400" b="1" kern="1200" dirty="0">
                          <a:solidFill>
                            <a:srgbClr val="C00000"/>
                          </a:solidFill>
                          <a:effectLst/>
                          <a:latin typeface="Book Antiqua" panose="02040602050305030304" pitchFamily="18" charset="0"/>
                          <a:ea typeface="+mn-ea"/>
                          <a:cs typeface="+mn-cs"/>
                        </a:rPr>
                        <a:t>Le prêtre : </a:t>
                      </a:r>
                    </a:p>
                    <a:p>
                      <a:r>
                        <a:rPr lang="fr-FR" sz="4400" b="1" kern="1200" dirty="0">
                          <a:solidFill>
                            <a:schemeClr val="tx1"/>
                          </a:solidFill>
                          <a:effectLst/>
                          <a:latin typeface="Book Antiqua" panose="02040602050305030304" pitchFamily="18" charset="0"/>
                          <a:ea typeface="+mn-ea"/>
                          <a:cs typeface="+mn-cs"/>
                        </a:rPr>
                        <a:t>Ô sainte Vierge, la mère de Dieu, intercède pour nous pour le salut de nos âmes. </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 </a:t>
                      </a:r>
                      <a:endParaRPr lang="fr-FR" sz="2400" b="1" dirty="0">
                        <a:latin typeface="Book Antiqua" panose="02040602050305030304" pitchFamily="18" charset="0"/>
                      </a:endParaRPr>
                    </a:p>
                    <a:p>
                      <a:pPr algn="r"/>
                      <a:r>
                        <a:rPr lang="ar-AE" sz="4800" b="1" dirty="0">
                          <a:latin typeface="Book Antiqua" panose="02040602050305030304" pitchFamily="18" charset="0"/>
                        </a:rPr>
                        <a:t>أيتها القديسة العذراء والدة الإله بغير زرع تشفعي من اجل خلاص نفوسنا. </a:t>
                      </a:r>
                    </a:p>
                  </a:txBody>
                  <a:tcPr anchor="ct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249638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1682978995"/>
              </p:ext>
            </p:extLst>
          </p:nvPr>
        </p:nvGraphicFramePr>
        <p:xfrm>
          <a:off x="425999" y="531000"/>
          <a:ext cx="11340001" cy="5796000"/>
        </p:xfrm>
        <a:graphic>
          <a:graphicData uri="http://schemas.openxmlformats.org/drawingml/2006/table">
            <a:tbl>
              <a:tblPr/>
              <a:tblGrid>
                <a:gridCol w="5705438">
                  <a:extLst>
                    <a:ext uri="{9D8B030D-6E8A-4147-A177-3AD203B41FA5}">
                      <a16:colId xmlns:a16="http://schemas.microsoft.com/office/drawing/2014/main" val="20001"/>
                    </a:ext>
                  </a:extLst>
                </a:gridCol>
                <a:gridCol w="5634563">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000" b="1" i="0" u="none" strike="noStrike" cap="none" normalizeH="0" baseline="0" dirty="0">
                          <a:ln>
                            <a:noFill/>
                          </a:ln>
                          <a:solidFill>
                            <a:srgbClr val="000000"/>
                          </a:solidFill>
                          <a:effectLst/>
                          <a:latin typeface="Book Antiqua" panose="02040602050305030304" pitchFamily="18" charset="0"/>
                          <a:cs typeface="Arial" charset="0"/>
                        </a:rPr>
                        <a:t>Pitié pour moi, mon Dieu, en Ton amour, selon Ta grande miséricorde, efface mon péché,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000" b="1" i="0" u="none" strike="noStrike" cap="none" normalizeH="0" baseline="0" dirty="0">
                          <a:ln>
                            <a:noFill/>
                          </a:ln>
                          <a:solidFill>
                            <a:srgbClr val="000000"/>
                          </a:solidFill>
                          <a:effectLst/>
                          <a:latin typeface="Book Antiqua" panose="02040602050305030304" pitchFamily="18" charset="0"/>
                          <a:cs typeface="Arial" charset="0"/>
                        </a:rPr>
                        <a:t>lave-moi tout entier de ma faute, et purifies-moi de mon offense.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000" b="1" i="0" u="none" strike="noStrike" cap="none" normalizeH="0" baseline="0" dirty="0">
                          <a:ln>
                            <a:noFill/>
                          </a:ln>
                          <a:solidFill>
                            <a:srgbClr val="000000"/>
                          </a:solidFill>
                          <a:effectLst/>
                          <a:latin typeface="Book Antiqua" panose="02040602050305030304" pitchFamily="18" charset="0"/>
                          <a:cs typeface="Arial" charset="0"/>
                        </a:rPr>
                        <a:t>Oui, je connais mon péché, ma faute est toujours devant moi,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000" b="1" i="0" u="none" strike="noStrike" cap="none" normalizeH="0" baseline="0" dirty="0">
                          <a:ln>
                            <a:noFill/>
                          </a:ln>
                          <a:solidFill>
                            <a:srgbClr val="000000"/>
                          </a:solidFill>
                          <a:effectLst/>
                          <a:latin typeface="Book Antiqua" panose="02040602050305030304" pitchFamily="18" charset="0"/>
                          <a:cs typeface="Arial" charset="0"/>
                        </a:rPr>
                        <a:t>contre Toi, Toi seul, j'ai péché, ce qui est mal à Tes yeux, je l'ai fait. </a:t>
                      </a:r>
                    </a:p>
                  </a:txBody>
                  <a:tcPr marL="121920" marR="121920" anchor="ctr"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ٱرْحَمْنِي</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يَا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ٱللهُ</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كَعَظِيمِ رَحْمَتِكَ، وَكَمِثْلِ كَثْرَةِ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رَأْفَاتِكَ</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تَمْحُو إِثْمِي.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تَغْسِلُنِي كَثِيراً مِنْ إِثْمِي، وَمِنْ خَطِيئَتِي تُطَهِّرُنِي.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لِأَنِّي أَنَا عَارِفٌ بِإِثْمِي، وَخَطِيئَتِي أَمَامِي فِي كُلِّ حِينٍ.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لَكَ وَحْدَكَ أَخْطَأْتُ،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وَٱلشَّرَّ</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قُدَّامَكَ صَنَعْتُ.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 name="Tableau 3">
            <a:extLst>
              <a:ext uri="{FF2B5EF4-FFF2-40B4-BE49-F238E27FC236}">
                <a16:creationId xmlns:a16="http://schemas.microsoft.com/office/drawing/2014/main" id="{87C94F22-462A-5453-FB40-7DABE019EBD9}"/>
              </a:ext>
            </a:extLst>
          </p:cNvPr>
          <p:cNvGraphicFramePr>
            <a:graphicFrameLocks noGrp="1"/>
          </p:cNvGraphicFramePr>
          <p:nvPr>
            <p:extLst>
              <p:ext uri="{D42A27DB-BD31-4B8C-83A1-F6EECF244321}">
                <p14:modId xmlns:p14="http://schemas.microsoft.com/office/powerpoint/2010/main" val="2443469087"/>
              </p:ext>
            </p:extLst>
          </p:nvPr>
        </p:nvGraphicFramePr>
        <p:xfrm>
          <a:off x="2032000" y="0"/>
          <a:ext cx="8128000" cy="5400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540000">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fr-FR" sz="2800" b="1" dirty="0">
                          <a:solidFill>
                            <a:srgbClr val="000000"/>
                          </a:solidFill>
                          <a:latin typeface="Book Antiqua" panose="02040602050305030304" pitchFamily="18" charset="0"/>
                          <a:cs typeface="Arial" charset="0"/>
                        </a:rPr>
                        <a:t>Psaume 50 - </a:t>
                      </a:r>
                      <a:r>
                        <a:rPr lang="ar-SA" sz="2800" b="1" dirty="0">
                          <a:solidFill>
                            <a:srgbClr val="000000"/>
                          </a:solidFill>
                          <a:latin typeface="Book Antiqua" panose="02040602050305030304" pitchFamily="18" charset="0"/>
                          <a:cs typeface="Arial" charset="0"/>
                        </a:rPr>
                        <a:t>مزمور ٥٠</a:t>
                      </a:r>
                      <a:endParaRPr kumimoji="0" lang="en-CA" sz="20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endParaRPr>
                    </a:p>
                  </a:txBody>
                  <a:tcPr marL="121920" marR="121920" marT="60960" marB="6096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4267693638"/>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10878" name="Group 62"/>
          <p:cNvGraphicFramePr>
            <a:graphicFrameLocks noGrp="1"/>
          </p:cNvGraphicFramePr>
          <p:nvPr>
            <p:ph sz="half" idx="1"/>
            <p:extLst>
              <p:ext uri="{D42A27DB-BD31-4B8C-83A1-F6EECF244321}">
                <p14:modId xmlns:p14="http://schemas.microsoft.com/office/powerpoint/2010/main" val="395884094"/>
              </p:ext>
            </p:extLst>
          </p:nvPr>
        </p:nvGraphicFramePr>
        <p:xfrm>
          <a:off x="0" y="751114"/>
          <a:ext cx="12192000" cy="5603033"/>
        </p:xfrm>
        <a:graphic>
          <a:graphicData uri="http://schemas.openxmlformats.org/drawingml/2006/table">
            <a:tbl>
              <a:tblPr/>
              <a:tblGrid>
                <a:gridCol w="6260841">
                  <a:extLst>
                    <a:ext uri="{9D8B030D-6E8A-4147-A177-3AD203B41FA5}">
                      <a16:colId xmlns:a16="http://schemas.microsoft.com/office/drawing/2014/main" val="20000"/>
                    </a:ext>
                  </a:extLst>
                </a:gridCol>
                <a:gridCol w="5931159">
                  <a:extLst>
                    <a:ext uri="{9D8B030D-6E8A-4147-A177-3AD203B41FA5}">
                      <a16:colId xmlns:a16="http://schemas.microsoft.com/office/drawing/2014/main" val="20001"/>
                    </a:ext>
                  </a:extLst>
                </a:gridCol>
              </a:tblGrid>
              <a:tr h="5603033">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fr-FR" sz="2800" b="1" dirty="0">
                          <a:solidFill>
                            <a:schemeClr val="tx1"/>
                          </a:solidFill>
                          <a:latin typeface="Book Antiqua" panose="02040602050305030304" pitchFamily="18" charset="0"/>
                        </a:rPr>
                        <a:t>Louons Dieu avec les Saints anges en disant : Gloire à Dieu au plus haut des cieux et paix sur la terre et joie aux hommes. Nous Te louons, nous Te bénissons, nous Te servons, nous T'adorons, nous Te confessons, nous Te glorifions, nous Te rendons grâce pour Ton immense gloire. Ô Seigneur Roi des cieux, Dieu le Père tout puissant. Seigneur Fils unique Jésus Christ avec le Saint-Esprit. </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فَلْنُسبِّحْ مَعَ الملائِكةِ قائِلينَ: "المجْدُ للهِ في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الأعالِي</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وعَلَى الأرْضِ السَّلامُ، وَفي النَّاسِ المسَرَّةُ.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نُسَبِّحُكَ. نُبارِكُكَ. نَخْدِمُكَ. نَسْجُدُ لَكَ. نَعْترِفُ لكَ. نَنْطِقُ بمَجْدِكَ. نَشْكُرُكَ مِنْ أجْل عِظَمِ مَجْدِكَ.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أيُّها الرَّبُّ المالِكُ عَلَى السَّمواتِ، اللهُ الآبُ ضابِطُ الكُلِّ، والرَّبُّ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الإبْنُ</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الواحِدُ الوَحيدُ يسوعُ المسيحُ، والرُّوحُ القُدُسُ. </a:t>
                      </a:r>
                      <a:endParaRPr kumimoji="0" lang="en-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46">
            <a:extLst>
              <a:ext uri="{FF2B5EF4-FFF2-40B4-BE49-F238E27FC236}">
                <a16:creationId xmlns:a16="http://schemas.microsoft.com/office/drawing/2014/main" id="{F22CFA0B-BE69-4CB7-9F45-9AE882942E55}"/>
              </a:ext>
            </a:extLst>
          </p:cNvPr>
          <p:cNvGraphicFramePr>
            <a:graphicFrameLocks noGrp="1"/>
          </p:cNvGraphicFramePr>
          <p:nvPr>
            <p:extLst>
              <p:ext uri="{D42A27DB-BD31-4B8C-83A1-F6EECF244321}">
                <p14:modId xmlns:p14="http://schemas.microsoft.com/office/powerpoint/2010/main" val="3907992662"/>
              </p:ext>
            </p:extLst>
          </p:nvPr>
        </p:nvGraphicFramePr>
        <p:xfrm>
          <a:off x="2421466" y="0"/>
          <a:ext cx="7349067" cy="503853"/>
        </p:xfrm>
        <a:graphic>
          <a:graphicData uri="http://schemas.openxmlformats.org/drawingml/2006/table">
            <a:tbl>
              <a:tblPr/>
              <a:tblGrid>
                <a:gridCol w="7349067">
                  <a:extLst>
                    <a:ext uri="{9D8B030D-6E8A-4147-A177-3AD203B41FA5}">
                      <a16:colId xmlns:a16="http://schemas.microsoft.com/office/drawing/2014/main" val="20000"/>
                    </a:ext>
                  </a:extLst>
                </a:gridCol>
              </a:tblGrid>
              <a:tr h="5038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2400" b="1" dirty="0">
                          <a:solidFill>
                            <a:schemeClr val="tx1"/>
                          </a:solidFill>
                          <a:latin typeface="Book Antiqua" panose="02040602050305030304" pitchFamily="18" charset="0"/>
                        </a:rPr>
                        <a:t>Louange des anges </a:t>
                      </a:r>
                      <a:r>
                        <a:rPr kumimoji="0" lang="en-US" altLang="zh-CN" sz="24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a:t>
                      </a:r>
                      <a:r>
                        <a:rPr kumimoji="0" lang="ar-SA" sz="2400" b="1" i="0" u="none" strike="noStrike" cap="none" normalizeH="0" baseline="0" dirty="0" err="1">
                          <a:ln>
                            <a:noFill/>
                          </a:ln>
                          <a:solidFill>
                            <a:schemeClr val="tx1"/>
                          </a:solidFill>
                          <a:effectLst/>
                          <a:latin typeface="Book Antiqua" panose="02040602050305030304" pitchFamily="18" charset="0"/>
                          <a:cs typeface="Arial" charset="0"/>
                        </a:rPr>
                        <a:t>تسبحة</a:t>
                      </a:r>
                      <a:r>
                        <a:rPr kumimoji="0" lang="ar-SA" sz="2400" b="1" i="0" u="none" strike="noStrike" cap="none" normalizeH="0" baseline="0" dirty="0">
                          <a:ln>
                            <a:noFill/>
                          </a:ln>
                          <a:solidFill>
                            <a:schemeClr val="tx1"/>
                          </a:solidFill>
                          <a:effectLst/>
                          <a:latin typeface="Book Antiqua" panose="02040602050305030304" pitchFamily="18" charset="0"/>
                          <a:cs typeface="Arial" charset="0"/>
                        </a:rPr>
                        <a:t> الملائكة </a:t>
                      </a:r>
                      <a:endParaRPr kumimoji="0" lang="en-CA" sz="24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12900" name="Group 36"/>
          <p:cNvGraphicFramePr>
            <a:graphicFrameLocks noGrp="1"/>
          </p:cNvGraphicFramePr>
          <p:nvPr>
            <p:ph sz="half" idx="1"/>
            <p:extLst>
              <p:ext uri="{D42A27DB-BD31-4B8C-83A1-F6EECF244321}">
                <p14:modId xmlns:p14="http://schemas.microsoft.com/office/powerpoint/2010/main" val="712727117"/>
              </p:ext>
            </p:extLst>
          </p:nvPr>
        </p:nvGraphicFramePr>
        <p:xfrm>
          <a:off x="0" y="662473"/>
          <a:ext cx="12192000" cy="5701004"/>
        </p:xfrm>
        <a:graphic>
          <a:graphicData uri="http://schemas.openxmlformats.org/drawingml/2006/table">
            <a:tbl>
              <a:tblPr/>
              <a:tblGrid>
                <a:gridCol w="6996332">
                  <a:extLst>
                    <a:ext uri="{9D8B030D-6E8A-4147-A177-3AD203B41FA5}">
                      <a16:colId xmlns:a16="http://schemas.microsoft.com/office/drawing/2014/main" val="20000"/>
                    </a:ext>
                  </a:extLst>
                </a:gridCol>
                <a:gridCol w="5195668">
                  <a:extLst>
                    <a:ext uri="{9D8B030D-6E8A-4147-A177-3AD203B41FA5}">
                      <a16:colId xmlns:a16="http://schemas.microsoft.com/office/drawing/2014/main" val="20001"/>
                    </a:ext>
                  </a:extLst>
                </a:gridCol>
              </a:tblGrid>
              <a:tr h="570100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200" b="1" dirty="0">
                          <a:solidFill>
                            <a:schemeClr val="tx1"/>
                          </a:solidFill>
                          <a:latin typeface="Book Antiqua" panose="02040602050305030304" pitchFamily="18" charset="0"/>
                        </a:rPr>
                        <a:t>Seigneur Dieu, Agneau de Dieu, le Fils du Père ; Toi qui enlèves le péché du monde, aie pitié de nous ; Toi qui enlèves le péché du monde reçois nos supplications. Toi qui es assis à la droite de Ton Père, aie pitié de nous. Car Toi seul es Saint, Toi seul es le Très-Haut, Ô Seigneur Jésus Christ, avec le Saint Esprit. Gloire à Dieu le Père. Amen !</a:t>
                      </a:r>
                      <a:endParaRPr kumimoji="0" lang="fr-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أيُّها الرِّبُّ الإلَهُ، حَمَلُ اللهِ،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إبْنُ</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الآبِ، رافِعُ خَطِيَّةِ العالَمِ،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a:t>
                      </a:r>
                      <a:endParaRPr kumimoji="0" lang="fr-FR" sz="36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يا حَامِلَ خطيَّةِ العالَمِ،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إقْبَلْ</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طِلَباتِنا إليْكَ. أيُّها الجالسُ عَنْ يَمينِ أبيهِ،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أنْتَ وحْدَكَ القُدُّوسُ. أنْتَ وحْدَكَ العَالِيُّ، يا رَبِّي يسوعُ المسيحُ، والرُّوحُ القُدُسُ. مَجْداً للهِ الآبِ. آمِينَ. </a:t>
                      </a:r>
                      <a:endParaRPr kumimoji="0" lang="en-CA" sz="36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14941" name="Group 29"/>
          <p:cNvGraphicFramePr>
            <a:graphicFrameLocks noGrp="1"/>
          </p:cNvGraphicFramePr>
          <p:nvPr>
            <p:ph sz="half" idx="1"/>
            <p:extLst>
              <p:ext uri="{D42A27DB-BD31-4B8C-83A1-F6EECF244321}">
                <p14:modId xmlns:p14="http://schemas.microsoft.com/office/powerpoint/2010/main" val="3137897381"/>
              </p:ext>
            </p:extLst>
          </p:nvPr>
        </p:nvGraphicFramePr>
        <p:xfrm>
          <a:off x="0" y="479501"/>
          <a:ext cx="12192000" cy="6117242"/>
        </p:xfrm>
        <a:graphic>
          <a:graphicData uri="http://schemas.openxmlformats.org/drawingml/2006/table">
            <a:tbl>
              <a:tblPr/>
              <a:tblGrid>
                <a:gridCol w="7032345">
                  <a:extLst>
                    <a:ext uri="{9D8B030D-6E8A-4147-A177-3AD203B41FA5}">
                      <a16:colId xmlns:a16="http://schemas.microsoft.com/office/drawing/2014/main" val="20000"/>
                    </a:ext>
                  </a:extLst>
                </a:gridCol>
                <a:gridCol w="5159655">
                  <a:extLst>
                    <a:ext uri="{9D8B030D-6E8A-4147-A177-3AD203B41FA5}">
                      <a16:colId xmlns:a16="http://schemas.microsoft.com/office/drawing/2014/main" val="20001"/>
                    </a:ext>
                  </a:extLst>
                </a:gridCol>
              </a:tblGrid>
              <a:tr h="611724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3200" b="1" dirty="0">
                          <a:solidFill>
                            <a:schemeClr val="tx1"/>
                          </a:solidFill>
                          <a:latin typeface="Book Antiqua" panose="02040602050305030304" pitchFamily="18" charset="0"/>
                        </a:rPr>
                        <a:t>Je Te bénirai tous les jours et je louerai Ton saint Nom éternellement et pour les siècles des siècles. Amen ! Dès la nuit mon esprit se hâte vers Toi ô mon Dieu car Tes commandements sont des lumières sur la terre. Je chante sur Tes chemins car Tu es devenu mon secours. De bon matin Tu écoutes ma voix. Demain Je me tiendrai devant Toi et Tu me verras. </a:t>
                      </a:r>
                      <a:endParaRPr kumimoji="0" lang="fr-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chemeClr val="tx1"/>
                          </a:solidFill>
                          <a:effectLst/>
                          <a:latin typeface="Book Antiqua" panose="02040602050305030304" pitchFamily="18" charset="0"/>
                          <a:cs typeface="Arial" charset="0"/>
                        </a:rPr>
                        <a:t>أُبارِكُكَ كُلَّ يَومٍ، وأُسَبِّحُ إسْمَكَ القُدّوسَ، إلَى الأبَدِ وإلَى أبَدِ الأبَدِ. آمِينَ. مُنْذُ اللَّيلِ رُوحِي تُبَكِّرُ إليْكَ يا إلَهي، لأنَّ أوامِرَكَ هِيَ نورٌ عَلَى الأرْضِ. كُنْتُ أتْلو في طُرقِكَ، لأنَّكَ صِرْتَ </a:t>
                      </a:r>
                      <a:r>
                        <a:rPr kumimoji="0" lang="ar-SA" sz="4000" b="1" i="0" u="none" strike="noStrike" cap="none" normalizeH="0" baseline="0" dirty="0" err="1">
                          <a:ln>
                            <a:noFill/>
                          </a:ln>
                          <a:solidFill>
                            <a:schemeClr val="tx1"/>
                          </a:solidFill>
                          <a:effectLst/>
                          <a:latin typeface="Book Antiqua" panose="02040602050305030304" pitchFamily="18" charset="0"/>
                          <a:cs typeface="Arial" charset="0"/>
                        </a:rPr>
                        <a:t>لِى</a:t>
                      </a:r>
                      <a:r>
                        <a:rPr kumimoji="0" lang="ar-SA" sz="4000" b="1" i="0" u="none" strike="noStrike" cap="none" normalizeH="0" baseline="0" dirty="0">
                          <a:ln>
                            <a:noFill/>
                          </a:ln>
                          <a:solidFill>
                            <a:schemeClr val="tx1"/>
                          </a:solidFill>
                          <a:effectLst/>
                          <a:latin typeface="Book Antiqua" panose="02040602050305030304" pitchFamily="18" charset="0"/>
                          <a:cs typeface="Arial" charset="0"/>
                        </a:rPr>
                        <a:t> مُعيناً. باكراً يا ربُّ تَسْمعُ صَوْتِي، بالغَداةِ أقِفُ أمامَكَ وتَراني. </a:t>
                      </a:r>
                      <a:endParaRPr kumimoji="0" lang="en-CA" sz="40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0800" name="Group 48"/>
          <p:cNvGraphicFramePr>
            <a:graphicFrameLocks noGrp="1"/>
          </p:cNvGraphicFramePr>
          <p:nvPr>
            <p:ph type="tbl" idx="1"/>
            <p:extLst>
              <p:ext uri="{D42A27DB-BD31-4B8C-83A1-F6EECF244321}">
                <p14:modId xmlns:p14="http://schemas.microsoft.com/office/powerpoint/2010/main" val="2434165186"/>
              </p:ext>
            </p:extLst>
          </p:nvPr>
        </p:nvGraphicFramePr>
        <p:xfrm>
          <a:off x="0" y="1191461"/>
          <a:ext cx="12192000" cy="4864608"/>
        </p:xfrm>
        <a:graphic>
          <a:graphicData uri="http://schemas.openxmlformats.org/drawingml/2006/table">
            <a:tbl>
              <a:tblPr/>
              <a:tblGrid>
                <a:gridCol w="4634265">
                  <a:extLst>
                    <a:ext uri="{9D8B030D-6E8A-4147-A177-3AD203B41FA5}">
                      <a16:colId xmlns:a16="http://schemas.microsoft.com/office/drawing/2014/main" val="20000"/>
                    </a:ext>
                  </a:extLst>
                </a:gridCol>
                <a:gridCol w="4258723">
                  <a:extLst>
                    <a:ext uri="{9D8B030D-6E8A-4147-A177-3AD203B41FA5}">
                      <a16:colId xmlns:a16="http://schemas.microsoft.com/office/drawing/2014/main" val="20001"/>
                    </a:ext>
                  </a:extLst>
                </a:gridCol>
                <a:gridCol w="3299012">
                  <a:extLst>
                    <a:ext uri="{9D8B030D-6E8A-4147-A177-3AD203B41FA5}">
                      <a16:colId xmlns:a16="http://schemas.microsoft.com/office/drawing/2014/main" val="20002"/>
                    </a:ext>
                  </a:extLst>
                </a:gridCol>
              </a:tblGrid>
              <a:tr h="484632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`o ek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par;enou</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genne;yc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1" i="0" u="none" strike="noStrike" cap="none" normalizeH="0" baseline="0" dirty="0">
                          <a:ln>
                            <a:noFill/>
                          </a:ln>
                          <a:solidFill>
                            <a:schemeClr val="tx1"/>
                          </a:solidFill>
                          <a:effectLst/>
                          <a:latin typeface="Book Antiqua" panose="02040602050305030304" pitchFamily="18" charset="0"/>
                          <a:cs typeface="Arial" charset="0"/>
                        </a:rPr>
                        <a:t>Dieu Saint, Saint Fort, Saint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Immortel</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né de la Vierge ;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aie</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وُلِدَ مِنَ العَذْراءِ، </a:t>
                      </a:r>
                      <a:r>
                        <a:rPr kumimoji="0" lang="ar-EG" sz="48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48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4312" name="Text Box 14"/>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defTabSz="1219170" fontAlgn="base">
              <a:spcBef>
                <a:spcPct val="50000"/>
              </a:spcBef>
              <a:spcAft>
                <a:spcPct val="0"/>
              </a:spcAft>
              <a:defRPr/>
            </a:pPr>
            <a:endParaRPr lang="en-CA" sz="3200" dirty="0">
              <a:solidFill>
                <a:srgbClr val="FFFFFF"/>
              </a:solidFill>
              <a:latin typeface="Book Antiqua" panose="02040602050305030304" pitchFamily="18" charset="0"/>
              <a:cs typeface="Arial" charset="0"/>
            </a:endParaRPr>
          </a:p>
        </p:txBody>
      </p:sp>
      <p:graphicFrame>
        <p:nvGraphicFramePr>
          <p:cNvPr id="6" name="Tableau 5">
            <a:extLst>
              <a:ext uri="{FF2B5EF4-FFF2-40B4-BE49-F238E27FC236}">
                <a16:creationId xmlns:a16="http://schemas.microsoft.com/office/drawing/2014/main" id="{825DB99B-31C6-4BAA-8F09-ED3BA4126B71}"/>
              </a:ext>
            </a:extLst>
          </p:cNvPr>
          <p:cNvGraphicFramePr>
            <a:graphicFrameLocks noGrp="1"/>
          </p:cNvGraphicFramePr>
          <p:nvPr>
            <p:extLst>
              <p:ext uri="{D42A27DB-BD31-4B8C-83A1-F6EECF244321}">
                <p14:modId xmlns:p14="http://schemas.microsoft.com/office/powerpoint/2010/main" val="1720393490"/>
              </p:ext>
            </p:extLst>
          </p:nvPr>
        </p:nvGraphicFramePr>
        <p:xfrm>
          <a:off x="2032000" y="535685"/>
          <a:ext cx="8128000" cy="5791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125616414"/>
                    </a:ext>
                  </a:extLst>
                </a:gridCol>
              </a:tblGrid>
              <a:tr h="579120">
                <a:tc>
                  <a:txBody>
                    <a:bodyPr/>
                    <a:lstStyle/>
                    <a:p>
                      <a:pPr algn="ctr"/>
                      <a:r>
                        <a:rPr lang="fr-FR" sz="3200" b="1" dirty="0">
                          <a:solidFill>
                            <a:schemeClr val="tx1"/>
                          </a:solidFill>
                          <a:latin typeface="Book Antiqua" panose="02040602050305030304" pitchFamily="18" charset="0"/>
                        </a:rPr>
                        <a:t>Le Trisagion - </a:t>
                      </a:r>
                      <a:r>
                        <a:rPr kumimoji="0" lang="en-US" sz="32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Arial" charset="0"/>
                        </a:rPr>
                        <a:t>`</a:t>
                      </a:r>
                      <a:r>
                        <a:rPr kumimoji="0" lang="en-US" sz="32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Arial" charset="0"/>
                        </a:rPr>
                        <a:t>Agioc</a:t>
                      </a:r>
                      <a:r>
                        <a:rPr lang="fr-FR" sz="3200" b="1" dirty="0">
                          <a:solidFill>
                            <a:schemeClr val="tx1"/>
                          </a:solidFill>
                          <a:latin typeface="Book Antiqua" panose="02040602050305030304" pitchFamily="18" charset="0"/>
                        </a:rPr>
                        <a:t> - </a:t>
                      </a:r>
                      <a:r>
                        <a:rPr lang="ar-EG" sz="3200" b="1" dirty="0">
                          <a:solidFill>
                            <a:schemeClr val="tx1"/>
                          </a:solidFill>
                          <a:cs typeface="Times New Roman" pitchFamily="18" charset="0"/>
                        </a:rPr>
                        <a:t>الثلاثة </a:t>
                      </a:r>
                      <a:r>
                        <a:rPr lang="ar-EG" sz="3200" b="1" dirty="0" err="1">
                          <a:solidFill>
                            <a:schemeClr val="tx1"/>
                          </a:solidFill>
                          <a:cs typeface="Times New Roman" pitchFamily="18" charset="0"/>
                        </a:rPr>
                        <a:t>التقديسات</a:t>
                      </a:r>
                      <a:endParaRPr lang="fr-FR" sz="3200" b="1" dirty="0">
                        <a:solidFill>
                          <a:schemeClr val="tx1"/>
                        </a:solidFill>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683461"/>
                  </a:ext>
                </a:extLst>
              </a:tr>
            </a:tbl>
          </a:graphicData>
        </a:graphic>
      </p:graphicFrame>
    </p:spTree>
    <p:extLst>
      <p:ext uri="{BB962C8B-B14F-4D97-AF65-F5344CB8AC3E}">
        <p14:creationId xmlns:p14="http://schemas.microsoft.com/office/powerpoint/2010/main" val="1371134618"/>
      </p:ext>
    </p:extLst>
  </p:cSld>
  <p:clrMapOvr>
    <a:masterClrMapping/>
  </p:clrMapOvr>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2824" name="Group 24"/>
          <p:cNvGraphicFramePr>
            <a:graphicFrameLocks noGrp="1"/>
          </p:cNvGraphicFramePr>
          <p:nvPr>
            <p:ph type="tbl" idx="1"/>
            <p:extLst>
              <p:ext uri="{D42A27DB-BD31-4B8C-83A1-F6EECF244321}">
                <p14:modId xmlns:p14="http://schemas.microsoft.com/office/powerpoint/2010/main" val="2055660827"/>
              </p:ext>
            </p:extLst>
          </p:nvPr>
        </p:nvGraphicFramePr>
        <p:xfrm>
          <a:off x="0" y="514096"/>
          <a:ext cx="12192000" cy="5504688"/>
        </p:xfrm>
        <a:graphic>
          <a:graphicData uri="http://schemas.openxmlformats.org/drawingml/2006/table">
            <a:tbl>
              <a:tblPr/>
              <a:tblGrid>
                <a:gridCol w="4555957">
                  <a:extLst>
                    <a:ext uri="{9D8B030D-6E8A-4147-A177-3AD203B41FA5}">
                      <a16:colId xmlns:a16="http://schemas.microsoft.com/office/drawing/2014/main" val="20000"/>
                    </a:ext>
                  </a:extLst>
                </a:gridCol>
                <a:gridCol w="4226415">
                  <a:extLst>
                    <a:ext uri="{9D8B030D-6E8A-4147-A177-3AD203B41FA5}">
                      <a16:colId xmlns:a16="http://schemas.microsoft.com/office/drawing/2014/main" val="20001"/>
                    </a:ext>
                  </a:extLst>
                </a:gridCol>
                <a:gridCol w="3409628">
                  <a:extLst>
                    <a:ext uri="{9D8B030D-6E8A-4147-A177-3AD203B41FA5}">
                      <a16:colId xmlns:a16="http://schemas.microsoft.com/office/drawing/2014/main" val="20002"/>
                    </a:ext>
                  </a:extLst>
                </a:gridCol>
              </a:tblGrid>
              <a:tr h="5504688">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ctaurw;ic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di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4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1" i="0" u="none" strike="noStrike" cap="none" normalizeH="0" baseline="0" dirty="0">
                          <a:ln>
                            <a:noFill/>
                          </a:ln>
                          <a:solidFill>
                            <a:schemeClr val="tx1"/>
                          </a:solidFill>
                          <a:effectLst/>
                          <a:latin typeface="Book Antiqua" panose="02040602050305030304" pitchFamily="18" charset="0"/>
                          <a:cs typeface="Arial" charset="0"/>
                        </a:rPr>
                        <a:t>Dieu Saint, Saint Fort, Saint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Immortel</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crucifié</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pour nous ;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aie</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صُلِبَ عنَّا، </a:t>
                      </a:r>
                      <a:r>
                        <a:rPr kumimoji="0" lang="ar-EG" sz="48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5900" b="1" i="0" u="none" strike="noStrike" cap="none" normalizeH="0" baseline="0" dirty="0">
                        <a:ln>
                          <a:noFill/>
                        </a:ln>
                        <a:solidFill>
                          <a:schemeClr val="tx1"/>
                        </a:solidFill>
                        <a:effectLst/>
                        <a:latin typeface="CS Avva Shenouda" panose="020B7200000000000000" pitchFamily="34"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69206172"/>
      </p:ext>
    </p:extLst>
  </p:cSld>
  <p:clrMapOvr>
    <a:masterClrMapping/>
  </p:clrMapOvr>
  <p:transition/>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4873" name="Group 25"/>
          <p:cNvGraphicFramePr>
            <a:graphicFrameLocks noGrp="1"/>
          </p:cNvGraphicFramePr>
          <p:nvPr>
            <p:ph type="tbl" idx="1"/>
            <p:extLst>
              <p:ext uri="{D42A27DB-BD31-4B8C-83A1-F6EECF244321}">
                <p14:modId xmlns:p14="http://schemas.microsoft.com/office/powerpoint/2010/main" val="2705706202"/>
              </p:ext>
            </p:extLst>
          </p:nvPr>
        </p:nvGraphicFramePr>
        <p:xfrm>
          <a:off x="0" y="420624"/>
          <a:ext cx="12192000" cy="6035040"/>
        </p:xfrm>
        <a:graphic>
          <a:graphicData uri="http://schemas.openxmlformats.org/drawingml/2006/table">
            <a:tbl>
              <a:tblPr/>
              <a:tblGrid>
                <a:gridCol w="4775200">
                  <a:extLst>
                    <a:ext uri="{9D8B030D-6E8A-4147-A177-3AD203B41FA5}">
                      <a16:colId xmlns:a16="http://schemas.microsoft.com/office/drawing/2014/main" val="20000"/>
                    </a:ext>
                  </a:extLst>
                </a:gridCol>
                <a:gridCol w="3860800">
                  <a:extLst>
                    <a:ext uri="{9D8B030D-6E8A-4147-A177-3AD203B41FA5}">
                      <a16:colId xmlns:a16="http://schemas.microsoft.com/office/drawing/2014/main" val="20001"/>
                    </a:ext>
                  </a:extLst>
                </a:gridCol>
                <a:gridCol w="3556000">
                  <a:extLst>
                    <a:ext uri="{9D8B030D-6E8A-4147-A177-3AD203B41FA5}">
                      <a16:colId xmlns:a16="http://schemas.microsoft.com/office/drawing/2014/main" val="20002"/>
                    </a:ext>
                  </a:extLst>
                </a:gridCol>
              </a:tblGrid>
              <a:tr h="6016752">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Ic,uroc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Agioc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A;anatoc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`o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anactac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ek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nekrwn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anel;wn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ouranouc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8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8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4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1" i="0" u="none" strike="noStrike" cap="none" normalizeH="0" baseline="0" dirty="0">
                          <a:ln>
                            <a:noFill/>
                          </a:ln>
                          <a:solidFill>
                            <a:schemeClr val="tx1"/>
                          </a:solidFill>
                          <a:effectLst/>
                          <a:latin typeface="Book Antiqua" panose="02040602050305030304" pitchFamily="18" charset="0"/>
                          <a:cs typeface="Arial" charset="0"/>
                        </a:rPr>
                        <a:t>Dieu Saint, Saint Fort, Saint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Immortel</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ressuscité</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d’entre</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les morts et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monté</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aux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cieux</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aie</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43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4300" b="1" i="0" u="none" strike="noStrike" cap="none" normalizeH="0" baseline="0" dirty="0">
                          <a:ln>
                            <a:noFill/>
                          </a:ln>
                          <a:solidFill>
                            <a:schemeClr val="tx1"/>
                          </a:solidFill>
                          <a:effectLst/>
                          <a:latin typeface="Book Antiqua" panose="02040602050305030304" pitchFamily="18"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قُدُّوسٌ الله، قُدُّوسٌ القَويُّ، قُدُّوسٌ الحَيُّ الَّذي لا يَموتُ، الذي قامَ مِنَ الأمْواتِ وصَعِدَ إلَى السَّمواتِ، </a:t>
                      </a:r>
                      <a:r>
                        <a:rPr kumimoji="0" lang="ar-EG" sz="48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8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71235412"/>
      </p:ext>
    </p:extLst>
  </p:cSld>
  <p:clrMapOvr>
    <a:masterClrMapping/>
  </p:clrMapOvr>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extLst>
              <p:ext uri="{D42A27DB-BD31-4B8C-83A1-F6EECF244321}">
                <p14:modId xmlns:p14="http://schemas.microsoft.com/office/powerpoint/2010/main" val="971988035"/>
              </p:ext>
            </p:extLst>
          </p:nvPr>
        </p:nvGraphicFramePr>
        <p:xfrm>
          <a:off x="0" y="439885"/>
          <a:ext cx="12192001" cy="6610096"/>
        </p:xfrm>
        <a:graphic>
          <a:graphicData uri="http://schemas.openxmlformats.org/drawingml/2006/table">
            <a:tbl>
              <a:tblPr/>
              <a:tblGrid>
                <a:gridCol w="4546171">
                  <a:extLst>
                    <a:ext uri="{9D8B030D-6E8A-4147-A177-3AD203B41FA5}">
                      <a16:colId xmlns:a16="http://schemas.microsoft.com/office/drawing/2014/main" val="20000"/>
                    </a:ext>
                  </a:extLst>
                </a:gridCol>
                <a:gridCol w="4442847">
                  <a:extLst>
                    <a:ext uri="{9D8B030D-6E8A-4147-A177-3AD203B41FA5}">
                      <a16:colId xmlns:a16="http://schemas.microsoft.com/office/drawing/2014/main" val="20001"/>
                    </a:ext>
                  </a:extLst>
                </a:gridCol>
                <a:gridCol w="3202983">
                  <a:extLst>
                    <a:ext uri="{9D8B030D-6E8A-4147-A177-3AD203B41FA5}">
                      <a16:colId xmlns:a16="http://schemas.microsoft.com/office/drawing/2014/main" val="20002"/>
                    </a:ext>
                  </a:extLst>
                </a:gridCol>
              </a:tblGrid>
              <a:tr h="6610096">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Doxa Patri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Ui`w</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Agiw</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Pneumati</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nun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a`i</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ke</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ic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touc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e`wnac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twn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e`wnwn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amyn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Agi`a</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(=g)</a:t>
                      </a:r>
                      <a:endParaRPr kumimoji="0" lang="en-US" sz="4000" b="1" i="1"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Book Antiqua" panose="02040602050305030304" pitchFamily="18" charset="0"/>
                          <a:cs typeface="Arial" charset="0"/>
                        </a:rPr>
                        <a:t>Gloire au Père, au Fils et au Saint Esprit, </a:t>
                      </a:r>
                      <a:r>
                        <a:rPr kumimoji="0" lang="en-US" sz="4000" b="1" i="0" u="none" strike="noStrike" cap="none" normalizeH="0" baseline="0" dirty="0" err="1">
                          <a:ln>
                            <a:noFill/>
                          </a:ln>
                          <a:solidFill>
                            <a:schemeClr val="tx1"/>
                          </a:solidFill>
                          <a:effectLst/>
                          <a:latin typeface="Book Antiqua" panose="02040602050305030304" pitchFamily="18" charset="0"/>
                          <a:cs typeface="Arial" charset="0"/>
                        </a:rPr>
                        <a:t>maintenant</a:t>
                      </a:r>
                      <a:r>
                        <a:rPr kumimoji="0" lang="en-US" sz="40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4000" b="1" i="0" u="none" strike="noStrike" cap="none" normalizeH="0" baseline="0" dirty="0" err="1">
                          <a:ln>
                            <a:noFill/>
                          </a:ln>
                          <a:solidFill>
                            <a:schemeClr val="tx1"/>
                          </a:solidFill>
                          <a:effectLst/>
                          <a:latin typeface="Book Antiqua" panose="02040602050305030304" pitchFamily="18" charset="0"/>
                          <a:cs typeface="Arial" charset="0"/>
                        </a:rPr>
                        <a:t>toujours</a:t>
                      </a:r>
                      <a:r>
                        <a:rPr kumimoji="0" lang="en-US" sz="4000" b="1" i="0" u="none" strike="noStrike" cap="none" normalizeH="0" baseline="0" dirty="0">
                          <a:ln>
                            <a:noFill/>
                          </a:ln>
                          <a:solidFill>
                            <a:schemeClr val="tx1"/>
                          </a:solidFill>
                          <a:effectLst/>
                          <a:latin typeface="Book Antiqua" panose="02040602050305030304" pitchFamily="18" charset="0"/>
                          <a:cs typeface="Arial" charset="0"/>
                        </a:rPr>
                        <a:t> et dans les siècles des siècles. Amen. </a:t>
                      </a: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Book Antiqua" panose="02040602050305030304" pitchFamily="18" charset="0"/>
                          <a:cs typeface="Arial" charset="0"/>
                        </a:rPr>
                        <a:t>Ô Trinité Sainte, </a:t>
                      </a:r>
                      <a:r>
                        <a:rPr kumimoji="0" lang="en-US" sz="4000" b="1" i="0" u="none" strike="noStrike" cap="none" normalizeH="0" baseline="0" dirty="0" err="1">
                          <a:ln>
                            <a:noFill/>
                          </a:ln>
                          <a:solidFill>
                            <a:schemeClr val="tx1"/>
                          </a:solidFill>
                          <a:effectLst/>
                          <a:latin typeface="Book Antiqua" panose="02040602050305030304" pitchFamily="18" charset="0"/>
                          <a:cs typeface="Arial" charset="0"/>
                        </a:rPr>
                        <a:t>aie</a:t>
                      </a:r>
                      <a:r>
                        <a:rPr kumimoji="0" lang="en-US" sz="40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40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4000" b="1" i="0" u="none" strike="noStrike" cap="none" normalizeH="0" baseline="0" dirty="0">
                          <a:ln>
                            <a:noFill/>
                          </a:ln>
                          <a:solidFill>
                            <a:schemeClr val="tx1"/>
                          </a:solidFill>
                          <a:effectLst/>
                          <a:latin typeface="Book Antiqua" panose="02040602050305030304" pitchFamily="18" charset="0"/>
                          <a:cs typeface="Arial" charset="0"/>
                        </a:rPr>
                        <a:t> de nous. (3)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المجْدُ للآبِ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والإبنِ</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 والرُّوحِ القُدُسِ، الآنَ وكلُّ أَوان وإلَى دَهْرِ الدُّهورِ. آمِينَ. </a:t>
                      </a:r>
                      <a:endParaRPr kumimoji="0" lang="fr-FR" sz="44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just" defTabSz="914400" rtl="1" eaLnBrk="1" fontAlgn="base" latinLnBrk="0" hangingPunct="1">
                        <a:lnSpc>
                          <a:spcPct val="90000"/>
                        </a:lnSpc>
                        <a:spcBef>
                          <a:spcPct val="20000"/>
                        </a:spcBef>
                        <a:spcAft>
                          <a:spcPct val="0"/>
                        </a:spcAft>
                        <a:buClrTx/>
                        <a:buSzTx/>
                        <a:buFontTx/>
                        <a:buNone/>
                        <a:tabLst/>
                      </a:pPr>
                      <a:endParaRPr kumimoji="0" lang="fr-FR" sz="2000" b="1" i="0" u="none" strike="noStrike" cap="none" normalizeH="0" baseline="0" dirty="0">
                        <a:ln>
                          <a:noFill/>
                        </a:ln>
                        <a:solidFill>
                          <a:schemeClr val="tx1"/>
                        </a:solidFill>
                        <a:effectLst/>
                        <a:latin typeface="CS Avva Shenouda" panose="020B7200000000000000" pitchFamily="34" charset="0"/>
                        <a:cs typeface="Arial" charset="0"/>
                      </a:endParaRP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أيُّها الثَّالوثُ القُدُّوسُ، </a:t>
                      </a:r>
                      <a:r>
                        <a:rPr kumimoji="0" lang="ar-EG" sz="4400" b="1" i="0" u="none" strike="noStrike" cap="none" normalizeH="0" baseline="0" dirty="0" err="1">
                          <a:ln>
                            <a:noFill/>
                          </a:ln>
                          <a:solidFill>
                            <a:schemeClr val="tx1"/>
                          </a:solidFill>
                          <a:effectLst/>
                          <a:latin typeface="CS Avva Shenouda" panose="020B7200000000000000" pitchFamily="34" charset="0"/>
                          <a:cs typeface="Arial" charset="0"/>
                        </a:rPr>
                        <a:t>إرْحَمْنا</a:t>
                      </a:r>
                      <a:r>
                        <a:rPr kumimoji="0" lang="ar-EG" sz="4400" b="1" i="0" u="none" strike="noStrike" cap="none" normalizeH="0" baseline="0" dirty="0">
                          <a:ln>
                            <a:noFill/>
                          </a:ln>
                          <a:solidFill>
                            <a:schemeClr val="tx1"/>
                          </a:solidFill>
                          <a:effectLst/>
                          <a:latin typeface="CS Avva Shenouda" panose="020B7200000000000000" pitchFamily="34" charset="0"/>
                          <a:cs typeface="Arial" charset="0"/>
                        </a:rPr>
                        <a:t>. (٣)</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70537655"/>
      </p:ext>
    </p:extLst>
  </p:cSld>
  <p:clrMapOvr>
    <a:masterClrMapping/>
  </p:clrMapOvr>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19050" name="Group 42"/>
          <p:cNvGraphicFramePr>
            <a:graphicFrameLocks noGrp="1"/>
          </p:cNvGraphicFramePr>
          <p:nvPr>
            <p:ph sz="half" idx="1"/>
            <p:extLst>
              <p:ext uri="{D42A27DB-BD31-4B8C-83A1-F6EECF244321}">
                <p14:modId xmlns:p14="http://schemas.microsoft.com/office/powerpoint/2010/main" val="1406776170"/>
              </p:ext>
            </p:extLst>
          </p:nvPr>
        </p:nvGraphicFramePr>
        <p:xfrm>
          <a:off x="0" y="398321"/>
          <a:ext cx="12192000" cy="6415152"/>
        </p:xfrm>
        <a:graphic>
          <a:graphicData uri="http://schemas.openxmlformats.org/drawingml/2006/table">
            <a:tbl>
              <a:tblPr/>
              <a:tblGrid>
                <a:gridCol w="7064443">
                  <a:extLst>
                    <a:ext uri="{9D8B030D-6E8A-4147-A177-3AD203B41FA5}">
                      <a16:colId xmlns:a16="http://schemas.microsoft.com/office/drawing/2014/main" val="20000"/>
                    </a:ext>
                  </a:extLst>
                </a:gridCol>
                <a:gridCol w="5127557">
                  <a:extLst>
                    <a:ext uri="{9D8B030D-6E8A-4147-A177-3AD203B41FA5}">
                      <a16:colId xmlns:a16="http://schemas.microsoft.com/office/drawing/2014/main" val="20001"/>
                    </a:ext>
                  </a:extLst>
                </a:gridCol>
              </a:tblGrid>
              <a:tr h="641515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altLang="zh-CN" sz="37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Seigneur, pardonne-nous nos péchés. Seigneur, pardonne-nous nos iniquités. Seigneur, pardonne-nous nos erreurs. Visite Seigneur les malades de Ton peuple ; guéris-les à cause de Ton Saint Nom. A nos pères et à nos frères qui se sont endormis, accorde Seigneur le repos de leurs âmes. </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800" b="1" i="0" u="none" strike="noStrike" cap="none" normalizeH="0" baseline="0" dirty="0">
                          <a:ln>
                            <a:noFill/>
                          </a:ln>
                          <a:solidFill>
                            <a:schemeClr val="tx1"/>
                          </a:solidFill>
                          <a:effectLst/>
                          <a:latin typeface="Book Antiqua" panose="02040602050305030304" pitchFamily="18" charset="0"/>
                          <a:cs typeface="Arial" charset="0"/>
                        </a:rPr>
                        <a:t>يا رَبُّ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إغْفِرْ</a:t>
                      </a:r>
                      <a:r>
                        <a:rPr kumimoji="0" lang="ar-SA" sz="4800" b="1" i="0" u="none" strike="noStrike" cap="none" normalizeH="0" baseline="0" dirty="0">
                          <a:ln>
                            <a:noFill/>
                          </a:ln>
                          <a:solidFill>
                            <a:schemeClr val="tx1"/>
                          </a:solidFill>
                          <a:effectLst/>
                          <a:latin typeface="Book Antiqua" panose="02040602050305030304" pitchFamily="18" charset="0"/>
                          <a:cs typeface="Arial" charset="0"/>
                        </a:rPr>
                        <a:t> لَنا خَطايانا. يا رَبُّ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إغْفِرْ</a:t>
                      </a:r>
                      <a:r>
                        <a:rPr kumimoji="0" lang="ar-SA" sz="4800" b="1" i="0" u="none" strike="noStrike" cap="none" normalizeH="0" baseline="0" dirty="0">
                          <a:ln>
                            <a:noFill/>
                          </a:ln>
                          <a:solidFill>
                            <a:schemeClr val="tx1"/>
                          </a:solidFill>
                          <a:effectLst/>
                          <a:latin typeface="Book Antiqua" panose="02040602050305030304" pitchFamily="18" charset="0"/>
                          <a:cs typeface="Arial" charset="0"/>
                        </a:rPr>
                        <a:t> لَنا آثامَنا. يا رَبُّ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إغْفِرْ</a:t>
                      </a:r>
                      <a:r>
                        <a:rPr kumimoji="0" lang="ar-SA" sz="4800" b="1" i="0" u="none" strike="noStrike" cap="none" normalizeH="0" baseline="0" dirty="0">
                          <a:ln>
                            <a:noFill/>
                          </a:ln>
                          <a:solidFill>
                            <a:schemeClr val="tx1"/>
                          </a:solidFill>
                          <a:effectLst/>
                          <a:latin typeface="Book Antiqua" panose="02040602050305030304" pitchFamily="18" charset="0"/>
                          <a:cs typeface="Arial" charset="0"/>
                        </a:rPr>
                        <a:t> لَنا زَلاَّتَنا. يا رَبُّ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إفْتَقدْ</a:t>
                      </a:r>
                      <a:r>
                        <a:rPr kumimoji="0" lang="ar-SA" sz="4800" b="1" i="0" u="none" strike="noStrike" cap="none" normalizeH="0" baseline="0" dirty="0">
                          <a:ln>
                            <a:noFill/>
                          </a:ln>
                          <a:solidFill>
                            <a:schemeClr val="tx1"/>
                          </a:solidFill>
                          <a:effectLst/>
                          <a:latin typeface="Book Antiqua" panose="02040602050305030304" pitchFamily="18" charset="0"/>
                          <a:cs typeface="Arial" charset="0"/>
                        </a:rPr>
                        <a:t> مَرْضَى شَعْبكَ،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إشْفِهمْ</a:t>
                      </a:r>
                      <a:r>
                        <a:rPr kumimoji="0" lang="ar-SA" sz="4800" b="1" i="0" u="none" strike="noStrike" cap="none" normalizeH="0" baseline="0" dirty="0">
                          <a:ln>
                            <a:noFill/>
                          </a:ln>
                          <a:solidFill>
                            <a:schemeClr val="tx1"/>
                          </a:solidFill>
                          <a:effectLst/>
                          <a:latin typeface="Book Antiqua" panose="02040602050305030304" pitchFamily="18" charset="0"/>
                          <a:cs typeface="Arial" charset="0"/>
                        </a:rPr>
                        <a:t> مِنْ أجْل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إسْمكَ</a:t>
                      </a:r>
                      <a:r>
                        <a:rPr kumimoji="0" lang="ar-SA" sz="4800" b="1" i="0" u="none" strike="noStrike" cap="none" normalizeH="0" baseline="0" dirty="0">
                          <a:ln>
                            <a:noFill/>
                          </a:ln>
                          <a:solidFill>
                            <a:schemeClr val="tx1"/>
                          </a:solidFill>
                          <a:effectLst/>
                          <a:latin typeface="Book Antiqua" panose="02040602050305030304" pitchFamily="18" charset="0"/>
                          <a:cs typeface="Arial" charset="0"/>
                        </a:rPr>
                        <a:t> القُدُّوسِ. آباؤُنا وإخْوَتنا الَّذينَ رَقدوا، يا رَبُّ نَيِّحْ نُفوسَهُم. </a:t>
                      </a:r>
                      <a:endParaRPr kumimoji="0" lang="en-CA" sz="4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84982" name="Group 22"/>
          <p:cNvGraphicFramePr>
            <a:graphicFrameLocks noGrp="1"/>
          </p:cNvGraphicFramePr>
          <p:nvPr>
            <p:ph sz="half" idx="1"/>
            <p:extLst>
              <p:ext uri="{D42A27DB-BD31-4B8C-83A1-F6EECF244321}">
                <p14:modId xmlns:p14="http://schemas.microsoft.com/office/powerpoint/2010/main" val="2489438369"/>
              </p:ext>
            </p:extLst>
          </p:nvPr>
        </p:nvGraphicFramePr>
        <p:xfrm>
          <a:off x="0" y="310605"/>
          <a:ext cx="12192000" cy="6062133"/>
        </p:xfrm>
        <a:graphic>
          <a:graphicData uri="http://schemas.openxmlformats.org/drawingml/2006/table">
            <a:tbl>
              <a:tblPr/>
              <a:tblGrid>
                <a:gridCol w="6959600">
                  <a:extLst>
                    <a:ext uri="{9D8B030D-6E8A-4147-A177-3AD203B41FA5}">
                      <a16:colId xmlns:a16="http://schemas.microsoft.com/office/drawing/2014/main" val="20000"/>
                    </a:ext>
                  </a:extLst>
                </a:gridCol>
                <a:gridCol w="5232400">
                  <a:extLst>
                    <a:ext uri="{9D8B030D-6E8A-4147-A177-3AD203B41FA5}">
                      <a16:colId xmlns:a16="http://schemas.microsoft.com/office/drawing/2014/main" val="20001"/>
                    </a:ext>
                  </a:extLst>
                </a:gridCol>
              </a:tblGrid>
              <a:tr h="606213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altLang="zh-CN" sz="37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Ô Toi qui es sans péché, Seigneur aie pitié de nous.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altLang="zh-CN" sz="37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Ô Toi qui es sans péché, Seigneur aide nous et reçois nos supplications car à Toi sont dues la gloire, la magnificence et la sanctification trinitaire.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Pitié Seigneur, pitié Seigneur, Seigneur bénis-nous. Amen ! </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800" b="1" i="0" u="none" strike="noStrike" cap="none" normalizeH="0" baseline="0" dirty="0">
                          <a:ln>
                            <a:noFill/>
                          </a:ln>
                          <a:solidFill>
                            <a:schemeClr val="tx1"/>
                          </a:solidFill>
                          <a:effectLst/>
                          <a:latin typeface="Book Antiqua" panose="02040602050305030304" pitchFamily="18" charset="0"/>
                          <a:cs typeface="Arial" charset="0"/>
                        </a:rPr>
                        <a:t>يا مَنْ هُوَ بِلا خَطيَّة، يا ربُّ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إرحَمنا</a:t>
                      </a:r>
                      <a:r>
                        <a:rPr kumimoji="0" lang="ar-SA" sz="4800" b="1" i="0" u="none" strike="noStrike" cap="none" normalizeH="0" baseline="0" dirty="0">
                          <a:ln>
                            <a:noFill/>
                          </a:ln>
                          <a:solidFill>
                            <a:schemeClr val="tx1"/>
                          </a:solidFill>
                          <a:effectLst/>
                          <a:latin typeface="Book Antiqua" panose="02040602050305030304" pitchFamily="18" charset="0"/>
                          <a:cs typeface="Arial" charset="0"/>
                        </a:rPr>
                        <a:t>. يا مَنْ بِلا خَطيَّةِ، يا رَبُّ أَعِنَّا،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وإقْبَلْ</a:t>
                      </a:r>
                      <a:r>
                        <a:rPr kumimoji="0" lang="ar-SA" sz="4800" b="1" i="0" u="none" strike="noStrike" cap="none" normalizeH="0" baseline="0" dirty="0">
                          <a:ln>
                            <a:noFill/>
                          </a:ln>
                          <a:solidFill>
                            <a:schemeClr val="tx1"/>
                          </a:solidFill>
                          <a:effectLst/>
                          <a:latin typeface="Book Antiqua" panose="02040602050305030304" pitchFamily="18" charset="0"/>
                          <a:cs typeface="Arial" charset="0"/>
                        </a:rPr>
                        <a:t> طَلباتِنا إلَيْكَ. لأنَّ لَكَ المجْدَ والعِزَّةَ والتَّقْديسَ المثلَّثَ. يا ربُّ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إرحَم</a:t>
                      </a:r>
                      <a:r>
                        <a:rPr kumimoji="0" lang="ar-SA" sz="4800" b="1" i="0" u="none" strike="noStrike" cap="none" normalizeH="0" baseline="0" dirty="0">
                          <a:ln>
                            <a:noFill/>
                          </a:ln>
                          <a:solidFill>
                            <a:schemeClr val="tx1"/>
                          </a:solidFill>
                          <a:effectLst/>
                          <a:latin typeface="Book Antiqua" panose="02040602050305030304" pitchFamily="18" charset="0"/>
                          <a:cs typeface="Arial" charset="0"/>
                        </a:rPr>
                        <a:t>. يا ربُّ </a:t>
                      </a:r>
                      <a:r>
                        <a:rPr kumimoji="0" lang="ar-SA" sz="4800" b="1" i="0" u="none" strike="noStrike" cap="none" normalizeH="0" baseline="0" dirty="0" err="1">
                          <a:ln>
                            <a:noFill/>
                          </a:ln>
                          <a:solidFill>
                            <a:schemeClr val="tx1"/>
                          </a:solidFill>
                          <a:effectLst/>
                          <a:latin typeface="Book Antiqua" panose="02040602050305030304" pitchFamily="18" charset="0"/>
                          <a:cs typeface="Arial" charset="0"/>
                        </a:rPr>
                        <a:t>إرحَم</a:t>
                      </a:r>
                      <a:r>
                        <a:rPr kumimoji="0" lang="ar-SA" sz="4800" b="1" i="0" u="none" strike="noStrike" cap="none" normalizeH="0" baseline="0" dirty="0">
                          <a:ln>
                            <a:noFill/>
                          </a:ln>
                          <a:solidFill>
                            <a:schemeClr val="tx1"/>
                          </a:solidFill>
                          <a:effectLst/>
                          <a:latin typeface="Book Antiqua" panose="02040602050305030304" pitchFamily="18" charset="0"/>
                          <a:cs typeface="Arial" charset="0"/>
                        </a:rPr>
                        <a:t>. يا رَبُّ بارِكْ. آمِينَ. </a:t>
                      </a:r>
                      <a:endParaRPr kumimoji="0" lang="en-CA" sz="43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
            <a:extLst>
              <a:ext uri="{FF2B5EF4-FFF2-40B4-BE49-F238E27FC236}">
                <a16:creationId xmlns:a16="http://schemas.microsoft.com/office/drawing/2014/main" id="{49AEBDBA-686B-1350-11A7-BC767837B9FA}"/>
              </a:ext>
            </a:extLst>
          </p:cNvPr>
          <p:cNvGraphicFramePr>
            <a:graphicFrameLocks noGrp="1"/>
          </p:cNvGraphicFramePr>
          <p:nvPr>
            <p:ph/>
            <p:extLst>
              <p:ext uri="{D42A27DB-BD31-4B8C-83A1-F6EECF244321}">
                <p14:modId xmlns:p14="http://schemas.microsoft.com/office/powerpoint/2010/main" val="814075487"/>
              </p:ext>
            </p:extLst>
          </p:nvPr>
        </p:nvGraphicFramePr>
        <p:xfrm>
          <a:off x="425999" y="541176"/>
          <a:ext cx="11340001" cy="5796000"/>
        </p:xfrm>
        <a:graphic>
          <a:graphicData uri="http://schemas.openxmlformats.org/drawingml/2006/table">
            <a:tbl>
              <a:tblPr/>
              <a:tblGrid>
                <a:gridCol w="4229263">
                  <a:extLst>
                    <a:ext uri="{9D8B030D-6E8A-4147-A177-3AD203B41FA5}">
                      <a16:colId xmlns:a16="http://schemas.microsoft.com/office/drawing/2014/main" val="20000"/>
                    </a:ext>
                  </a:extLst>
                </a:gridCol>
                <a:gridCol w="3922526">
                  <a:extLst>
                    <a:ext uri="{9D8B030D-6E8A-4147-A177-3AD203B41FA5}">
                      <a16:colId xmlns:a16="http://schemas.microsoft.com/office/drawing/2014/main" val="20001"/>
                    </a:ext>
                  </a:extLst>
                </a:gridCol>
                <a:gridCol w="3188212">
                  <a:extLst>
                    <a:ext uri="{9D8B030D-6E8A-4147-A177-3AD203B41FA5}">
                      <a16:colId xmlns:a16="http://schemas.microsoft.com/office/drawing/2014/main" val="825199505"/>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300" b="1" i="0" kern="1200" dirty="0">
                          <a:solidFill>
                            <a:srgbClr val="000000"/>
                          </a:solidFill>
                          <a:effectLst/>
                          <a:latin typeface="Avva_Marcos" panose="04020500000000000000" pitchFamily="82" charset="0"/>
                          <a:ea typeface="+mn-ea"/>
                          <a:cs typeface="+mn-cs"/>
                        </a:rPr>
                        <a:t>G</a:t>
                      </a:r>
                      <a:r>
                        <a:rPr lang="fr-FR" sz="2300" b="1" i="0" kern="1200" dirty="0">
                          <a:solidFill>
                            <a:srgbClr val="000000"/>
                          </a:solidFill>
                          <a:effectLst/>
                          <a:latin typeface="CS Avva Shenouda" panose="020B7200000000000000" pitchFamily="34" charset="0"/>
                          <a:ea typeface="+mn-ea"/>
                          <a:cs typeface="+mn-cs"/>
                        </a:rPr>
                        <a:t>e </a:t>
                      </a:r>
                      <a:r>
                        <a:rPr lang="fr-FR" sz="2300" b="1" i="0" kern="1200" dirty="0" err="1">
                          <a:solidFill>
                            <a:srgbClr val="000000"/>
                          </a:solidFill>
                          <a:effectLst/>
                          <a:latin typeface="CS Avva Shenouda" panose="020B7200000000000000" pitchFamily="34" charset="0"/>
                          <a:ea typeface="+mn-ea"/>
                          <a:cs typeface="+mn-cs"/>
                        </a:rPr>
                        <a:t>penIwt</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nivyou`i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mareftoubo</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PekRan</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marec`i</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tekmetouro</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petehnak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marefswpi</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tve</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hijen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pikahi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penwik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a:t>
                      </a:r>
                      <a:r>
                        <a:rPr lang="fr-FR" sz="2300" b="1" i="0" kern="1200" dirty="0">
                          <a:solidFill>
                            <a:srgbClr val="000000"/>
                          </a:solidFill>
                          <a:effectLst/>
                          <a:latin typeface="CS Avva Shenouda" panose="020B7200000000000000" pitchFamily="34" charset="0"/>
                          <a:ea typeface="+mn-ea"/>
                          <a:cs typeface="+mn-cs"/>
                        </a:rPr>
                        <a:t> rac] </a:t>
                      </a:r>
                      <a:r>
                        <a:rPr lang="fr-FR" sz="2300" b="1" i="0" kern="1200" dirty="0" err="1">
                          <a:solidFill>
                            <a:srgbClr val="000000"/>
                          </a:solidFill>
                          <a:effectLst/>
                          <a:latin typeface="CS Avva Shenouda" panose="020B7200000000000000" pitchFamily="34" charset="0"/>
                          <a:ea typeface="+mn-ea"/>
                          <a:cs typeface="+mn-cs"/>
                        </a:rPr>
                        <a:t>myif</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mvoou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 </a:t>
                      </a:r>
                      <a:r>
                        <a:rPr lang="fr-FR" sz="2300" b="1" i="0" kern="1200" dirty="0" err="1">
                          <a:solidFill>
                            <a:srgbClr val="000000"/>
                          </a:solidFill>
                          <a:effectLst/>
                          <a:latin typeface="CS Avva Shenouda" panose="020B7200000000000000" pitchFamily="34" charset="0"/>
                          <a:ea typeface="+mn-ea"/>
                          <a:cs typeface="+mn-cs"/>
                        </a:rPr>
                        <a:t>ny`eteron</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hwn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nten,w</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nny`ete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ouon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ntan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erwou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mperenten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eqoun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epiracmoc</a:t>
                      </a:r>
                      <a:r>
                        <a:rPr lang="fr-FR" sz="2300" b="1" i="0" kern="1200" dirty="0">
                          <a:solidFill>
                            <a:srgbClr val="000000"/>
                          </a:solidFill>
                          <a:effectLst/>
                          <a:latin typeface="CS Avva Shenouda" panose="020B7200000000000000" pitchFamily="34" charset="0"/>
                          <a:ea typeface="+mn-ea"/>
                          <a:cs typeface="+mn-cs"/>
                        </a:rPr>
                        <a:t> @ alla </a:t>
                      </a:r>
                      <a:r>
                        <a:rPr lang="fr-FR" sz="2300" b="1" i="0" kern="1200" dirty="0" err="1">
                          <a:solidFill>
                            <a:srgbClr val="000000"/>
                          </a:solidFill>
                          <a:effectLst/>
                          <a:latin typeface="CS Avva Shenouda" panose="020B7200000000000000" pitchFamily="34" charset="0"/>
                          <a:ea typeface="+mn-ea"/>
                          <a:cs typeface="+mn-cs"/>
                        </a:rPr>
                        <a:t>nahmen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ebolha</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pipethwou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P=,=c I=y=c </a:t>
                      </a:r>
                      <a:r>
                        <a:rPr lang="fr-FR" sz="2300" b="1" i="0" kern="1200" dirty="0" err="1">
                          <a:solidFill>
                            <a:srgbClr val="000000"/>
                          </a:solidFill>
                          <a:effectLst/>
                          <a:latin typeface="CS Avva Shenouda" panose="020B7200000000000000" pitchFamily="34" charset="0"/>
                          <a:ea typeface="+mn-ea"/>
                          <a:cs typeface="+mn-cs"/>
                        </a:rPr>
                        <a:t>pen</a:t>
                      </a: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oic</a:t>
                      </a:r>
                      <a:r>
                        <a:rPr lang="fr-FR" sz="2300" b="1" i="0" kern="1200" dirty="0">
                          <a:solidFill>
                            <a:srgbClr val="000000"/>
                          </a:solidFill>
                          <a:effectLst/>
                          <a:latin typeface="CS Avva Shenouda" panose="020B7200000000000000" pitchFamily="34" charset="0"/>
                          <a:ea typeface="+mn-ea"/>
                          <a:cs typeface="+mn-cs"/>
                        </a:rPr>
                        <a:t> @ je ;</a:t>
                      </a:r>
                      <a:r>
                        <a:rPr lang="fr-FR" sz="2300" b="1" i="0" kern="1200" dirty="0" err="1">
                          <a:solidFill>
                            <a:srgbClr val="000000"/>
                          </a:solidFill>
                          <a:effectLst/>
                          <a:latin typeface="CS Avva Shenouda" panose="020B7200000000000000" pitchFamily="34" charset="0"/>
                          <a:ea typeface="+mn-ea"/>
                          <a:cs typeface="+mn-cs"/>
                        </a:rPr>
                        <a:t>wk</a:t>
                      </a:r>
                      <a:r>
                        <a:rPr lang="fr-FR" sz="2300" b="1" i="0" kern="1200" dirty="0">
                          <a:solidFill>
                            <a:srgbClr val="000000"/>
                          </a:solidFill>
                          <a:effectLst/>
                          <a:latin typeface="CS Avva Shenouda" panose="020B7200000000000000" pitchFamily="34" charset="0"/>
                          <a:ea typeface="+mn-ea"/>
                          <a:cs typeface="+mn-cs"/>
                        </a:rPr>
                        <a:t> te ]</a:t>
                      </a:r>
                      <a:r>
                        <a:rPr lang="fr-FR" sz="2300" b="1" i="0" kern="1200" dirty="0" err="1">
                          <a:solidFill>
                            <a:srgbClr val="000000"/>
                          </a:solidFill>
                          <a:effectLst/>
                          <a:latin typeface="CS Avva Shenouda" panose="020B7200000000000000" pitchFamily="34" charset="0"/>
                          <a:ea typeface="+mn-ea"/>
                          <a:cs typeface="+mn-cs"/>
                        </a:rPr>
                        <a:t>metouro</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jom</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pi`wou</a:t>
                      </a:r>
                      <a:r>
                        <a:rPr lang="fr-FR" sz="2300" b="1" i="0" kern="1200" dirty="0">
                          <a:solidFill>
                            <a:srgbClr val="000000"/>
                          </a:solidFill>
                          <a:effectLst/>
                          <a:latin typeface="CS Avva Shenouda" panose="020B7200000000000000" pitchFamily="34" charset="0"/>
                          <a:ea typeface="+mn-ea"/>
                          <a:cs typeface="+mn-cs"/>
                        </a:rPr>
                        <a:t> sa `</a:t>
                      </a:r>
                      <a:r>
                        <a:rPr lang="fr-FR" sz="2300" b="1" i="0" kern="1200" dirty="0" err="1">
                          <a:solidFill>
                            <a:srgbClr val="000000"/>
                          </a:solidFill>
                          <a:effectLst/>
                          <a:latin typeface="CS Avva Shenouda" panose="020B7200000000000000" pitchFamily="34" charset="0"/>
                          <a:ea typeface="+mn-ea"/>
                          <a:cs typeface="+mn-cs"/>
                        </a:rPr>
                        <a:t>eneh</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Amyn</a:t>
                      </a:r>
                      <a:r>
                        <a:rPr lang="fr-FR" sz="2300" b="1" i="0" kern="1200" dirty="0">
                          <a:solidFill>
                            <a:srgbClr val="000000"/>
                          </a:solidFill>
                          <a:effectLst/>
                          <a:latin typeface="CS Avva Shenouda" panose="020B7200000000000000" pitchFamily="34" charset="0"/>
                          <a:ea typeface="+mn-ea"/>
                          <a:cs typeface="+mn-cs"/>
                        </a:rPr>
                        <a:t>. </a:t>
                      </a: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par Le Christ Jésus notre Seigneur, car c’est à Toi qu’appartiennent le règne, la puissance et la gloire éternellement, </a:t>
                      </a:r>
                      <a:r>
                        <a:rPr kumimoji="0" lang="en-US"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Amen. </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أَبَانَا الَّذِي فِي السَّمَاوَاتِ، لِيَتَقَدَّسِ اسْمُكَ، </a:t>
                      </a:r>
                      <a:r>
                        <a:rPr kumimoji="0" lang="ar-SA" altLang="zh-CN" sz="2800" b="1" i="0" u="none" strike="noStrike" cap="none" normalizeH="0" baseline="0" dirty="0" err="1">
                          <a:ln>
                            <a:noFill/>
                          </a:ln>
                          <a:solidFill>
                            <a:srgbClr val="000000"/>
                          </a:solidFill>
                          <a:effectLst/>
                          <a:latin typeface="Book Antiqua" panose="02040602050305030304" pitchFamily="18" charset="0"/>
                          <a:cs typeface="Arial" charset="0"/>
                        </a:rPr>
                        <a:t>لِيَأْتِ</a:t>
                      </a: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 مَلَكُوتُكَ، لِتَكُنْ مَشِيئَتُكَ، كَمَا فِي السَّمَاءِ، كَذَلِكَ عَلَى الأَرْضِ، خُبْزَنَا الَّذِي لِلْغَدِ، أَعْطِنَا الْيَوْمَ، وَاغْفِرْ لَنَا ذُنُوبَنَا، كَمَا نَغْفِرُ نَحْنُ أَيْضاً لِلْمُذْنِبِينَ إِلَيْنَا، وَلا تُدْخِلْنَا فِي تَجْرِبَةٍ، لَكِنْ نَجِّنَا مِنَ الشِّرِّيرِ، بِالْمَسِيحِ يَسُوعَ رَبِّنَا، لأَنَّ لَكَ الْمُلْكَ وَالْقُوَّةَ وَالْمَجْدَ إِلَى الأَبَدِ، آمِينَ. </a:t>
                      </a:r>
                      <a:endParaRPr kumimoji="0" lang="en-CA"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130425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4163743674"/>
              </p:ext>
            </p:extLst>
          </p:nvPr>
        </p:nvGraphicFramePr>
        <p:xfrm>
          <a:off x="425999" y="531000"/>
          <a:ext cx="11340001" cy="5796000"/>
        </p:xfrm>
        <a:graphic>
          <a:graphicData uri="http://schemas.openxmlformats.org/drawingml/2006/table">
            <a:tbl>
              <a:tblPr/>
              <a:tblGrid>
                <a:gridCol w="5705438">
                  <a:extLst>
                    <a:ext uri="{9D8B030D-6E8A-4147-A177-3AD203B41FA5}">
                      <a16:colId xmlns:a16="http://schemas.microsoft.com/office/drawing/2014/main" val="20001"/>
                    </a:ext>
                  </a:extLst>
                </a:gridCol>
                <a:gridCol w="5634563">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Ainsi Tu peux parler et montrer Ta justice, être juge et montrer Ta victoire.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Moi je suis né dans la faute, j’étais pécheur dès le sein de ma mère.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Mais Tu veux au fond de moi la vérité ; dans le secret Tu m'apprends la sagesse.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Purifies-moi avec l'hysope et je serai pur ; lave-moi et je serai blanc, plus que la neige.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rgbClr val="000000"/>
                          </a:solidFill>
                          <a:effectLst/>
                          <a:latin typeface="Book Antiqua" panose="02040602050305030304" pitchFamily="18" charset="0"/>
                          <a:cs typeface="+mn-cs"/>
                        </a:rPr>
                        <a:t>لِكَيْ تَتَبَرَّرَ فِي أَقْوَالِكَ، وَتَغْلِبَ إِذَا حُوكِمْتَ. </a:t>
                      </a:r>
                      <a:endParaRPr kumimoji="0" lang="fr-FR" sz="36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rgbClr val="000000"/>
                          </a:solidFill>
                          <a:effectLst/>
                          <a:latin typeface="Book Antiqua" panose="02040602050305030304" pitchFamily="18" charset="0"/>
                          <a:cs typeface="+mn-cs"/>
                        </a:rPr>
                        <a:t>لِأَنِّي هَا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أَنَذَا</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بِٱلْإِثْمِ</a:t>
                      </a:r>
                      <a:r>
                        <a:rPr kumimoji="0" lang="ar-SA" sz="3600" b="1" i="0" u="none" strike="noStrike" cap="none" normalizeH="0" baseline="0" dirty="0">
                          <a:ln>
                            <a:noFill/>
                          </a:ln>
                          <a:solidFill>
                            <a:srgbClr val="000000"/>
                          </a:solidFill>
                          <a:effectLst/>
                          <a:latin typeface="Book Antiqua" panose="02040602050305030304" pitchFamily="18" charset="0"/>
                          <a:cs typeface="+mn-cs"/>
                        </a:rPr>
                        <a:t> حُبِلَ بِي،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وَبِٱلْخَطَايَا</a:t>
                      </a:r>
                      <a:r>
                        <a:rPr kumimoji="0" lang="ar-SA" sz="3600" b="1" i="0" u="none" strike="noStrike" cap="none" normalizeH="0" baseline="0" dirty="0">
                          <a:ln>
                            <a:noFill/>
                          </a:ln>
                          <a:solidFill>
                            <a:srgbClr val="000000"/>
                          </a:solidFill>
                          <a:effectLst/>
                          <a:latin typeface="Book Antiqua" panose="02040602050305030304" pitchFamily="18" charset="0"/>
                          <a:cs typeface="+mn-cs"/>
                        </a:rPr>
                        <a:t> وَلَدَتْنِي أُمِّي. </a:t>
                      </a:r>
                      <a:endParaRPr kumimoji="0" lang="fr-FR" sz="36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rgbClr val="000000"/>
                          </a:solidFill>
                          <a:effectLst/>
                          <a:latin typeface="Book Antiqua" panose="02040602050305030304" pitchFamily="18" charset="0"/>
                          <a:cs typeface="+mn-cs"/>
                        </a:rPr>
                        <a:t>لِأَنَّكَ هٰكَذَا قَدْ أَحْبَبْتَ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ٱلْحَقَّ</a:t>
                      </a:r>
                      <a:r>
                        <a:rPr kumimoji="0" lang="ar-SA" sz="3600" b="1" i="0" u="none" strike="noStrike" cap="none" normalizeH="0" baseline="0" dirty="0">
                          <a:ln>
                            <a:noFill/>
                          </a:ln>
                          <a:solidFill>
                            <a:srgbClr val="000000"/>
                          </a:solidFill>
                          <a:effectLst/>
                          <a:latin typeface="Book Antiqua" panose="02040602050305030304" pitchFamily="18" charset="0"/>
                          <a:cs typeface="+mn-cs"/>
                        </a:rPr>
                        <a:t>، إِذْ أَوْضَحْتَ لِي غَوَامِضَ حِكْمَتِكَ وَمَسْتُورَاتِهَا. </a:t>
                      </a:r>
                      <a:endParaRPr kumimoji="0" lang="fr-FR" sz="36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rgbClr val="000000"/>
                          </a:solidFill>
                          <a:effectLst/>
                          <a:latin typeface="Book Antiqua" panose="02040602050305030304" pitchFamily="18" charset="0"/>
                          <a:cs typeface="+mn-cs"/>
                        </a:rPr>
                        <a:t>تَنْضَحُ عَلَيَّ بِزُوفَاكَ فَأَطَهَّرُ، تَغْسِلُنِي فَأَبْيَضُّ أَكْثَرَ مِنَ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ٱلثَّلْجِ</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endParaRPr kumimoji="0" lang="en-US" sz="36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514877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2548" name="Group 20"/>
          <p:cNvGraphicFramePr>
            <a:graphicFrameLocks noGrp="1"/>
          </p:cNvGraphicFramePr>
          <p:nvPr>
            <p:extLst>
              <p:ext uri="{D42A27DB-BD31-4B8C-83A1-F6EECF244321}">
                <p14:modId xmlns:p14="http://schemas.microsoft.com/office/powerpoint/2010/main" val="3226002466"/>
              </p:ext>
            </p:extLst>
          </p:nvPr>
        </p:nvGraphicFramePr>
        <p:xfrm>
          <a:off x="0" y="670560"/>
          <a:ext cx="12192000" cy="6187440"/>
        </p:xfrm>
        <a:graphic>
          <a:graphicData uri="http://schemas.openxmlformats.org/drawingml/2006/table">
            <a:tbl>
              <a:tblPr/>
              <a:tblGrid>
                <a:gridCol w="7585940">
                  <a:extLst>
                    <a:ext uri="{9D8B030D-6E8A-4147-A177-3AD203B41FA5}">
                      <a16:colId xmlns:a16="http://schemas.microsoft.com/office/drawing/2014/main" val="20000"/>
                    </a:ext>
                  </a:extLst>
                </a:gridCol>
                <a:gridCol w="4606060">
                  <a:extLst>
                    <a:ext uri="{9D8B030D-6E8A-4147-A177-3AD203B41FA5}">
                      <a16:colId xmlns:a16="http://schemas.microsoft.com/office/drawing/2014/main" val="20001"/>
                    </a:ext>
                  </a:extLst>
                </a:gridCol>
              </a:tblGrid>
              <a:tr h="61874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800" b="1" i="0" u="none" strike="noStrike" cap="none" normalizeH="0" baseline="0" dirty="0">
                          <a:ln>
                            <a:noFill/>
                          </a:ln>
                          <a:solidFill>
                            <a:schemeClr val="tx1"/>
                          </a:solidFill>
                          <a:effectLst/>
                          <a:latin typeface="Book Antiqua" panose="02040602050305030304" pitchFamily="18" charset="0"/>
                          <a:cs typeface="Arial" charset="0"/>
                        </a:rPr>
                        <a:t>Nous t’exaltons ô Mère de la vraie Lumière, et nous te glorifions ô sainte Mère de Dieu, car tu as enfanté pour nous le Sauveur du monde. Il est venu et a sauvé nos âmes. Gloire à Toi ô notre Seigneur et notre Roi, le Christ : fierté des apôtres, couronne des martyrs, allégresse des justes, affermissement des Eglises et rémission des péchés. Nous proclamons la Trinité sainte : Une seule Divinité; nous l’adorons et nous la glorifions. Pitié Seigneur, Pitié Seigneur, Seigneur bénis-nous. Amen !</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a:noFill/>
                    </a:lnR>
                    <a:lnT w="28575"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Book Antiqua" panose="02040602050305030304" pitchFamily="18" charset="0"/>
                          <a:cs typeface="Arial" charset="0"/>
                        </a:rPr>
                        <a:t>نعظمك يا أم النور الحقيقي، ونمجدك أيتها العذراء القديسة، والدة الإله، لأنك ولدت لنا مخلص العالم، أتى وخلص نفوسنا. المجد لكَ يا سيدنا وملكنا المسيح، فخر الرُّسل، إكليل الشهداء تهليل الصديقين، ثبات الكنائس، غفران الخطايا. نبشر بالثالوث القدوس، لاهوت واحد، نسجد له ونمجده. يا رب ارحم. يا رب ارحم. يا رب بارك. آمِينَ. </a:t>
                      </a:r>
                      <a:endParaRPr kumimoji="0" lang="en-CA" sz="32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w="28575"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Tableau 4">
            <a:extLst>
              <a:ext uri="{FF2B5EF4-FFF2-40B4-BE49-F238E27FC236}">
                <a16:creationId xmlns:a16="http://schemas.microsoft.com/office/drawing/2014/main" id="{A6E1B9C6-E8FD-4596-A170-6F10955E8987}"/>
              </a:ext>
            </a:extLst>
          </p:cNvPr>
          <p:cNvGraphicFramePr>
            <a:graphicFrameLocks noGrp="1"/>
          </p:cNvGraphicFramePr>
          <p:nvPr>
            <p:extLst>
              <p:ext uri="{D42A27DB-BD31-4B8C-83A1-F6EECF244321}">
                <p14:modId xmlns:p14="http://schemas.microsoft.com/office/powerpoint/2010/main" val="2299158729"/>
              </p:ext>
            </p:extLst>
          </p:nvPr>
        </p:nvGraphicFramePr>
        <p:xfrm>
          <a:off x="2032000" y="0"/>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270316786"/>
                    </a:ext>
                  </a:extLst>
                </a:gridCol>
              </a:tblGrid>
              <a:tr h="51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a:ln>
                            <a:noFill/>
                          </a:ln>
                          <a:solidFill>
                            <a:schemeClr val="tx1"/>
                          </a:solidFill>
                          <a:effectLst/>
                          <a:latin typeface="Book Antiqua" panose="02040602050305030304" pitchFamily="18" charset="0"/>
                          <a:cs typeface="Arial" charset="0"/>
                        </a:rPr>
                        <a:t>Introduction au Credo - </a:t>
                      </a:r>
                      <a:r>
                        <a:rPr kumimoji="0" lang="ar-SA" sz="2800" b="1" i="0" u="none" strike="noStrike" cap="none" normalizeH="0" baseline="0" dirty="0">
                          <a:ln>
                            <a:noFill/>
                          </a:ln>
                          <a:solidFill>
                            <a:schemeClr val="tx1"/>
                          </a:solidFill>
                          <a:effectLst/>
                          <a:latin typeface="Book Antiqua" panose="02040602050305030304" pitchFamily="18" charset="0"/>
                          <a:cs typeface="Arial" charset="0"/>
                        </a:rPr>
                        <a:t>بدء قانون الإيمان</a:t>
                      </a:r>
                      <a:r>
                        <a:rPr kumimoji="0" lang="en-US" sz="28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9857874"/>
                  </a:ext>
                </a:extLst>
              </a:tr>
            </a:tbl>
          </a:graphicData>
        </a:graphic>
      </p:graphicFrame>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A473-38F3-0F93-6210-7448583CCD01}"/>
            </a:ext>
          </a:extLst>
        </p:cNvPr>
        <p:cNvGrpSpPr/>
        <p:nvPr/>
      </p:nvGrpSpPr>
      <p:grpSpPr>
        <a:xfrm>
          <a:off x="0" y="0"/>
          <a:ext cx="0" cy="0"/>
          <a:chOff x="0" y="0"/>
          <a:chExt cx="0" cy="0"/>
        </a:xfrm>
      </p:grpSpPr>
      <p:graphicFrame>
        <p:nvGraphicFramePr>
          <p:cNvPr id="12184590" name="Group 14">
            <a:extLst>
              <a:ext uri="{FF2B5EF4-FFF2-40B4-BE49-F238E27FC236}">
                <a16:creationId xmlns:a16="http://schemas.microsoft.com/office/drawing/2014/main" id="{748A37B0-0EF3-4D24-E7DD-2AFEE401216C}"/>
              </a:ext>
            </a:extLst>
          </p:cNvPr>
          <p:cNvGraphicFramePr>
            <a:graphicFrameLocks noGrp="1"/>
          </p:cNvGraphicFramePr>
          <p:nvPr/>
        </p:nvGraphicFramePr>
        <p:xfrm>
          <a:off x="426000" y="531000"/>
          <a:ext cx="11340000" cy="5796000"/>
        </p:xfrm>
        <a:graphic>
          <a:graphicData uri="http://schemas.openxmlformats.org/drawingml/2006/table">
            <a:tbl>
              <a:tblPr/>
              <a:tblGrid>
                <a:gridCol w="6600895">
                  <a:extLst>
                    <a:ext uri="{9D8B030D-6E8A-4147-A177-3AD203B41FA5}">
                      <a16:colId xmlns:a16="http://schemas.microsoft.com/office/drawing/2014/main" val="20000"/>
                    </a:ext>
                  </a:extLst>
                </a:gridCol>
                <a:gridCol w="4739105">
                  <a:extLst>
                    <a:ext uri="{9D8B030D-6E8A-4147-A177-3AD203B41FA5}">
                      <a16:colId xmlns:a16="http://schemas.microsoft.com/office/drawing/2014/main" val="20001"/>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6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En vérité, Je crois en UN seul Dieu, le Père Tout-Puissant, Créateur du ciel et de la terre, de toutes les choses visibles et invisibles.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6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Je crois en UN seul Seigneur, Jésus-Christ le Fils unique de Dieu, né du Père avant tous les siècles.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err="1">
                          <a:ln>
                            <a:noFill/>
                          </a:ln>
                          <a:solidFill>
                            <a:srgbClr val="000000"/>
                          </a:solidFill>
                          <a:effectLst/>
                          <a:latin typeface="Book Antiqua" panose="02040602050305030304" pitchFamily="18" charset="0"/>
                          <a:cs typeface="+mn-cs"/>
                        </a:rPr>
                        <a:t>بِٱلْحَقِيقَةِ</a:t>
                      </a:r>
                      <a:r>
                        <a:rPr kumimoji="0" lang="ar-SA" sz="4000" b="1" i="0" u="none" strike="noStrike" cap="none" normalizeH="0" baseline="0" dirty="0">
                          <a:ln>
                            <a:noFill/>
                          </a:ln>
                          <a:solidFill>
                            <a:srgbClr val="000000"/>
                          </a:solidFill>
                          <a:effectLst/>
                          <a:latin typeface="Book Antiqua" panose="02040602050305030304" pitchFamily="18" charset="0"/>
                          <a:cs typeface="+mn-cs"/>
                        </a:rPr>
                        <a:t>، نُؤْمِنُ بِإِلَهٍ وَاحِدٍ،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ٱللهِ</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ٱلْآبِ</a:t>
                      </a:r>
                      <a:r>
                        <a:rPr kumimoji="0" lang="ar-SA" sz="4000" b="1" i="0" u="none" strike="noStrike" cap="none" normalizeH="0" baseline="0" dirty="0">
                          <a:ln>
                            <a:noFill/>
                          </a:ln>
                          <a:solidFill>
                            <a:srgbClr val="000000"/>
                          </a:solidFill>
                          <a:effectLst/>
                          <a:latin typeface="Book Antiqua" panose="02040602050305030304" pitchFamily="18" charset="0"/>
                          <a:cs typeface="+mn-cs"/>
                        </a:rPr>
                        <a:t>، ضَابِطِ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ٱلْكُلِّ</a:t>
                      </a:r>
                      <a:r>
                        <a:rPr kumimoji="0" lang="ar-SA" sz="4000" b="1" i="0" u="none" strike="noStrike" cap="none" normalizeH="0" baseline="0" dirty="0">
                          <a:ln>
                            <a:noFill/>
                          </a:ln>
                          <a:solidFill>
                            <a:srgbClr val="000000"/>
                          </a:solidFill>
                          <a:effectLst/>
                          <a:latin typeface="Book Antiqua" panose="02040602050305030304" pitchFamily="18" charset="0"/>
                          <a:cs typeface="+mn-cs"/>
                        </a:rPr>
                        <a:t>، خَالِقِ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ٱلسَّمَاءِ</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وَٱلْأَرْضِ</a:t>
                      </a:r>
                      <a:r>
                        <a:rPr kumimoji="0" lang="ar-SA" sz="4000" b="1" i="0" u="none" strike="noStrike" cap="none" normalizeH="0" baseline="0" dirty="0">
                          <a:ln>
                            <a:noFill/>
                          </a:ln>
                          <a:solidFill>
                            <a:srgbClr val="000000"/>
                          </a:solidFill>
                          <a:effectLst/>
                          <a:latin typeface="Book Antiqua" panose="02040602050305030304" pitchFamily="18" charset="0"/>
                          <a:cs typeface="+mn-cs"/>
                        </a:rPr>
                        <a:t>، مَا يُرَى وَمَا لَا يُرَى. </a:t>
                      </a:r>
                      <a:endParaRPr kumimoji="0" lang="fr-FR" sz="40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mn-cs"/>
                        </a:rPr>
                        <a:t>نُؤْمِنُ بِرَبٍّ وَاحِدٍ، يَسُوعَ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ٱلْمَسِيحِ</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ٱبْنِ</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ٱللهِ</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ٱلْوَحِيدِ</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ٱلْمَوْلُودِ</a:t>
                      </a:r>
                      <a:r>
                        <a:rPr kumimoji="0" lang="ar-SA" sz="4000" b="1" i="0" u="none" strike="noStrike" cap="none" normalizeH="0" baseline="0" dirty="0">
                          <a:ln>
                            <a:noFill/>
                          </a:ln>
                          <a:solidFill>
                            <a:srgbClr val="000000"/>
                          </a:solidFill>
                          <a:effectLst/>
                          <a:latin typeface="Book Antiqua" panose="02040602050305030304" pitchFamily="18" charset="0"/>
                          <a:cs typeface="+mn-cs"/>
                        </a:rPr>
                        <a:t> مِنَ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ٱلْآبِ</a:t>
                      </a:r>
                      <a:r>
                        <a:rPr kumimoji="0" lang="ar-SA" sz="4000" b="1" i="0" u="none" strike="noStrike" cap="none" normalizeH="0" baseline="0" dirty="0">
                          <a:ln>
                            <a:noFill/>
                          </a:ln>
                          <a:solidFill>
                            <a:srgbClr val="000000"/>
                          </a:solidFill>
                          <a:effectLst/>
                          <a:latin typeface="Book Antiqua" panose="02040602050305030304" pitchFamily="18" charset="0"/>
                          <a:cs typeface="+mn-cs"/>
                        </a:rPr>
                        <a:t> قَبْلَ كُلِّ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ٱلدُّهُورِ</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endParaRPr kumimoji="0" lang="ar-SA" sz="40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9BC86AF4-4ED8-940A-4036-2B4B7269A275}"/>
              </a:ext>
            </a:extLst>
          </p:cNvPr>
          <p:cNvGraphicFramePr>
            <a:graphicFrameLocks noGrp="1"/>
          </p:cNvGraphicFramePr>
          <p:nvPr/>
        </p:nvGraphicFramePr>
        <p:xfrm>
          <a:off x="2032000" y="0"/>
          <a:ext cx="8128000" cy="5400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832514069"/>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Acte</a:t>
                      </a:r>
                      <a:r>
                        <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de Foi - </a:t>
                      </a:r>
                      <a:r>
                        <a:rPr kumimoji="0" lang="ar-EG"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rPr>
                        <a:t>قانون الايمان</a:t>
                      </a:r>
                      <a:endPar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032846"/>
                  </a:ext>
                </a:extLst>
              </a:tr>
            </a:tbl>
          </a:graphicData>
        </a:graphic>
      </p:graphicFrame>
    </p:spTree>
    <p:extLst>
      <p:ext uri="{BB962C8B-B14F-4D97-AF65-F5344CB8AC3E}">
        <p14:creationId xmlns:p14="http://schemas.microsoft.com/office/powerpoint/2010/main" val="1817698685"/>
      </p:ext>
    </p:extLst>
  </p:cSld>
  <p:clrMapOvr>
    <a:masterClrMapping/>
  </p:clrMapOvr>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DFC3D-5E2D-E2F3-A54E-398C237356F6}"/>
            </a:ext>
          </a:extLst>
        </p:cNvPr>
        <p:cNvGrpSpPr/>
        <p:nvPr/>
      </p:nvGrpSpPr>
      <p:grpSpPr>
        <a:xfrm>
          <a:off x="0" y="0"/>
          <a:ext cx="0" cy="0"/>
          <a:chOff x="0" y="0"/>
          <a:chExt cx="0" cy="0"/>
        </a:xfrm>
      </p:grpSpPr>
      <p:graphicFrame>
        <p:nvGraphicFramePr>
          <p:cNvPr id="12469250" name="Group 2">
            <a:extLst>
              <a:ext uri="{FF2B5EF4-FFF2-40B4-BE49-F238E27FC236}">
                <a16:creationId xmlns:a16="http://schemas.microsoft.com/office/drawing/2014/main" id="{3D475AC7-4528-ECDA-61A5-D53DF231E11A}"/>
              </a:ext>
            </a:extLst>
          </p:cNvPr>
          <p:cNvGraphicFramePr>
            <a:graphicFrameLocks noGrp="1"/>
          </p:cNvGraphicFramePr>
          <p:nvPr>
            <p:ph/>
          </p:nvPr>
        </p:nvGraphicFramePr>
        <p:xfrm>
          <a:off x="426000" y="531000"/>
          <a:ext cx="11340000" cy="5796000"/>
        </p:xfrm>
        <a:graphic>
          <a:graphicData uri="http://schemas.openxmlformats.org/drawingml/2006/table">
            <a:tbl>
              <a:tblPr/>
              <a:tblGrid>
                <a:gridCol w="6073507">
                  <a:extLst>
                    <a:ext uri="{9D8B030D-6E8A-4147-A177-3AD203B41FA5}">
                      <a16:colId xmlns:a16="http://schemas.microsoft.com/office/drawing/2014/main" val="20000"/>
                    </a:ext>
                  </a:extLst>
                </a:gridCol>
                <a:gridCol w="5266493">
                  <a:extLst>
                    <a:ext uri="{9D8B030D-6E8A-4147-A177-3AD203B41FA5}">
                      <a16:colId xmlns:a16="http://schemas.microsoft.com/office/drawing/2014/main" val="20001"/>
                    </a:ext>
                  </a:extLst>
                </a:gridCol>
              </a:tblGrid>
              <a:tr h="579600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CA" sz="33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Lumière née de la Lumière, Vrai Dieu né du Vrai Dieu, engendré, non pas créé, consubstantiel au Père, par Qui tout a été fait.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CA" sz="33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Qui pour nous, les hommes, et pour notre Salut, est descendu du ciel. Par l’Esprit Saint, Il a pris chair de la Vierge Marie et S'est fait homme. </a:t>
                      </a:r>
                      <a:endParaRPr kumimoji="0" lang="en-US" sz="33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mn-cs"/>
                        </a:rPr>
                        <a:t>نُورٌ مِنْ نُورٍ، إِلَهٌ حَقٌّ مِنْ إِلَهٍ حَقٍّ، مَوْلُودٌ غَيْرُ مَخْلُوقٍ، مُسَاوٍ لِلْآبِ فِي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ٱلْجَوْهَرِ</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ٱلَّذِي</a:t>
                      </a:r>
                      <a:r>
                        <a:rPr kumimoji="0" lang="ar-SA" sz="4000" b="1" i="0" u="none" strike="noStrike" cap="none" normalizeH="0" baseline="0" dirty="0">
                          <a:ln>
                            <a:noFill/>
                          </a:ln>
                          <a:solidFill>
                            <a:srgbClr val="000000"/>
                          </a:solidFill>
                          <a:effectLst/>
                          <a:latin typeface="Book Antiqua" panose="02040602050305030304" pitchFamily="18" charset="0"/>
                          <a:cs typeface="+mn-cs"/>
                        </a:rPr>
                        <a:t> بِهِ كَانَ كُلُّ شَيْءٍ. </a:t>
                      </a:r>
                      <a:endParaRPr kumimoji="0" lang="fr-FR" sz="40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mn-cs"/>
                        </a:rPr>
                        <a:t>هٰذَا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ٱلَّذِي</a:t>
                      </a:r>
                      <a:r>
                        <a:rPr kumimoji="0" lang="ar-SA" sz="4000" b="1" i="0" u="none" strike="noStrike" cap="none" normalizeH="0" baseline="0" dirty="0">
                          <a:ln>
                            <a:noFill/>
                          </a:ln>
                          <a:solidFill>
                            <a:srgbClr val="000000"/>
                          </a:solidFill>
                          <a:effectLst/>
                          <a:latin typeface="Book Antiqua" panose="02040602050305030304" pitchFamily="18" charset="0"/>
                          <a:cs typeface="+mn-cs"/>
                        </a:rPr>
                        <a:t> مِنْ أَجْلِنَا نَحْنُ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ٱلْبَشَرَ</a:t>
                      </a:r>
                      <a:r>
                        <a:rPr kumimoji="0" lang="ar-SA" sz="4000" b="1" i="0" u="none" strike="noStrike" cap="none" normalizeH="0" baseline="0" dirty="0">
                          <a:ln>
                            <a:noFill/>
                          </a:ln>
                          <a:solidFill>
                            <a:srgbClr val="000000"/>
                          </a:solidFill>
                          <a:effectLst/>
                          <a:latin typeface="Book Antiqua" panose="02040602050305030304" pitchFamily="18" charset="0"/>
                          <a:cs typeface="+mn-cs"/>
                        </a:rPr>
                        <a:t>، وَمِنْ أَجْلِ خَلَاصِنَا، نَزَلَ مِنَ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ٱلسَّمَاءِ</a:t>
                      </a:r>
                      <a:r>
                        <a:rPr kumimoji="0" lang="ar-SA" sz="4000" b="1" i="0" u="none" strike="noStrike" cap="none" normalizeH="0" baseline="0" dirty="0">
                          <a:ln>
                            <a:noFill/>
                          </a:ln>
                          <a:solidFill>
                            <a:srgbClr val="000000"/>
                          </a:solidFill>
                          <a:effectLst/>
                          <a:latin typeface="Book Antiqua" panose="02040602050305030304" pitchFamily="18" charset="0"/>
                          <a:cs typeface="+mn-cs"/>
                        </a:rPr>
                        <a:t>، وَتَجَسَّدَ مِنَ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ٱلرُّوحِ</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ٱلْقُدُسِ</a:t>
                      </a:r>
                      <a:r>
                        <a:rPr kumimoji="0" lang="ar-SA" sz="4000" b="1" i="0" u="none" strike="noStrike" cap="none" normalizeH="0" baseline="0" dirty="0">
                          <a:ln>
                            <a:noFill/>
                          </a:ln>
                          <a:solidFill>
                            <a:srgbClr val="000000"/>
                          </a:solidFill>
                          <a:effectLst/>
                          <a:latin typeface="Book Antiqua" panose="02040602050305030304" pitchFamily="18" charset="0"/>
                          <a:cs typeface="+mn-cs"/>
                        </a:rPr>
                        <a:t>، وَمِنْ مَرْيَمَ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ٱلْعَذْرَاءِ</a:t>
                      </a:r>
                      <a:r>
                        <a:rPr kumimoji="0" lang="ar-SA" sz="4000" b="1" i="0" u="none" strike="noStrike" cap="none" normalizeH="0" baseline="0" dirty="0">
                          <a:ln>
                            <a:noFill/>
                          </a:ln>
                          <a:solidFill>
                            <a:srgbClr val="000000"/>
                          </a:solidFill>
                          <a:effectLst/>
                          <a:latin typeface="Book Antiqua" panose="02040602050305030304" pitchFamily="18" charset="0"/>
                          <a:cs typeface="+mn-cs"/>
                        </a:rPr>
                        <a:t>، وَتَأَنَّسَ. </a:t>
                      </a:r>
                      <a:endParaRPr kumimoji="0" lang="ar-SA" sz="40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95693579"/>
      </p:ext>
    </p:extLst>
  </p:cSld>
  <p:clrMapOvr>
    <a:masterClrMapping/>
  </p:clrMapOvr>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CBAE4-B2A4-6F96-006C-B4ECFCF85AEE}"/>
            </a:ext>
          </a:extLst>
        </p:cNvPr>
        <p:cNvGrpSpPr/>
        <p:nvPr/>
      </p:nvGrpSpPr>
      <p:grpSpPr>
        <a:xfrm>
          <a:off x="0" y="0"/>
          <a:ext cx="0" cy="0"/>
          <a:chOff x="0" y="0"/>
          <a:chExt cx="0" cy="0"/>
        </a:xfrm>
      </p:grpSpPr>
      <p:graphicFrame>
        <p:nvGraphicFramePr>
          <p:cNvPr id="12188674" name="Group 2">
            <a:extLst>
              <a:ext uri="{FF2B5EF4-FFF2-40B4-BE49-F238E27FC236}">
                <a16:creationId xmlns:a16="http://schemas.microsoft.com/office/drawing/2014/main" id="{D5AB43C5-3927-B993-D080-CB6F5E0DF897}"/>
              </a:ext>
            </a:extLst>
          </p:cNvPr>
          <p:cNvGraphicFramePr>
            <a:graphicFrameLocks noGrp="1"/>
          </p:cNvGraphicFramePr>
          <p:nvPr>
            <p:ph/>
          </p:nvPr>
        </p:nvGraphicFramePr>
        <p:xfrm>
          <a:off x="426000" y="531000"/>
          <a:ext cx="11340000" cy="5796000"/>
        </p:xfrm>
        <a:graphic>
          <a:graphicData uri="http://schemas.openxmlformats.org/drawingml/2006/table">
            <a:tbl>
              <a:tblPr/>
              <a:tblGrid>
                <a:gridCol w="6167215">
                  <a:extLst>
                    <a:ext uri="{9D8B030D-6E8A-4147-A177-3AD203B41FA5}">
                      <a16:colId xmlns:a16="http://schemas.microsoft.com/office/drawing/2014/main" val="20000"/>
                    </a:ext>
                  </a:extLst>
                </a:gridCol>
                <a:gridCol w="5172785">
                  <a:extLst>
                    <a:ext uri="{9D8B030D-6E8A-4147-A177-3AD203B41FA5}">
                      <a16:colId xmlns:a16="http://schemas.microsoft.com/office/drawing/2014/main" val="20001"/>
                    </a:ext>
                  </a:extLst>
                </a:gridCol>
              </a:tblGrid>
              <a:tr h="57960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Il a été crucifié pour nous sous Ponce Pilate, a souffert et a été enseveli. Il est ressuscité d’entre les morts le troisième jour, conformément aux Écritures.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Il est monté aux Cieux et S'est assis à la droite du Père, d’où Il reviendra dans Sa gloire pour juger les vivants et les morts et Son règne n’aura pas de fin.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Je crois en l’Esprit Saint Qui est Seigneur et Qui donne la vie ; Il procède du Père. </a:t>
                      </a:r>
                      <a:endParaRPr kumimoji="0" lang="en-US" sz="28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3600" b="1" i="0" u="none" strike="noStrike" cap="none" normalizeH="0" baseline="0" dirty="0">
                          <a:ln>
                            <a:noFill/>
                          </a:ln>
                          <a:solidFill>
                            <a:srgbClr val="000000"/>
                          </a:solidFill>
                          <a:effectLst/>
                          <a:latin typeface="Book Antiqua" panose="02040602050305030304" pitchFamily="18" charset="0"/>
                          <a:cs typeface="+mn-cs"/>
                        </a:rPr>
                        <a:t>وَصُلِبَ عَنَّا عَلَى عَهْدِ بِيلاَطُسَ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ٱلْبُنْطِيِّ</a:t>
                      </a:r>
                      <a:r>
                        <a:rPr kumimoji="0" lang="ar-SA" sz="3600" b="1" i="0" u="none" strike="noStrike" cap="none" normalizeH="0" baseline="0" dirty="0">
                          <a:ln>
                            <a:noFill/>
                          </a:ln>
                          <a:solidFill>
                            <a:srgbClr val="000000"/>
                          </a:solidFill>
                          <a:effectLst/>
                          <a:latin typeface="Book Antiqua" panose="02040602050305030304" pitchFamily="18" charset="0"/>
                          <a:cs typeface="+mn-cs"/>
                        </a:rPr>
                        <a:t>، وَتَأَلَّمَ وَقُبِرَ، وَقَامَ مِنْ بَيْنِ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ٱلْأَمْوَاتِ</a:t>
                      </a:r>
                      <a:r>
                        <a:rPr kumimoji="0" lang="ar-SA" sz="3600" b="1" i="0" u="none" strike="noStrike" cap="none" normalizeH="0" baseline="0" dirty="0">
                          <a:ln>
                            <a:noFill/>
                          </a:ln>
                          <a:solidFill>
                            <a:srgbClr val="000000"/>
                          </a:solidFill>
                          <a:effectLst/>
                          <a:latin typeface="Book Antiqua" panose="02040602050305030304" pitchFamily="18" charset="0"/>
                          <a:cs typeface="+mn-cs"/>
                        </a:rPr>
                        <a:t> فِي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ٱلْيَوْمِ</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ٱلثَّالِثِ</a:t>
                      </a:r>
                      <a:r>
                        <a:rPr kumimoji="0" lang="ar-SA" sz="3600" b="1" i="0" u="none" strike="noStrike" cap="none" normalizeH="0" baseline="0" dirty="0">
                          <a:ln>
                            <a:noFill/>
                          </a:ln>
                          <a:solidFill>
                            <a:srgbClr val="000000"/>
                          </a:solidFill>
                          <a:effectLst/>
                          <a:latin typeface="Book Antiqua" panose="02040602050305030304" pitchFamily="18" charset="0"/>
                          <a:cs typeface="+mn-cs"/>
                        </a:rPr>
                        <a:t>، كَمَا فِي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ٱلْكُتُبِ</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endParaRPr kumimoji="0" lang="fr-FR" sz="36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3600" b="1" i="0" u="none" strike="noStrike" cap="none" normalizeH="0" baseline="0" dirty="0">
                          <a:ln>
                            <a:noFill/>
                          </a:ln>
                          <a:solidFill>
                            <a:srgbClr val="000000"/>
                          </a:solidFill>
                          <a:effectLst/>
                          <a:latin typeface="Book Antiqua" panose="02040602050305030304" pitchFamily="18" charset="0"/>
                          <a:cs typeface="+mn-cs"/>
                        </a:rPr>
                        <a:t>وَصَعِدَ إِلَى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ٱلسَّمَوَاتِ</a:t>
                      </a:r>
                      <a:r>
                        <a:rPr kumimoji="0" lang="ar-SA" sz="3600" b="1" i="0" u="none" strike="noStrike" cap="none" normalizeH="0" baseline="0" dirty="0">
                          <a:ln>
                            <a:noFill/>
                          </a:ln>
                          <a:solidFill>
                            <a:srgbClr val="000000"/>
                          </a:solidFill>
                          <a:effectLst/>
                          <a:latin typeface="Book Antiqua" panose="02040602050305030304" pitchFamily="18" charset="0"/>
                          <a:cs typeface="+mn-cs"/>
                        </a:rPr>
                        <a:t>، وَجَلَسَ عَنْ يَمِينِ أَبِيهِ، وَأَيْضاً يَأْتِي فِي مَجْدِهِ، لِيَدِينَ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ٱلْأَحْيَاءَ</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وَٱلْأَمْوَاتَ</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ٱلَّذِي</a:t>
                      </a:r>
                      <a:r>
                        <a:rPr kumimoji="0" lang="ar-SA" sz="3600" b="1" i="0" u="none" strike="noStrike" cap="none" normalizeH="0" baseline="0" dirty="0">
                          <a:ln>
                            <a:noFill/>
                          </a:ln>
                          <a:solidFill>
                            <a:srgbClr val="000000"/>
                          </a:solidFill>
                          <a:effectLst/>
                          <a:latin typeface="Book Antiqua" panose="02040602050305030304" pitchFamily="18" charset="0"/>
                          <a:cs typeface="+mn-cs"/>
                        </a:rPr>
                        <a:t> لَيْسَ لِمُلْكِهِ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ٱنْقِضَاءٌ</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endParaRPr kumimoji="0" lang="fr-FR" sz="36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3600" b="1" i="0" u="none" strike="noStrike" cap="none" normalizeH="0" baseline="0" dirty="0">
                          <a:ln>
                            <a:noFill/>
                          </a:ln>
                          <a:solidFill>
                            <a:srgbClr val="000000"/>
                          </a:solidFill>
                          <a:effectLst/>
                          <a:latin typeface="Book Antiqua" panose="02040602050305030304" pitchFamily="18" charset="0"/>
                          <a:cs typeface="+mn-cs"/>
                        </a:rPr>
                        <a:t>نَعَمْ نُؤْمِنُ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بِٱلرُّوحِ</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ٱلْقُدُسِ</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ٱلرَّبِّ</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ٱلْمُحْيِي</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ٱلْمُنْبَثِقِ</a:t>
                      </a:r>
                      <a:r>
                        <a:rPr kumimoji="0" lang="ar-SA" sz="3600" b="1" i="0" u="none" strike="noStrike" cap="none" normalizeH="0" baseline="0" dirty="0">
                          <a:ln>
                            <a:noFill/>
                          </a:ln>
                          <a:solidFill>
                            <a:srgbClr val="000000"/>
                          </a:solidFill>
                          <a:effectLst/>
                          <a:latin typeface="Book Antiqua" panose="02040602050305030304" pitchFamily="18" charset="0"/>
                          <a:cs typeface="+mn-cs"/>
                        </a:rPr>
                        <a:t> مِنَ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ٱلْآبِ</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endParaRPr kumimoji="0" lang="ar-AE" sz="36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0000" marR="12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10414130"/>
      </p:ext>
    </p:extLst>
  </p:cSld>
  <p:clrMapOvr>
    <a:masterClrMapping/>
  </p:clrMapOvr>
  <p:transition/>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EF339-F88B-BE8C-438A-78712EB30832}"/>
            </a:ext>
          </a:extLst>
        </p:cNvPr>
        <p:cNvGrpSpPr/>
        <p:nvPr/>
      </p:nvGrpSpPr>
      <p:grpSpPr>
        <a:xfrm>
          <a:off x="0" y="0"/>
          <a:ext cx="0" cy="0"/>
          <a:chOff x="0" y="0"/>
          <a:chExt cx="0" cy="0"/>
        </a:xfrm>
      </p:grpSpPr>
      <p:graphicFrame>
        <p:nvGraphicFramePr>
          <p:cNvPr id="12189698" name="Group 2">
            <a:extLst>
              <a:ext uri="{FF2B5EF4-FFF2-40B4-BE49-F238E27FC236}">
                <a16:creationId xmlns:a16="http://schemas.microsoft.com/office/drawing/2014/main" id="{C9F9E136-999F-0E5D-DD2A-EA55861CBEFB}"/>
              </a:ext>
            </a:extLst>
          </p:cNvPr>
          <p:cNvGraphicFramePr>
            <a:graphicFrameLocks noGrp="1"/>
          </p:cNvGraphicFramePr>
          <p:nvPr>
            <p:ph/>
          </p:nvPr>
        </p:nvGraphicFramePr>
        <p:xfrm>
          <a:off x="426000" y="531000"/>
          <a:ext cx="11340000" cy="5796000"/>
        </p:xfrm>
        <a:graphic>
          <a:graphicData uri="http://schemas.openxmlformats.org/drawingml/2006/table">
            <a:tbl>
              <a:tblPr/>
              <a:tblGrid>
                <a:gridCol w="6520500">
                  <a:extLst>
                    <a:ext uri="{9D8B030D-6E8A-4147-A177-3AD203B41FA5}">
                      <a16:colId xmlns:a16="http://schemas.microsoft.com/office/drawing/2014/main" val="20000"/>
                    </a:ext>
                  </a:extLst>
                </a:gridCol>
                <a:gridCol w="4819500">
                  <a:extLst>
                    <a:ext uri="{9D8B030D-6E8A-4147-A177-3AD203B41FA5}">
                      <a16:colId xmlns:a16="http://schemas.microsoft.com/office/drawing/2014/main" val="20001"/>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Avec le Père et le Fils, Il reçoit même adoration et même gloire. Il a parlé par les prophètes.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Je crois en l’Église, Une, Sainte, Universelle et Apostolique.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Je reconnais un seul baptême pour le pardon des péchés. </a:t>
                      </a:r>
                      <a:endParaRPr kumimoji="0" lang="en-US" sz="37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EG" sz="4800" b="1" i="0" u="none" strike="noStrike" cap="none" normalizeH="0" baseline="0" dirty="0">
                          <a:ln>
                            <a:noFill/>
                          </a:ln>
                          <a:solidFill>
                            <a:srgbClr val="000000"/>
                          </a:solidFill>
                          <a:effectLst/>
                          <a:latin typeface="Book Antiqua" panose="02040602050305030304" pitchFamily="18" charset="0"/>
                          <a:cs typeface="Arial" charset="0"/>
                        </a:rPr>
                        <a:t>نَسْجُدُ لَهُ وَنُمَجِّدُهُ، مَعَ </a:t>
                      </a:r>
                      <a:r>
                        <a:rPr kumimoji="0" lang="ar-EG" sz="4800" b="1" i="0" u="none" strike="noStrike" cap="none" normalizeH="0" baseline="0" dirty="0" err="1">
                          <a:ln>
                            <a:noFill/>
                          </a:ln>
                          <a:solidFill>
                            <a:srgbClr val="000000"/>
                          </a:solidFill>
                          <a:effectLst/>
                          <a:latin typeface="Book Antiqua" panose="02040602050305030304" pitchFamily="18" charset="0"/>
                          <a:cs typeface="Arial" charset="0"/>
                        </a:rPr>
                        <a:t>ٱلْآبِ</a:t>
                      </a:r>
                      <a:r>
                        <a:rPr kumimoji="0" lang="ar-EG" sz="4800" b="1" i="0" u="none" strike="noStrike" cap="none" normalizeH="0" baseline="0" dirty="0">
                          <a:ln>
                            <a:noFill/>
                          </a:ln>
                          <a:solidFill>
                            <a:srgbClr val="000000"/>
                          </a:solidFill>
                          <a:effectLst/>
                          <a:latin typeface="Book Antiqua" panose="02040602050305030304" pitchFamily="18" charset="0"/>
                          <a:cs typeface="Arial" charset="0"/>
                        </a:rPr>
                        <a:t> </a:t>
                      </a:r>
                      <a:r>
                        <a:rPr kumimoji="0" lang="ar-EG" sz="4800" b="1" i="0" u="none" strike="noStrike" cap="none" normalizeH="0" baseline="0" dirty="0" err="1">
                          <a:ln>
                            <a:noFill/>
                          </a:ln>
                          <a:solidFill>
                            <a:srgbClr val="000000"/>
                          </a:solidFill>
                          <a:effectLst/>
                          <a:latin typeface="Book Antiqua" panose="02040602050305030304" pitchFamily="18" charset="0"/>
                          <a:cs typeface="Arial" charset="0"/>
                        </a:rPr>
                        <a:t>وَٱلِٱبْنِ</a:t>
                      </a:r>
                      <a:r>
                        <a:rPr kumimoji="0" lang="ar-EG" sz="4800" b="1" i="0" u="none" strike="noStrike" cap="none" normalizeH="0" baseline="0" dirty="0">
                          <a:ln>
                            <a:noFill/>
                          </a:ln>
                          <a:solidFill>
                            <a:srgbClr val="000000"/>
                          </a:solidFill>
                          <a:effectLst/>
                          <a:latin typeface="Book Antiqua" panose="02040602050305030304" pitchFamily="18" charset="0"/>
                          <a:cs typeface="Arial" charset="0"/>
                        </a:rPr>
                        <a:t>، </a:t>
                      </a:r>
                      <a:r>
                        <a:rPr kumimoji="0" lang="ar-EG" sz="4800" b="1" i="0" u="none" strike="noStrike" cap="none" normalizeH="0" baseline="0" dirty="0" err="1">
                          <a:ln>
                            <a:noFill/>
                          </a:ln>
                          <a:solidFill>
                            <a:srgbClr val="000000"/>
                          </a:solidFill>
                          <a:effectLst/>
                          <a:latin typeface="Book Antiqua" panose="02040602050305030304" pitchFamily="18" charset="0"/>
                          <a:cs typeface="Arial" charset="0"/>
                        </a:rPr>
                        <a:t>ٱلنَّاطِقِ</a:t>
                      </a:r>
                      <a:r>
                        <a:rPr kumimoji="0" lang="ar-EG" sz="4800" b="1" i="0" u="none" strike="noStrike" cap="none" normalizeH="0" baseline="0" dirty="0">
                          <a:ln>
                            <a:noFill/>
                          </a:ln>
                          <a:solidFill>
                            <a:srgbClr val="000000"/>
                          </a:solidFill>
                          <a:effectLst/>
                          <a:latin typeface="Book Antiqua" panose="02040602050305030304" pitchFamily="18" charset="0"/>
                          <a:cs typeface="Arial" charset="0"/>
                        </a:rPr>
                        <a:t> فِي </a:t>
                      </a:r>
                      <a:r>
                        <a:rPr kumimoji="0" lang="ar-EG" sz="4800" b="1" i="0" u="none" strike="noStrike" cap="none" normalizeH="0" baseline="0" dirty="0" err="1">
                          <a:ln>
                            <a:noFill/>
                          </a:ln>
                          <a:solidFill>
                            <a:srgbClr val="000000"/>
                          </a:solidFill>
                          <a:effectLst/>
                          <a:latin typeface="Book Antiqua" panose="02040602050305030304" pitchFamily="18" charset="0"/>
                          <a:cs typeface="Arial" charset="0"/>
                        </a:rPr>
                        <a:t>ٱلْأَنْبِيَاءِ</a:t>
                      </a:r>
                      <a:r>
                        <a:rPr kumimoji="0" lang="ar-EG" sz="48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8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EG" sz="4800" b="1" i="0" u="none" strike="noStrike" cap="none" normalizeH="0" baseline="0" dirty="0">
                          <a:ln>
                            <a:noFill/>
                          </a:ln>
                          <a:solidFill>
                            <a:srgbClr val="000000"/>
                          </a:solidFill>
                          <a:effectLst/>
                          <a:latin typeface="Book Antiqua" panose="02040602050305030304" pitchFamily="18" charset="0"/>
                          <a:cs typeface="Arial" charset="0"/>
                        </a:rPr>
                        <a:t>وَبِكَنِيسَةٍ وَاحِدَةٍ مُقَدَّسَةٍ جَامِعَةٍ رَسُولِيَّةٍ. </a:t>
                      </a:r>
                      <a:endParaRPr kumimoji="0" lang="fr-FR" sz="48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EG" sz="4800" b="1" i="0" u="none" strike="noStrike" cap="none" normalizeH="0" baseline="0" dirty="0">
                          <a:ln>
                            <a:noFill/>
                          </a:ln>
                          <a:solidFill>
                            <a:srgbClr val="000000"/>
                          </a:solidFill>
                          <a:effectLst/>
                          <a:latin typeface="Book Antiqua" panose="02040602050305030304" pitchFamily="18" charset="0"/>
                          <a:cs typeface="Arial" charset="0"/>
                        </a:rPr>
                        <a:t>وَنَعْتَرِفُ بِمَعْمُودِيَّةٍ وَاحِدَةٍ لِمَغْفِرَةِ </a:t>
                      </a:r>
                      <a:r>
                        <a:rPr kumimoji="0" lang="ar-EG" sz="4800" b="1" i="0" u="none" strike="noStrike" cap="none" normalizeH="0" baseline="0" dirty="0" err="1">
                          <a:ln>
                            <a:noFill/>
                          </a:ln>
                          <a:solidFill>
                            <a:srgbClr val="000000"/>
                          </a:solidFill>
                          <a:effectLst/>
                          <a:latin typeface="Book Antiqua" panose="02040602050305030304" pitchFamily="18" charset="0"/>
                          <a:cs typeface="Arial" charset="0"/>
                        </a:rPr>
                        <a:t>ٱلْخَطَايَا</a:t>
                      </a:r>
                      <a:r>
                        <a:rPr kumimoji="0" lang="ar-EG" sz="48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2886160"/>
      </p:ext>
    </p:extLst>
  </p:cSld>
  <p:clrMapOvr>
    <a:masterClrMapping/>
  </p:clrMapOvr>
  <p:transition/>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14113-E456-82D1-D856-496E1C5BE16D}"/>
            </a:ext>
          </a:extLst>
        </p:cNvPr>
        <p:cNvGrpSpPr/>
        <p:nvPr/>
      </p:nvGrpSpPr>
      <p:grpSpPr>
        <a:xfrm>
          <a:off x="0" y="0"/>
          <a:ext cx="0" cy="0"/>
          <a:chOff x="0" y="0"/>
          <a:chExt cx="0" cy="0"/>
        </a:xfrm>
      </p:grpSpPr>
      <p:sp>
        <p:nvSpPr>
          <p:cNvPr id="761859" name="Text Box 2">
            <a:extLst>
              <a:ext uri="{FF2B5EF4-FFF2-40B4-BE49-F238E27FC236}">
                <a16:creationId xmlns:a16="http://schemas.microsoft.com/office/drawing/2014/main" id="{4113E870-FFDB-EFBF-DFF1-DB1ABD49183A}"/>
              </a:ext>
            </a:extLst>
          </p:cNvPr>
          <p:cNvSpPr txBox="1">
            <a:spLocks noChangeArrowheads="1"/>
          </p:cNvSpPr>
          <p:nvPr/>
        </p:nvSpPr>
        <p:spPr bwMode="auto">
          <a:xfrm>
            <a:off x="4449234" y="498475"/>
            <a:ext cx="184731" cy="584775"/>
          </a:xfrm>
          <a:prstGeom prst="rect">
            <a:avLst/>
          </a:prstGeom>
          <a:noFill/>
          <a:ln w="9525">
            <a:noFill/>
            <a:miter lim="800000"/>
            <a:headEnd/>
            <a:tailEnd/>
          </a:ln>
        </p:spPr>
        <p:txBody>
          <a:bodyPr wrap="non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FFFFFF"/>
              </a:solidFill>
              <a:effectLst/>
              <a:uLnTx/>
              <a:uFillTx/>
              <a:latin typeface="Book Antiqua" panose="02040602050305030304" pitchFamily="18" charset="0"/>
              <a:ea typeface="+mn-ea"/>
              <a:cs typeface="Arial" charset="0"/>
            </a:endParaRPr>
          </a:p>
        </p:txBody>
      </p:sp>
      <p:graphicFrame>
        <p:nvGraphicFramePr>
          <p:cNvPr id="12190723" name="Group 3">
            <a:extLst>
              <a:ext uri="{FF2B5EF4-FFF2-40B4-BE49-F238E27FC236}">
                <a16:creationId xmlns:a16="http://schemas.microsoft.com/office/drawing/2014/main" id="{3E66BD23-5119-CFA3-1118-39B066C5E036}"/>
              </a:ext>
            </a:extLst>
          </p:cNvPr>
          <p:cNvGraphicFramePr>
            <a:graphicFrameLocks noGrp="1"/>
          </p:cNvGraphicFramePr>
          <p:nvPr>
            <p:ph/>
          </p:nvPr>
        </p:nvGraphicFramePr>
        <p:xfrm>
          <a:off x="426000" y="531000"/>
          <a:ext cx="11340000" cy="5796000"/>
        </p:xfrm>
        <a:graphic>
          <a:graphicData uri="http://schemas.openxmlformats.org/drawingml/2006/table">
            <a:tbl>
              <a:tblPr/>
              <a:tblGrid>
                <a:gridCol w="4015371">
                  <a:extLst>
                    <a:ext uri="{9D8B030D-6E8A-4147-A177-3AD203B41FA5}">
                      <a16:colId xmlns:a16="http://schemas.microsoft.com/office/drawing/2014/main" val="20000"/>
                    </a:ext>
                  </a:extLst>
                </a:gridCol>
                <a:gridCol w="3984172">
                  <a:extLst>
                    <a:ext uri="{9D8B030D-6E8A-4147-A177-3AD203B41FA5}">
                      <a16:colId xmlns:a16="http://schemas.microsoft.com/office/drawing/2014/main" val="20001"/>
                    </a:ext>
                  </a:extLst>
                </a:gridCol>
                <a:gridCol w="3340457">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err="1">
                          <a:ln>
                            <a:noFill/>
                          </a:ln>
                          <a:solidFill>
                            <a:schemeClr val="tx1"/>
                          </a:solidFill>
                          <a:effectLst/>
                          <a:latin typeface="Avva_Marcos" panose="04020500000000000000" pitchFamily="82" charset="0"/>
                          <a:cs typeface="Arial" panose="020B0604020202020204" pitchFamily="34" charset="0"/>
                        </a:rPr>
                        <a:t>T</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enjoust</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ebol</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qa`thy</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`n}`</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anactacic</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nte</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nirefmwout</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nem</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piwnq</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nte</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pi`ewn</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e;nyou</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Amyn</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J’attends la Résurrection des morts et la vie du monde à venir. Amen. </a:t>
                      </a:r>
                      <a:endParaRPr kumimoji="0" lang="en-US" sz="4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6000" b="1" i="0" u="none" strike="noStrike" cap="none" normalizeH="0" baseline="0" dirty="0">
                          <a:ln>
                            <a:noFill/>
                          </a:ln>
                          <a:solidFill>
                            <a:schemeClr val="tx1"/>
                          </a:solidFill>
                          <a:effectLst/>
                          <a:latin typeface="Book Antiqua" panose="02040602050305030304" pitchFamily="18" charset="0"/>
                          <a:cs typeface="+mn-cs"/>
                        </a:rPr>
                        <a:t>وَنَنْتَظِرُ قِيَامَةَ </a:t>
                      </a:r>
                      <a:r>
                        <a:rPr kumimoji="0" lang="ar-SA" sz="6000" b="1" i="0" u="none" strike="noStrike" cap="none" normalizeH="0" baseline="0" dirty="0" err="1">
                          <a:ln>
                            <a:noFill/>
                          </a:ln>
                          <a:solidFill>
                            <a:schemeClr val="tx1"/>
                          </a:solidFill>
                          <a:effectLst/>
                          <a:latin typeface="Book Antiqua" panose="02040602050305030304" pitchFamily="18" charset="0"/>
                          <a:cs typeface="+mn-cs"/>
                        </a:rPr>
                        <a:t>ٱلْأَمْوَاتِ</a:t>
                      </a:r>
                      <a:r>
                        <a:rPr kumimoji="0" lang="ar-SA" sz="6000" b="1" i="0" u="none" strike="noStrike" cap="none" normalizeH="0" baseline="0" dirty="0">
                          <a:ln>
                            <a:noFill/>
                          </a:ln>
                          <a:solidFill>
                            <a:schemeClr val="tx1"/>
                          </a:solidFill>
                          <a:effectLst/>
                          <a:latin typeface="Book Antiqua" panose="02040602050305030304" pitchFamily="18" charset="0"/>
                          <a:cs typeface="+mn-cs"/>
                        </a:rPr>
                        <a:t> وَحَيَاةَ </a:t>
                      </a:r>
                      <a:r>
                        <a:rPr kumimoji="0" lang="ar-SA" sz="6000" b="1" i="0" u="none" strike="noStrike" cap="none" normalizeH="0" baseline="0" dirty="0" err="1">
                          <a:ln>
                            <a:noFill/>
                          </a:ln>
                          <a:solidFill>
                            <a:schemeClr val="tx1"/>
                          </a:solidFill>
                          <a:effectLst/>
                          <a:latin typeface="Book Antiqua" panose="02040602050305030304" pitchFamily="18" charset="0"/>
                          <a:cs typeface="+mn-cs"/>
                        </a:rPr>
                        <a:t>ٱلدَّهْرِ</a:t>
                      </a:r>
                      <a:r>
                        <a:rPr kumimoji="0" lang="ar-SA" sz="6000" b="1" i="0" u="none" strike="noStrike" cap="none" normalizeH="0" baseline="0" dirty="0">
                          <a:ln>
                            <a:noFill/>
                          </a:ln>
                          <a:solidFill>
                            <a:schemeClr val="tx1"/>
                          </a:solidFill>
                          <a:effectLst/>
                          <a:latin typeface="Book Antiqua" panose="02040602050305030304" pitchFamily="18" charset="0"/>
                          <a:cs typeface="+mn-cs"/>
                        </a:rPr>
                        <a:t> </a:t>
                      </a:r>
                      <a:r>
                        <a:rPr kumimoji="0" lang="ar-SA" sz="6000" b="1" i="0" u="none" strike="noStrike" cap="none" normalizeH="0" baseline="0" dirty="0" err="1">
                          <a:ln>
                            <a:noFill/>
                          </a:ln>
                          <a:solidFill>
                            <a:schemeClr val="tx1"/>
                          </a:solidFill>
                          <a:effectLst/>
                          <a:latin typeface="Book Antiqua" panose="02040602050305030304" pitchFamily="18" charset="0"/>
                          <a:cs typeface="+mn-cs"/>
                        </a:rPr>
                        <a:t>ٱلْآتِي</a:t>
                      </a:r>
                      <a:r>
                        <a:rPr kumimoji="0" lang="ar-SA" sz="6000" b="1" i="0" u="none" strike="noStrike" cap="none" normalizeH="0" baseline="0" dirty="0">
                          <a:ln>
                            <a:noFill/>
                          </a:ln>
                          <a:solidFill>
                            <a:schemeClr val="tx1"/>
                          </a:solidFill>
                          <a:effectLst/>
                          <a:latin typeface="Book Antiqua" panose="02040602050305030304" pitchFamily="18" charset="0"/>
                          <a:cs typeface="+mn-cs"/>
                        </a:rPr>
                        <a:t>. آمِينَ. </a:t>
                      </a:r>
                      <a:endParaRPr kumimoji="0" lang="ar-SA" sz="6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95281842"/>
      </p:ext>
    </p:extLst>
  </p:cSld>
  <p:clrMapOvr>
    <a:masterClrMapping/>
  </p:clrMapOvr>
  <p:transition/>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76011" name="Group 75"/>
          <p:cNvGraphicFramePr>
            <a:graphicFrameLocks noGrp="1"/>
          </p:cNvGraphicFramePr>
          <p:nvPr>
            <p:extLst>
              <p:ext uri="{D42A27DB-BD31-4B8C-83A1-F6EECF244321}">
                <p14:modId xmlns:p14="http://schemas.microsoft.com/office/powerpoint/2010/main" val="1326025757"/>
              </p:ext>
            </p:extLst>
          </p:nvPr>
        </p:nvGraphicFramePr>
        <p:xfrm>
          <a:off x="101600" y="824992"/>
          <a:ext cx="11887200" cy="5632196"/>
        </p:xfrm>
        <a:graphic>
          <a:graphicData uri="http://schemas.openxmlformats.org/drawingml/2006/table">
            <a:tbl>
              <a:tblPr/>
              <a:tblGrid>
                <a:gridCol w="5787189">
                  <a:extLst>
                    <a:ext uri="{9D8B030D-6E8A-4147-A177-3AD203B41FA5}">
                      <a16:colId xmlns:a16="http://schemas.microsoft.com/office/drawing/2014/main" val="20000"/>
                    </a:ext>
                  </a:extLst>
                </a:gridCol>
                <a:gridCol w="6100011">
                  <a:extLst>
                    <a:ext uri="{9D8B030D-6E8A-4147-A177-3AD203B41FA5}">
                      <a16:colId xmlns:a16="http://schemas.microsoft.com/office/drawing/2014/main" val="20001"/>
                    </a:ext>
                  </a:extLst>
                </a:gridCol>
              </a:tblGrid>
              <a:tr h="36403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Pitié Seigneur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(41 fois)</a:t>
                      </a:r>
                      <a:endParaRPr kumimoji="0" lang="fr-CA" sz="24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CA" sz="13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Aie pitié</a:t>
                      </a:r>
                      <a:r>
                        <a:rPr kumimoji="0" lang="fr-FR" sz="3200" b="1" i="0" u="none" strike="noStrike" cap="none" normalizeH="0" baseline="0" dirty="0">
                          <a:ln>
                            <a:noFill/>
                          </a:ln>
                          <a:solidFill>
                            <a:schemeClr val="tx1"/>
                          </a:solidFill>
                          <a:effectLst/>
                          <a:latin typeface="Book Antiqua" panose="02040602050305030304" pitchFamily="18" charset="0"/>
                          <a:cs typeface="Arial" charset="0"/>
                        </a:rPr>
                        <a:t> ô Dieu</a:t>
                      </a:r>
                      <a:endParaRPr kumimoji="0" lang="ar-EG" sz="3200" b="1" i="0" u="none" strike="noStrike" cap="none" normalizeH="0" baseline="0" dirty="0">
                        <a:ln>
                          <a:noFill/>
                        </a:ln>
                        <a:solidFill>
                          <a:schemeClr val="tx1"/>
                        </a:solidFill>
                        <a:effectLst/>
                        <a:latin typeface="Book Antiqua" panose="02040602050305030304" pitchFamily="18" charset="0"/>
                        <a:cs typeface="Arial" charset="0"/>
                      </a:endParaRPr>
                    </a:p>
                    <a:p>
                      <a:pPr marL="1828800" marR="0" lvl="4" indent="0" algn="l" defTabSz="914400" rtl="0" eaLnBrk="1" fontAlgn="base" latinLnBrk="0" hangingPunct="1">
                        <a:lnSpc>
                          <a:spcPct val="100000"/>
                        </a:lnSpc>
                        <a:spcBef>
                          <a:spcPct val="20000"/>
                        </a:spcBef>
                        <a:spcAft>
                          <a:spcPct val="0"/>
                        </a:spcAft>
                        <a:buClrTx/>
                        <a:buSzTx/>
                        <a:buFontTx/>
                        <a:buNone/>
                        <a:tabLst/>
                      </a:pPr>
                      <a:endParaRPr kumimoji="0" lang="fr-CA" sz="1900" b="1"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Book Antiqua" panose="02040602050305030304" pitchFamily="18" charset="0"/>
                          <a:cs typeface="Arial" charset="0"/>
                        </a:rPr>
                        <a:t>Écoute et aie pitié</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de nous</a:t>
                      </a: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chemeClr val="tx1"/>
                          </a:solidFill>
                          <a:effectLst/>
                          <a:latin typeface="Book Antiqua" panose="02040602050305030304" pitchFamily="18" charset="0"/>
                          <a:cs typeface="+mn-cs"/>
                        </a:rPr>
                        <a:t>يَا رَبُّ ارْحَمْ</a:t>
                      </a:r>
                      <a:endParaRPr kumimoji="0" lang="fr-FR" sz="4300" b="1" i="0" u="none" strike="noStrike" cap="none" normalizeH="0" baseline="0" dirty="0">
                        <a:ln>
                          <a:noFill/>
                        </a:ln>
                        <a:solidFill>
                          <a:schemeClr val="tx1"/>
                        </a:solidFill>
                        <a:effectLst/>
                        <a:latin typeface="Book Antiqua" panose="02040602050305030304" pitchFamily="18" charset="0"/>
                        <a:cs typeface="+mn-cs"/>
                      </a:endParaRPr>
                    </a:p>
                    <a:p>
                      <a:pPr marL="1828800" marR="0" lvl="4" indent="0" algn="r" defTabSz="914400" rtl="1" eaLnBrk="1" fontAlgn="base" latinLnBrk="0" hangingPunct="1">
                        <a:lnSpc>
                          <a:spcPct val="100000"/>
                        </a:lnSpc>
                        <a:spcBef>
                          <a:spcPct val="20000"/>
                        </a:spcBef>
                        <a:spcAft>
                          <a:spcPct val="0"/>
                        </a:spcAft>
                        <a:buClrTx/>
                        <a:buSzTx/>
                        <a:buFontTx/>
                        <a:buNone/>
                        <a:tabLst/>
                      </a:pPr>
                      <a:r>
                        <a:rPr kumimoji="0" lang="ar-EG" sz="3200" b="1" i="0" u="none" strike="noStrike" cap="none" normalizeH="0" baseline="0" dirty="0">
                          <a:ln>
                            <a:noFill/>
                          </a:ln>
                          <a:solidFill>
                            <a:schemeClr val="tx1"/>
                          </a:solidFill>
                          <a:effectLst/>
                          <a:latin typeface="Book Antiqua" panose="02040602050305030304" pitchFamily="18" charset="0"/>
                          <a:cs typeface="Arial" pitchFamily="34" charset="0"/>
                        </a:rPr>
                        <a:t>(٤١مرة)</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chemeClr val="tx1"/>
                          </a:solidFill>
                          <a:effectLst/>
                          <a:latin typeface="Book Antiqua" panose="02040602050305030304" pitchFamily="18" charset="0"/>
                          <a:cs typeface="Arial" pitchFamily="34" charset="0"/>
                        </a:rPr>
                        <a:t>ارحم</a:t>
                      </a:r>
                      <a:r>
                        <a:rPr kumimoji="0" lang="ar-EG" sz="4300" b="1" i="0" u="none" strike="noStrike" cap="none" normalizeH="0" baseline="0" dirty="0">
                          <a:ln>
                            <a:noFill/>
                          </a:ln>
                          <a:solidFill>
                            <a:schemeClr val="tx1"/>
                          </a:solidFill>
                          <a:effectLst/>
                          <a:latin typeface="Book Antiqua" panose="02040602050305030304" pitchFamily="18" charset="0"/>
                          <a:cs typeface="Arial" pitchFamily="34" charset="0"/>
                        </a:rPr>
                        <a:t>نا</a:t>
                      </a:r>
                      <a:r>
                        <a:rPr kumimoji="0" lang="ar-SA" sz="4300" b="1" i="0" u="none" strike="noStrike" cap="none" normalizeH="0" baseline="0" dirty="0">
                          <a:ln>
                            <a:noFill/>
                          </a:ln>
                          <a:solidFill>
                            <a:schemeClr val="tx1"/>
                          </a:solidFill>
                          <a:effectLst/>
                          <a:latin typeface="Book Antiqua" panose="02040602050305030304" pitchFamily="18" charset="0"/>
                          <a:cs typeface="Arial" pitchFamily="34" charset="0"/>
                        </a:rPr>
                        <a:t> يا </a:t>
                      </a:r>
                      <a:r>
                        <a:rPr kumimoji="0" lang="ar-EG" sz="4300" b="1" i="0" u="none" strike="noStrike" cap="none" normalizeH="0" baseline="0" dirty="0">
                          <a:ln>
                            <a:noFill/>
                          </a:ln>
                          <a:solidFill>
                            <a:schemeClr val="tx1"/>
                          </a:solidFill>
                          <a:effectLst/>
                          <a:latin typeface="Book Antiqua" panose="02040602050305030304" pitchFamily="18" charset="0"/>
                          <a:cs typeface="Arial" pitchFamily="34" charset="0"/>
                        </a:rPr>
                        <a:t>الله</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chemeClr val="tx1"/>
                          </a:solidFill>
                          <a:effectLst/>
                          <a:latin typeface="Book Antiqua" panose="02040602050305030304" pitchFamily="18" charset="0"/>
                          <a:cs typeface="Arial" pitchFamily="34" charset="0"/>
                        </a:rPr>
                        <a:t>اسمعنا وارحمنا</a:t>
                      </a:r>
                      <a:endParaRPr kumimoji="0" lang="en-US" sz="4300" b="1" i="0" u="none" strike="noStrike" cap="none" normalizeH="0" baseline="0" dirty="0">
                        <a:ln>
                          <a:noFill/>
                        </a:ln>
                        <a:solidFill>
                          <a:schemeClr val="tx1"/>
                        </a:solidFill>
                        <a:effectLst/>
                        <a:latin typeface="Book Antiqua" panose="02040602050305030304" pitchFamily="18" charset="0"/>
                        <a:cs typeface="Arial" pitchFamily="34" charset="0"/>
                      </a:endParaRPr>
                    </a:p>
                  </a:txBody>
                  <a:tcPr marL="121920" marR="12192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933448">
                <a:tc gridSpan="2">
                  <a:txBody>
                    <a:bodyPr/>
                    <a:lstStyle/>
                    <a:p>
                      <a:pPr marL="0" marR="0" lvl="0" indent="0" algn="ctr" defTabSz="914400" rtl="0" eaLnBrk="1" fontAlgn="base" latinLnBrk="0" hangingPunct="1">
                        <a:lnSpc>
                          <a:spcPct val="110000"/>
                        </a:lnSpc>
                        <a:spcBef>
                          <a:spcPct val="70000"/>
                        </a:spcBef>
                        <a:spcAft>
                          <a:spcPct val="0"/>
                        </a:spcAft>
                        <a:buClrTx/>
                        <a:buSzTx/>
                        <a:buFontTx/>
                        <a:buNone/>
                        <a:tabLst/>
                      </a:pPr>
                      <a:r>
                        <a:rPr kumimoji="0" lang="en-US" sz="43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4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3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3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3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4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3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300" b="1" i="0" u="none" strike="noStrike" cap="none" normalizeH="0" baseline="0" dirty="0">
                          <a:ln>
                            <a:noFill/>
                          </a:ln>
                          <a:solidFill>
                            <a:schemeClr val="tx1"/>
                          </a:solidFill>
                          <a:effectLst/>
                          <a:latin typeface="CS Avva Shenouda" panose="020B7200000000000000" pitchFamily="34" charset="0"/>
                          <a:cs typeface="Arial" charset="0"/>
                        </a:rPr>
                        <a:t> @ </a:t>
                      </a:r>
                    </a:p>
                    <a:p>
                      <a:pPr marL="0" marR="0" lvl="0" indent="0" algn="ctr" defTabSz="914400" rtl="0" eaLnBrk="1" fontAlgn="base" latinLnBrk="0" hangingPunct="1">
                        <a:lnSpc>
                          <a:spcPct val="110000"/>
                        </a:lnSpc>
                        <a:spcBef>
                          <a:spcPct val="70000"/>
                        </a:spcBef>
                        <a:spcAft>
                          <a:spcPct val="0"/>
                        </a:spcAft>
                        <a:buClrTx/>
                        <a:buSzTx/>
                        <a:buFontTx/>
                        <a:buNone/>
                        <a:tabLst/>
                      </a:pPr>
                      <a:r>
                        <a:rPr kumimoji="0" lang="en-US" sz="4300" b="1" i="0" u="none" strike="noStrike" cap="none" normalizeH="0" baseline="0" dirty="0" err="1">
                          <a:ln>
                            <a:noFill/>
                          </a:ln>
                          <a:solidFill>
                            <a:schemeClr val="tx1"/>
                          </a:solidFill>
                          <a:effectLst/>
                          <a:latin typeface="CS Avva Shenouda" panose="020B7200000000000000" pitchFamily="34" charset="0"/>
                          <a:cs typeface="Arial" charset="0"/>
                        </a:rPr>
                        <a:t>Kuri`e</a:t>
                      </a:r>
                      <a:r>
                        <a:rPr kumimoji="0" lang="en-US" sz="43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3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4300" b="1" i="0" u="none" strike="noStrike" cap="none" normalizeH="0" baseline="0" dirty="0">
                          <a:ln>
                            <a:noFill/>
                          </a:ln>
                          <a:solidFill>
                            <a:schemeClr val="tx1"/>
                          </a:solidFill>
                          <a:effectLst/>
                          <a:latin typeface="CS Avva Shenouda" panose="020B7200000000000000" pitchFamily="34" charset="0"/>
                          <a:cs typeface="Arial" charset="0"/>
                        </a:rPr>
                        <a:t> @</a:t>
                      </a:r>
                      <a:endParaRPr kumimoji="0" lang="en-US" sz="43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cap="flat">
                      <a:noFill/>
                    </a:lnL>
                    <a:lnR cap="flat">
                      <a:noFill/>
                    </a:lnR>
                    <a:lnT>
                      <a:noFill/>
                    </a:lnT>
                    <a:lnB cap="flat">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5" name="Tableau 4">
            <a:extLst>
              <a:ext uri="{FF2B5EF4-FFF2-40B4-BE49-F238E27FC236}">
                <a16:creationId xmlns:a16="http://schemas.microsoft.com/office/drawing/2014/main" id="{5A929033-9E87-4CB6-8F3F-3473CE650B08}"/>
              </a:ext>
            </a:extLst>
          </p:cNvPr>
          <p:cNvGraphicFramePr>
            <a:graphicFrameLocks noGrp="1"/>
          </p:cNvGraphicFramePr>
          <p:nvPr>
            <p:extLst>
              <p:ext uri="{D42A27DB-BD31-4B8C-83A1-F6EECF244321}">
                <p14:modId xmlns:p14="http://schemas.microsoft.com/office/powerpoint/2010/main" val="1992880762"/>
              </p:ext>
            </p:extLst>
          </p:nvPr>
        </p:nvGraphicFramePr>
        <p:xfrm>
          <a:off x="2032000" y="74362"/>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359457267"/>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cap="none" normalizeH="0" baseline="0" dirty="0">
                          <a:ln>
                            <a:noFill/>
                          </a:ln>
                          <a:solidFill>
                            <a:schemeClr val="tx1"/>
                          </a:solidFill>
                          <a:effectLst/>
                          <a:latin typeface="Book Antiqua" panose="02040602050305030304" pitchFamily="18" charset="0"/>
                          <a:cs typeface="Arial" charset="0"/>
                        </a:rPr>
                        <a:t>Pitié Seigneur (41 fois) - </a:t>
                      </a:r>
                      <a:r>
                        <a:rPr kumimoji="0" lang="ar-AE" sz="2400" b="1" i="0" u="none" strike="noStrike" cap="none" normalizeH="0" baseline="0" dirty="0">
                          <a:ln>
                            <a:noFill/>
                          </a:ln>
                          <a:solidFill>
                            <a:schemeClr val="tx1"/>
                          </a:solidFill>
                          <a:effectLst/>
                          <a:latin typeface="Book Antiqua" panose="02040602050305030304" pitchFamily="18" charset="0"/>
                          <a:cs typeface="Arial" charset="0"/>
                        </a:rPr>
                        <a:t>يَا رَبُّ ارْحَمْ (٤١ مرة)</a:t>
                      </a: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5510795"/>
                  </a:ext>
                </a:extLst>
              </a:tr>
            </a:tbl>
          </a:graphicData>
        </a:graphic>
      </p:graphicFrame>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77032" name="Group 72"/>
          <p:cNvGraphicFramePr>
            <a:graphicFrameLocks noGrp="1"/>
          </p:cNvGraphicFramePr>
          <p:nvPr>
            <p:extLst>
              <p:ext uri="{D42A27DB-BD31-4B8C-83A1-F6EECF244321}">
                <p14:modId xmlns:p14="http://schemas.microsoft.com/office/powerpoint/2010/main" val="4176485065"/>
              </p:ext>
            </p:extLst>
          </p:nvPr>
        </p:nvGraphicFramePr>
        <p:xfrm>
          <a:off x="0" y="802547"/>
          <a:ext cx="12192000" cy="5781040"/>
        </p:xfrm>
        <a:graphic>
          <a:graphicData uri="http://schemas.openxmlformats.org/drawingml/2006/table">
            <a:tbl>
              <a:tblPr/>
              <a:tblGrid>
                <a:gridCol w="7416800">
                  <a:extLst>
                    <a:ext uri="{9D8B030D-6E8A-4147-A177-3AD203B41FA5}">
                      <a16:colId xmlns:a16="http://schemas.microsoft.com/office/drawing/2014/main" val="20000"/>
                    </a:ext>
                  </a:extLst>
                </a:gridCol>
                <a:gridCol w="4775200">
                  <a:extLst>
                    <a:ext uri="{9D8B030D-6E8A-4147-A177-3AD203B41FA5}">
                      <a16:colId xmlns:a16="http://schemas.microsoft.com/office/drawing/2014/main" val="20001"/>
                    </a:ext>
                  </a:extLst>
                </a:gridCol>
              </a:tblGrid>
              <a:tr h="5781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Book Antiqua" panose="02040602050305030304" pitchFamily="18" charset="0"/>
                          <a:cs typeface="Arial" charset="0"/>
                        </a:rPr>
                        <a:t>Saint, Saint, Saint Seigneur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Sabaot</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le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ciel</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et la terre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sont</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remplis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de Ta gloire et de ton honneur.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pour nous ô Dieu le Père tout puissant.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Pitié</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pour nous ô Trinité Sainte. Ô Seigneur Dieu des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puissances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sois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avec nous, car nous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n’attendons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d’aide</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que de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toi</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dans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nos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difficultés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et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nos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angoisses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3600" b="1" i="0" u="none" strike="noStrike" cap="none" normalizeH="0" baseline="0" dirty="0">
                          <a:ln>
                            <a:noFill/>
                          </a:ln>
                          <a:solidFill>
                            <a:schemeClr val="tx1"/>
                          </a:solidFill>
                          <a:effectLst/>
                          <a:latin typeface="Book Antiqua" panose="02040602050305030304" pitchFamily="18" charset="0"/>
                          <a:cs typeface="Arial" charset="0"/>
                        </a:rPr>
                        <a:t>قدوس، قدوس، قدوس، رب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الصباؤوت</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السَّماء والأرض مملوءتان من مجدك وكرامتك. ارحمنا يا الله الآب ضابط الكل. أيها الثالوث القدوس ارحمنا. أيها الرب إله القوات كن معنا، لأنه ليس لنا معين في شدائدنا </a:t>
                      </a:r>
                      <a:r>
                        <a:rPr kumimoji="0" lang="ar-SA" sz="3600" b="1" i="0" u="none" strike="noStrike" cap="none" normalizeH="0" baseline="0" dirty="0" err="1">
                          <a:ln>
                            <a:noFill/>
                          </a:ln>
                          <a:solidFill>
                            <a:schemeClr val="tx1"/>
                          </a:solidFill>
                          <a:effectLst/>
                          <a:latin typeface="Book Antiqua" panose="02040602050305030304" pitchFamily="18" charset="0"/>
                          <a:cs typeface="Arial" charset="0"/>
                        </a:rPr>
                        <a:t>وضيقاتنا</a:t>
                      </a:r>
                      <a:r>
                        <a:rPr kumimoji="0" lang="ar-SA" sz="3600" b="1" i="0" u="none" strike="noStrike" cap="none" normalizeH="0" baseline="0" dirty="0">
                          <a:ln>
                            <a:noFill/>
                          </a:ln>
                          <a:solidFill>
                            <a:schemeClr val="tx1"/>
                          </a:solidFill>
                          <a:effectLst/>
                          <a:latin typeface="Book Antiqua" panose="02040602050305030304" pitchFamily="18" charset="0"/>
                          <a:cs typeface="Arial" charset="0"/>
                        </a:rPr>
                        <a:t> سواك</a:t>
                      </a:r>
                      <a:r>
                        <a:rPr kumimoji="0" lang="en-US" sz="36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 name="Tableau 3">
            <a:extLst>
              <a:ext uri="{FF2B5EF4-FFF2-40B4-BE49-F238E27FC236}">
                <a16:creationId xmlns:a16="http://schemas.microsoft.com/office/drawing/2014/main" id="{8A00870F-CD16-4A1D-BFAA-7DB47792166A}"/>
              </a:ext>
            </a:extLst>
          </p:cNvPr>
          <p:cNvGraphicFramePr>
            <a:graphicFrameLocks noGrp="1"/>
          </p:cNvGraphicFramePr>
          <p:nvPr>
            <p:extLst>
              <p:ext uri="{D42A27DB-BD31-4B8C-83A1-F6EECF244321}">
                <p14:modId xmlns:p14="http://schemas.microsoft.com/office/powerpoint/2010/main" val="2141872111"/>
              </p:ext>
            </p:extLst>
          </p:nvPr>
        </p:nvGraphicFramePr>
        <p:xfrm>
          <a:off x="2032000" y="76200"/>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143896043"/>
                    </a:ext>
                  </a:extLst>
                </a:gridCol>
              </a:tblGrid>
              <a:tr h="51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zh-CN" sz="24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Saint </a:t>
                      </a:r>
                      <a:r>
                        <a:rPr kumimoji="0" lang="fr-FR" altLang="zh-CN" sz="2400" b="1" i="0" u="none" strike="noStrike" cap="none" normalizeH="0" baseline="0" dirty="0" err="1">
                          <a:ln>
                            <a:noFill/>
                          </a:ln>
                          <a:solidFill>
                            <a:schemeClr val="tx1"/>
                          </a:solidFill>
                          <a:effectLst/>
                          <a:latin typeface="Book Antiqua" panose="02040602050305030304" pitchFamily="18" charset="0"/>
                          <a:ea typeface="SimSun" pitchFamily="2" charset="-122"/>
                          <a:cs typeface="Arial" charset="0"/>
                        </a:rPr>
                        <a:t>Saint</a:t>
                      </a:r>
                      <a:r>
                        <a:rPr kumimoji="0" lang="fr-FR" altLang="zh-CN" sz="24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 </a:t>
                      </a:r>
                      <a:r>
                        <a:rPr kumimoji="0" lang="fr-FR" altLang="zh-CN" sz="2400" b="1" i="0" u="none" strike="noStrike" cap="none" normalizeH="0" baseline="0" dirty="0" err="1">
                          <a:ln>
                            <a:noFill/>
                          </a:ln>
                          <a:solidFill>
                            <a:schemeClr val="tx1"/>
                          </a:solidFill>
                          <a:effectLst/>
                          <a:latin typeface="Book Antiqua" panose="02040602050305030304" pitchFamily="18" charset="0"/>
                          <a:ea typeface="SimSun" pitchFamily="2" charset="-122"/>
                          <a:cs typeface="Arial" charset="0"/>
                        </a:rPr>
                        <a:t>Saint</a:t>
                      </a:r>
                      <a:r>
                        <a:rPr kumimoji="0" lang="fr-FR" altLang="zh-CN" sz="2400" b="1" i="0" u="none" strike="noStrike" cap="none" normalizeH="0" baseline="0" dirty="0">
                          <a:ln>
                            <a:noFill/>
                          </a:ln>
                          <a:solidFill>
                            <a:schemeClr val="tx1"/>
                          </a:solidFill>
                          <a:effectLst/>
                          <a:latin typeface="Book Antiqua" panose="02040602050305030304" pitchFamily="18" charset="0"/>
                          <a:ea typeface="SimSun" pitchFamily="2" charset="-122"/>
                          <a:cs typeface="Arial" charset="0"/>
                        </a:rPr>
                        <a:t> - </a:t>
                      </a:r>
                      <a:r>
                        <a:rPr kumimoji="0" lang="ar-SA" sz="2800" b="1" i="0" u="none" strike="noStrike" cap="none" normalizeH="0" baseline="0" dirty="0">
                          <a:ln>
                            <a:noFill/>
                          </a:ln>
                          <a:solidFill>
                            <a:schemeClr val="tx1"/>
                          </a:solidFill>
                          <a:effectLst/>
                          <a:latin typeface="Book Antiqua" panose="02040602050305030304" pitchFamily="18" charset="0"/>
                          <a:cs typeface="Arial" charset="0"/>
                        </a:rPr>
                        <a:t>قدوس </a:t>
                      </a:r>
                      <a:r>
                        <a:rPr kumimoji="0" lang="ar-SA" sz="2800" b="1" i="0" u="none" strike="noStrike" cap="none" normalizeH="0" baseline="0" dirty="0" err="1">
                          <a:ln>
                            <a:noFill/>
                          </a:ln>
                          <a:solidFill>
                            <a:schemeClr val="tx1"/>
                          </a:solidFill>
                          <a:effectLst/>
                          <a:latin typeface="Book Antiqua" panose="02040602050305030304" pitchFamily="18" charset="0"/>
                          <a:cs typeface="Arial" charset="0"/>
                        </a:rPr>
                        <a:t>قدوس</a:t>
                      </a:r>
                      <a:r>
                        <a:rPr kumimoji="0" lang="ar-SA" sz="28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2800" b="1" i="0" u="none" strike="noStrike" cap="none" normalizeH="0" baseline="0" dirty="0" err="1">
                          <a:ln>
                            <a:noFill/>
                          </a:ln>
                          <a:solidFill>
                            <a:schemeClr val="tx1"/>
                          </a:solidFill>
                          <a:effectLst/>
                          <a:latin typeface="Book Antiqua" panose="02040602050305030304" pitchFamily="18" charset="0"/>
                          <a:cs typeface="Arial" charset="0"/>
                        </a:rPr>
                        <a:t>قدوس</a:t>
                      </a:r>
                      <a:endParaRPr kumimoji="0" lang="en-US" sz="28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2320191"/>
                  </a:ext>
                </a:extLst>
              </a:tr>
            </a:tbl>
          </a:graphicData>
        </a:graphic>
      </p:graphicFrame>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69694" name="Group 30"/>
          <p:cNvGraphicFramePr>
            <a:graphicFrameLocks noGrp="1"/>
          </p:cNvGraphicFramePr>
          <p:nvPr>
            <p:extLst>
              <p:ext uri="{D42A27DB-BD31-4B8C-83A1-F6EECF244321}">
                <p14:modId xmlns:p14="http://schemas.microsoft.com/office/powerpoint/2010/main" val="3857616796"/>
              </p:ext>
            </p:extLst>
          </p:nvPr>
        </p:nvGraphicFramePr>
        <p:xfrm>
          <a:off x="0" y="563880"/>
          <a:ext cx="12192000" cy="5730240"/>
        </p:xfrm>
        <a:graphic>
          <a:graphicData uri="http://schemas.openxmlformats.org/drawingml/2006/table">
            <a:tbl>
              <a:tblPr/>
              <a:tblGrid>
                <a:gridCol w="7332493">
                  <a:extLst>
                    <a:ext uri="{9D8B030D-6E8A-4147-A177-3AD203B41FA5}">
                      <a16:colId xmlns:a16="http://schemas.microsoft.com/office/drawing/2014/main" val="20000"/>
                    </a:ext>
                  </a:extLst>
                </a:gridCol>
                <a:gridCol w="4859507">
                  <a:extLst>
                    <a:ext uri="{9D8B030D-6E8A-4147-A177-3AD203B41FA5}">
                      <a16:colId xmlns:a16="http://schemas.microsoft.com/office/drawing/2014/main" val="20001"/>
                    </a:ext>
                  </a:extLst>
                </a:gridCol>
              </a:tblGrid>
              <a:tr h="526128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cap="none" normalizeH="0" baseline="0" dirty="0">
                          <a:ln>
                            <a:noFill/>
                          </a:ln>
                          <a:solidFill>
                            <a:schemeClr val="tx1"/>
                          </a:solidFill>
                          <a:effectLst/>
                          <a:latin typeface="Book Antiqua" panose="02040602050305030304" pitchFamily="18" charset="0"/>
                          <a:cs typeface="Arial" charset="0"/>
                        </a:rPr>
                        <a:t>Ô Dieu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délie</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pardonne</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et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remets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nos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péchés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ceux</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que nous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avons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commis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volontairement</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ou</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involontairement</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consciemment</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ou</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inconsciemment</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secrètement</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ou</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en</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public. Ô Seigneur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pardonne</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les nous à cause de Ton saint Nom qui a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été</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invoqué</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sur nous.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Selon</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Ta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miséricorde</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Seigneur et non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selon</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nos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r>
                        <a:rPr kumimoji="0" lang="en-US" sz="3200" b="1" i="0" u="none" strike="noStrike" cap="none" normalizeH="0" baseline="0" dirty="0" err="1">
                          <a:ln>
                            <a:noFill/>
                          </a:ln>
                          <a:solidFill>
                            <a:schemeClr val="tx1"/>
                          </a:solidFill>
                          <a:effectLst/>
                          <a:latin typeface="Book Antiqua" panose="02040602050305030304" pitchFamily="18" charset="0"/>
                          <a:cs typeface="Arial" charset="0"/>
                        </a:rPr>
                        <a:t>péchés</a:t>
                      </a:r>
                      <a:r>
                        <a:rPr kumimoji="0" lang="en-US" sz="3200" b="1" i="0" u="none" strike="noStrike" cap="none" normalizeH="0" baseline="0" dirty="0">
                          <a:ln>
                            <a:noFill/>
                          </a:ln>
                          <a:solidFill>
                            <a:schemeClr val="tx1"/>
                          </a:solidFill>
                          <a:effectLst/>
                          <a:latin typeface="Book Antiqua" panose="02040602050305030304" pitchFamily="18"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1" i="0" u="none" strike="noStrike" cap="none" normalizeH="0" baseline="0" dirty="0">
                          <a:ln>
                            <a:noFill/>
                          </a:ln>
                          <a:solidFill>
                            <a:schemeClr val="tx1"/>
                          </a:solidFill>
                          <a:effectLst/>
                          <a:latin typeface="Book Antiqua" panose="02040602050305030304" pitchFamily="18" charset="0"/>
                          <a:cs typeface="Arial" charset="0"/>
                        </a:rPr>
                        <a:t>حل واغفر واصفح لنا يا الله عن سيئاتنا، التي صنعناها بإرادتنا والتي صنعناها بغير إرادتنا، التي فعلناها بمعرفة والتي فعلناها بغير معرفة، الخفية والظاهرة. يا رب اغفرها لنا، من أجل اسمك القدوس الذي دعي علينا</a:t>
                      </a:r>
                      <a:r>
                        <a:rPr kumimoji="0" lang="en-US" sz="3700" b="1" i="0" u="none" strike="noStrike" cap="none" normalizeH="0" baseline="0" dirty="0">
                          <a:ln>
                            <a:noFill/>
                          </a:ln>
                          <a:solidFill>
                            <a:schemeClr val="tx1"/>
                          </a:solidFill>
                          <a:effectLst/>
                          <a:latin typeface="Book Antiqua" panose="02040602050305030304" pitchFamily="18" charset="0"/>
                          <a:cs typeface="Arial" charset="0"/>
                        </a:rPr>
                        <a:t> </a:t>
                      </a:r>
                      <a:r>
                        <a:rPr kumimoji="0" lang="ar-SA" sz="3700" b="1" i="0" u="none" strike="noStrike" cap="none" normalizeH="0" baseline="0" dirty="0">
                          <a:ln>
                            <a:noFill/>
                          </a:ln>
                          <a:solidFill>
                            <a:schemeClr val="tx1"/>
                          </a:solidFill>
                          <a:effectLst/>
                          <a:latin typeface="Book Antiqua" panose="02040602050305030304" pitchFamily="18" charset="0"/>
                          <a:cs typeface="Arial" charset="0"/>
                        </a:rPr>
                        <a:t>كرحمتك يا رب وليس كخطايانا. </a:t>
                      </a:r>
                      <a:endParaRPr kumimoji="0" lang="en-US" sz="3700" b="1" i="0" u="none" strike="noStrike" cap="none" normalizeH="0" baseline="0" dirty="0">
                        <a:ln>
                          <a:noFill/>
                        </a:ln>
                        <a:solidFill>
                          <a:schemeClr val="tx1"/>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
            <a:extLst>
              <a:ext uri="{FF2B5EF4-FFF2-40B4-BE49-F238E27FC236}">
                <a16:creationId xmlns:a16="http://schemas.microsoft.com/office/drawing/2014/main" id="{A7892088-C09E-2DA6-ED64-895AFC3D21DD}"/>
              </a:ext>
            </a:extLst>
          </p:cNvPr>
          <p:cNvGraphicFramePr>
            <a:graphicFrameLocks noGrp="1"/>
          </p:cNvGraphicFramePr>
          <p:nvPr>
            <p:ph/>
            <p:extLst>
              <p:ext uri="{D42A27DB-BD31-4B8C-83A1-F6EECF244321}">
                <p14:modId xmlns:p14="http://schemas.microsoft.com/office/powerpoint/2010/main" val="814075487"/>
              </p:ext>
            </p:extLst>
          </p:nvPr>
        </p:nvGraphicFramePr>
        <p:xfrm>
          <a:off x="425999" y="541176"/>
          <a:ext cx="11340001" cy="5796000"/>
        </p:xfrm>
        <a:graphic>
          <a:graphicData uri="http://schemas.openxmlformats.org/drawingml/2006/table">
            <a:tbl>
              <a:tblPr/>
              <a:tblGrid>
                <a:gridCol w="4229263">
                  <a:extLst>
                    <a:ext uri="{9D8B030D-6E8A-4147-A177-3AD203B41FA5}">
                      <a16:colId xmlns:a16="http://schemas.microsoft.com/office/drawing/2014/main" val="20000"/>
                    </a:ext>
                  </a:extLst>
                </a:gridCol>
                <a:gridCol w="3922526">
                  <a:extLst>
                    <a:ext uri="{9D8B030D-6E8A-4147-A177-3AD203B41FA5}">
                      <a16:colId xmlns:a16="http://schemas.microsoft.com/office/drawing/2014/main" val="20001"/>
                    </a:ext>
                  </a:extLst>
                </a:gridCol>
                <a:gridCol w="3188212">
                  <a:extLst>
                    <a:ext uri="{9D8B030D-6E8A-4147-A177-3AD203B41FA5}">
                      <a16:colId xmlns:a16="http://schemas.microsoft.com/office/drawing/2014/main" val="825199505"/>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300" b="1" i="0" kern="1200" dirty="0">
                          <a:solidFill>
                            <a:srgbClr val="000000"/>
                          </a:solidFill>
                          <a:effectLst/>
                          <a:latin typeface="Avva_Marcos" panose="04020500000000000000" pitchFamily="82" charset="0"/>
                          <a:ea typeface="+mn-ea"/>
                          <a:cs typeface="+mn-cs"/>
                        </a:rPr>
                        <a:t>G</a:t>
                      </a:r>
                      <a:r>
                        <a:rPr lang="fr-FR" sz="2300" b="1" i="0" kern="1200" dirty="0">
                          <a:solidFill>
                            <a:srgbClr val="000000"/>
                          </a:solidFill>
                          <a:effectLst/>
                          <a:latin typeface="CS Avva Shenouda" panose="020B7200000000000000" pitchFamily="34" charset="0"/>
                          <a:ea typeface="+mn-ea"/>
                          <a:cs typeface="+mn-cs"/>
                        </a:rPr>
                        <a:t>e </a:t>
                      </a:r>
                      <a:r>
                        <a:rPr lang="fr-FR" sz="2300" b="1" i="0" kern="1200" dirty="0" err="1">
                          <a:solidFill>
                            <a:srgbClr val="000000"/>
                          </a:solidFill>
                          <a:effectLst/>
                          <a:latin typeface="CS Avva Shenouda" panose="020B7200000000000000" pitchFamily="34" charset="0"/>
                          <a:ea typeface="+mn-ea"/>
                          <a:cs typeface="+mn-cs"/>
                        </a:rPr>
                        <a:t>penIwt</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nivyou`i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mareftoubo</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PekRan</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marec`i</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tekmetouro</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petehnak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marefswpi</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tve</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hijen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pikahi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penwik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a:t>
                      </a:r>
                      <a:r>
                        <a:rPr lang="fr-FR" sz="2300" b="1" i="0" kern="1200" dirty="0">
                          <a:solidFill>
                            <a:srgbClr val="000000"/>
                          </a:solidFill>
                          <a:effectLst/>
                          <a:latin typeface="CS Avva Shenouda" panose="020B7200000000000000" pitchFamily="34" charset="0"/>
                          <a:ea typeface="+mn-ea"/>
                          <a:cs typeface="+mn-cs"/>
                        </a:rPr>
                        <a:t> rac] </a:t>
                      </a:r>
                      <a:r>
                        <a:rPr lang="fr-FR" sz="2300" b="1" i="0" kern="1200" dirty="0" err="1">
                          <a:solidFill>
                            <a:srgbClr val="000000"/>
                          </a:solidFill>
                          <a:effectLst/>
                          <a:latin typeface="CS Avva Shenouda" panose="020B7200000000000000" pitchFamily="34" charset="0"/>
                          <a:ea typeface="+mn-ea"/>
                          <a:cs typeface="+mn-cs"/>
                        </a:rPr>
                        <a:t>myif</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mvoou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 </a:t>
                      </a:r>
                      <a:r>
                        <a:rPr lang="fr-FR" sz="2300" b="1" i="0" kern="1200" dirty="0" err="1">
                          <a:solidFill>
                            <a:srgbClr val="000000"/>
                          </a:solidFill>
                          <a:effectLst/>
                          <a:latin typeface="CS Avva Shenouda" panose="020B7200000000000000" pitchFamily="34" charset="0"/>
                          <a:ea typeface="+mn-ea"/>
                          <a:cs typeface="+mn-cs"/>
                        </a:rPr>
                        <a:t>ny`eteron</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hwn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nten,w</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nny`ete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ouon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ntan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erwou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mperenten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eqoun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epiracmoc</a:t>
                      </a:r>
                      <a:r>
                        <a:rPr lang="fr-FR" sz="2300" b="1" i="0" kern="1200" dirty="0">
                          <a:solidFill>
                            <a:srgbClr val="000000"/>
                          </a:solidFill>
                          <a:effectLst/>
                          <a:latin typeface="CS Avva Shenouda" panose="020B7200000000000000" pitchFamily="34" charset="0"/>
                          <a:ea typeface="+mn-ea"/>
                          <a:cs typeface="+mn-cs"/>
                        </a:rPr>
                        <a:t> @ alla </a:t>
                      </a:r>
                      <a:r>
                        <a:rPr lang="fr-FR" sz="2300" b="1" i="0" kern="1200" dirty="0" err="1">
                          <a:solidFill>
                            <a:srgbClr val="000000"/>
                          </a:solidFill>
                          <a:effectLst/>
                          <a:latin typeface="CS Avva Shenouda" panose="020B7200000000000000" pitchFamily="34" charset="0"/>
                          <a:ea typeface="+mn-ea"/>
                          <a:cs typeface="+mn-cs"/>
                        </a:rPr>
                        <a:t>nahmen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ebolha</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pipethwou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P=,=c I=y=c </a:t>
                      </a:r>
                      <a:r>
                        <a:rPr lang="fr-FR" sz="2300" b="1" i="0" kern="1200" dirty="0" err="1">
                          <a:solidFill>
                            <a:srgbClr val="000000"/>
                          </a:solidFill>
                          <a:effectLst/>
                          <a:latin typeface="CS Avva Shenouda" panose="020B7200000000000000" pitchFamily="34" charset="0"/>
                          <a:ea typeface="+mn-ea"/>
                          <a:cs typeface="+mn-cs"/>
                        </a:rPr>
                        <a:t>pen</a:t>
                      </a: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oic</a:t>
                      </a:r>
                      <a:r>
                        <a:rPr lang="fr-FR" sz="2300" b="1" i="0" kern="1200" dirty="0">
                          <a:solidFill>
                            <a:srgbClr val="000000"/>
                          </a:solidFill>
                          <a:effectLst/>
                          <a:latin typeface="CS Avva Shenouda" panose="020B7200000000000000" pitchFamily="34" charset="0"/>
                          <a:ea typeface="+mn-ea"/>
                          <a:cs typeface="+mn-cs"/>
                        </a:rPr>
                        <a:t> @ je ;</a:t>
                      </a:r>
                      <a:r>
                        <a:rPr lang="fr-FR" sz="2300" b="1" i="0" kern="1200" dirty="0" err="1">
                          <a:solidFill>
                            <a:srgbClr val="000000"/>
                          </a:solidFill>
                          <a:effectLst/>
                          <a:latin typeface="CS Avva Shenouda" panose="020B7200000000000000" pitchFamily="34" charset="0"/>
                          <a:ea typeface="+mn-ea"/>
                          <a:cs typeface="+mn-cs"/>
                        </a:rPr>
                        <a:t>wk</a:t>
                      </a:r>
                      <a:r>
                        <a:rPr lang="fr-FR" sz="2300" b="1" i="0" kern="1200" dirty="0">
                          <a:solidFill>
                            <a:srgbClr val="000000"/>
                          </a:solidFill>
                          <a:effectLst/>
                          <a:latin typeface="CS Avva Shenouda" panose="020B7200000000000000" pitchFamily="34" charset="0"/>
                          <a:ea typeface="+mn-ea"/>
                          <a:cs typeface="+mn-cs"/>
                        </a:rPr>
                        <a:t> te ]</a:t>
                      </a:r>
                      <a:r>
                        <a:rPr lang="fr-FR" sz="2300" b="1" i="0" kern="1200" dirty="0" err="1">
                          <a:solidFill>
                            <a:srgbClr val="000000"/>
                          </a:solidFill>
                          <a:effectLst/>
                          <a:latin typeface="CS Avva Shenouda" panose="020B7200000000000000" pitchFamily="34" charset="0"/>
                          <a:ea typeface="+mn-ea"/>
                          <a:cs typeface="+mn-cs"/>
                        </a:rPr>
                        <a:t>metouro</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jom</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pi`wou</a:t>
                      </a:r>
                      <a:r>
                        <a:rPr lang="fr-FR" sz="2300" b="1" i="0" kern="1200" dirty="0">
                          <a:solidFill>
                            <a:srgbClr val="000000"/>
                          </a:solidFill>
                          <a:effectLst/>
                          <a:latin typeface="CS Avva Shenouda" panose="020B7200000000000000" pitchFamily="34" charset="0"/>
                          <a:ea typeface="+mn-ea"/>
                          <a:cs typeface="+mn-cs"/>
                        </a:rPr>
                        <a:t> sa `</a:t>
                      </a:r>
                      <a:r>
                        <a:rPr lang="fr-FR" sz="2300" b="1" i="0" kern="1200" dirty="0" err="1">
                          <a:solidFill>
                            <a:srgbClr val="000000"/>
                          </a:solidFill>
                          <a:effectLst/>
                          <a:latin typeface="CS Avva Shenouda" panose="020B7200000000000000" pitchFamily="34" charset="0"/>
                          <a:ea typeface="+mn-ea"/>
                          <a:cs typeface="+mn-cs"/>
                        </a:rPr>
                        <a:t>eneh</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Amyn</a:t>
                      </a:r>
                      <a:r>
                        <a:rPr lang="fr-FR" sz="2300" b="1" i="0" kern="1200" dirty="0">
                          <a:solidFill>
                            <a:srgbClr val="000000"/>
                          </a:solidFill>
                          <a:effectLst/>
                          <a:latin typeface="CS Avva Shenouda" panose="020B7200000000000000" pitchFamily="34" charset="0"/>
                          <a:ea typeface="+mn-ea"/>
                          <a:cs typeface="+mn-cs"/>
                        </a:rPr>
                        <a:t>. </a:t>
                      </a: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par Le Christ Jésus notre Seigneur, car c’est à Toi qu’appartiennent le règne, la puissance et la gloire éternellement, </a:t>
                      </a:r>
                      <a:r>
                        <a:rPr kumimoji="0" lang="en-US"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Amen. </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أَبَانَا الَّذِي فِي السَّمَاوَاتِ، لِيَتَقَدَّسِ اسْمُكَ، </a:t>
                      </a:r>
                      <a:r>
                        <a:rPr kumimoji="0" lang="ar-SA" altLang="zh-CN" sz="2800" b="1" i="0" u="none" strike="noStrike" cap="none" normalizeH="0" baseline="0" dirty="0" err="1">
                          <a:ln>
                            <a:noFill/>
                          </a:ln>
                          <a:solidFill>
                            <a:srgbClr val="000000"/>
                          </a:solidFill>
                          <a:effectLst/>
                          <a:latin typeface="Book Antiqua" panose="02040602050305030304" pitchFamily="18" charset="0"/>
                          <a:cs typeface="Arial" charset="0"/>
                        </a:rPr>
                        <a:t>لِيَأْتِ</a:t>
                      </a: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 مَلَكُوتُكَ، لِتَكُنْ مَشِيئَتُكَ، كَمَا فِي السَّمَاءِ، كَذَلِكَ عَلَى الأَرْضِ، خُبْزَنَا الَّذِي لِلْغَدِ، أَعْطِنَا الْيَوْمَ، وَاغْفِرْ لَنَا ذُنُوبَنَا، كَمَا نَغْفِرُ نَحْنُ أَيْضاً لِلْمُذْنِبِينَ إِلَيْنَا، وَلا تُدْخِلْنَا فِي تَجْرِبَةٍ، لَكِنْ نَجِّنَا مِنَ الشِّرِّيرِ، بِالْمَسِيحِ يَسُوعَ رَبِّنَا، لأَنَّ لَكَ الْمُلْكَ وَالْقُوَّةَ وَالْمَجْدَ إِلَى الأَبَدِ، آمِينَ. </a:t>
                      </a:r>
                      <a:endParaRPr kumimoji="0" lang="en-CA"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158906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4001417508"/>
              </p:ext>
            </p:extLst>
          </p:nvPr>
        </p:nvGraphicFramePr>
        <p:xfrm>
          <a:off x="426000" y="531000"/>
          <a:ext cx="11340000" cy="5796000"/>
        </p:xfrm>
        <a:graphic>
          <a:graphicData uri="http://schemas.openxmlformats.org/drawingml/2006/table">
            <a:tbl>
              <a:tblPr/>
              <a:tblGrid>
                <a:gridCol w="5871194">
                  <a:extLst>
                    <a:ext uri="{9D8B030D-6E8A-4147-A177-3AD203B41FA5}">
                      <a16:colId xmlns:a16="http://schemas.microsoft.com/office/drawing/2014/main" val="20001"/>
                    </a:ext>
                  </a:extLst>
                </a:gridCol>
                <a:gridCol w="5468806">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0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Fais que j'entende les chants et la fête : ils danseront les os que Tu broyais.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0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Détourne Ta Face de mes fautes, enlève tous mes péchés.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0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Créé en moi un cœur pur, ô mon Dieu, renouvelles et raffermis au fond de moi mon esprit.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0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Ne me chasses pas loin de Ta face, ne me reprends Ton Esprit Saint.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mn-cs"/>
                        </a:rPr>
                        <a:t>تُسْمِعُنِي سُرُوراً وَفَرَحاً، فَتَبْتَهِجَ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ٱلْعِظَامُ</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ٱلْمُتَوَاضِعَةُ</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endParaRPr kumimoji="0" lang="fr-FR" sz="40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err="1">
                          <a:ln>
                            <a:noFill/>
                          </a:ln>
                          <a:solidFill>
                            <a:srgbClr val="000000"/>
                          </a:solidFill>
                          <a:effectLst/>
                          <a:latin typeface="Book Antiqua" panose="02040602050305030304" pitchFamily="18" charset="0"/>
                          <a:cs typeface="+mn-cs"/>
                        </a:rPr>
                        <a:t>ٱصْرِفْ</a:t>
                      </a:r>
                      <a:r>
                        <a:rPr kumimoji="0" lang="ar-SA" sz="4000" b="1" i="0" u="none" strike="noStrike" cap="none" normalizeH="0" baseline="0" dirty="0">
                          <a:ln>
                            <a:noFill/>
                          </a:ln>
                          <a:solidFill>
                            <a:srgbClr val="000000"/>
                          </a:solidFill>
                          <a:effectLst/>
                          <a:latin typeface="Book Antiqua" panose="02040602050305030304" pitchFamily="18" charset="0"/>
                          <a:cs typeface="+mn-cs"/>
                        </a:rPr>
                        <a:t> وَجْهَكَ عَنْ خَطَايَايَ،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وَٱمْحُ</a:t>
                      </a:r>
                      <a:r>
                        <a:rPr kumimoji="0" lang="ar-SA" sz="4000" b="1" i="0" u="none" strike="noStrike" cap="none" normalizeH="0" baseline="0" dirty="0">
                          <a:ln>
                            <a:noFill/>
                          </a:ln>
                          <a:solidFill>
                            <a:srgbClr val="000000"/>
                          </a:solidFill>
                          <a:effectLst/>
                          <a:latin typeface="Book Antiqua" panose="02040602050305030304" pitchFamily="18" charset="0"/>
                          <a:cs typeface="+mn-cs"/>
                        </a:rPr>
                        <a:t> كُلَّ آثَامِي. </a:t>
                      </a:r>
                      <a:endParaRPr kumimoji="0" lang="fr-FR" sz="40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mn-cs"/>
                        </a:rPr>
                        <a:t>قَلْباً نَقِيّاً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ٱخْلُقْ</a:t>
                      </a:r>
                      <a:r>
                        <a:rPr kumimoji="0" lang="ar-SA" sz="4000" b="1" i="0" u="none" strike="noStrike" cap="none" normalizeH="0" baseline="0" dirty="0">
                          <a:ln>
                            <a:noFill/>
                          </a:ln>
                          <a:solidFill>
                            <a:srgbClr val="000000"/>
                          </a:solidFill>
                          <a:effectLst/>
                          <a:latin typeface="Book Antiqua" panose="02040602050305030304" pitchFamily="18" charset="0"/>
                          <a:cs typeface="+mn-cs"/>
                        </a:rPr>
                        <a:t> فِيَّ يَا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ٱللهُ</a:t>
                      </a:r>
                      <a:r>
                        <a:rPr kumimoji="0" lang="ar-SA" sz="4000" b="1" i="0" u="none" strike="noStrike" cap="none" normalizeH="0" baseline="0" dirty="0">
                          <a:ln>
                            <a:noFill/>
                          </a:ln>
                          <a:solidFill>
                            <a:srgbClr val="000000"/>
                          </a:solidFill>
                          <a:effectLst/>
                          <a:latin typeface="Book Antiqua" panose="02040602050305030304" pitchFamily="18" charset="0"/>
                          <a:cs typeface="+mn-cs"/>
                        </a:rPr>
                        <a:t>، وَرُوحاً مُسْتَقِيماً جَدِّدْ فِي أَحْشَائِي. </a:t>
                      </a:r>
                      <a:endParaRPr kumimoji="0" lang="fr-FR" sz="40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mn-cs"/>
                        </a:rPr>
                        <a:t>لَا تَطْرَحْنِي مِنْ قُدَّامِ وَجْهِكَ، وَرُوحَكَ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ٱلْقُدُّوسَ</a:t>
                      </a:r>
                      <a:r>
                        <a:rPr kumimoji="0" lang="ar-SA" sz="4000" b="1" i="0" u="none" strike="noStrike" cap="none" normalizeH="0" baseline="0" dirty="0">
                          <a:ln>
                            <a:noFill/>
                          </a:ln>
                          <a:solidFill>
                            <a:srgbClr val="000000"/>
                          </a:solidFill>
                          <a:effectLst/>
                          <a:latin typeface="Book Antiqua" panose="02040602050305030304" pitchFamily="18" charset="0"/>
                          <a:cs typeface="+mn-cs"/>
                        </a:rPr>
                        <a:t> لَا تَنْزِعْهُ مِنِّي. </a:t>
                      </a:r>
                      <a:endParaRPr kumimoji="0" lang="en-US" sz="40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73192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0347" name="Group 59"/>
          <p:cNvGraphicFramePr>
            <a:graphicFrameLocks noGrp="1"/>
          </p:cNvGraphicFramePr>
          <p:nvPr>
            <p:ph type="tbl" idx="1"/>
            <p:extLst>
              <p:ext uri="{D42A27DB-BD31-4B8C-83A1-F6EECF244321}">
                <p14:modId xmlns:p14="http://schemas.microsoft.com/office/powerpoint/2010/main" val="1529848485"/>
              </p:ext>
            </p:extLst>
          </p:nvPr>
        </p:nvGraphicFramePr>
        <p:xfrm>
          <a:off x="426000" y="531000"/>
          <a:ext cx="11340000" cy="5795999"/>
        </p:xfrm>
        <a:graphic>
          <a:graphicData uri="http://schemas.openxmlformats.org/drawingml/2006/table">
            <a:tbl>
              <a:tblPr/>
              <a:tblGrid>
                <a:gridCol w="3850875">
                  <a:extLst>
                    <a:ext uri="{9D8B030D-6E8A-4147-A177-3AD203B41FA5}">
                      <a16:colId xmlns:a16="http://schemas.microsoft.com/office/drawing/2014/main" val="20000"/>
                    </a:ext>
                  </a:extLst>
                </a:gridCol>
                <a:gridCol w="4299750">
                  <a:extLst>
                    <a:ext uri="{9D8B030D-6E8A-4147-A177-3AD203B41FA5}">
                      <a16:colId xmlns:a16="http://schemas.microsoft.com/office/drawing/2014/main" val="20001"/>
                    </a:ext>
                  </a:extLst>
                </a:gridCol>
                <a:gridCol w="3189375">
                  <a:extLst>
                    <a:ext uri="{9D8B030D-6E8A-4147-A177-3AD203B41FA5}">
                      <a16:colId xmlns:a16="http://schemas.microsoft.com/office/drawing/2014/main" val="20002"/>
                    </a:ext>
                  </a:extLst>
                </a:gridCol>
              </a:tblGrid>
              <a:tr h="47784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0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1" i="0" u="none" strike="noStrike" cap="none" normalizeH="0" baseline="0" dirty="0">
                          <a:ln>
                            <a:noFill/>
                          </a:ln>
                          <a:solidFill>
                            <a:srgbClr val="C00000"/>
                          </a:solidFill>
                          <a:effectLst/>
                          <a:latin typeface="Book Antiqua" panose="02040602050305030304" pitchFamily="18" charset="0"/>
                          <a:cs typeface="Arial" pitchFamily="34" charset="0"/>
                        </a:rPr>
                        <a:t>Le peuple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1" i="0" u="none" strike="noStrike" cap="none" normalizeH="0" baseline="0" dirty="0">
                          <a:ln>
                            <a:noFill/>
                          </a:ln>
                          <a:solidFill>
                            <a:srgbClr val="C00000"/>
                          </a:solidFill>
                          <a:effectLst/>
                          <a:latin typeface="Book Antiqua" panose="02040602050305030304" pitchFamily="18" charset="0"/>
                          <a:cs typeface="Arial" pitchFamily="34" charset="0"/>
                        </a:rPr>
                        <a:t>الشَّعْبُ : </a:t>
                      </a:r>
                      <a:endParaRPr kumimoji="0" lang="ar-EG" sz="20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98755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a:ln>
                            <a:noFill/>
                          </a:ln>
                          <a:solidFill>
                            <a:srgbClr val="000000"/>
                          </a:solidFill>
                          <a:effectLst/>
                          <a:latin typeface="Avva_Marcos" panose="04020500000000000000" pitchFamily="82" charset="0"/>
                          <a:cs typeface="Arial" charset="0"/>
                        </a:rPr>
                        <a:t>Q</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P=,=c I=y=c pen{</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CA" sz="2800" b="1" i="0" u="none" strike="noStrike" cap="none" normalizeH="0" baseline="0" dirty="0">
                          <a:ln>
                            <a:noFill/>
                          </a:ln>
                          <a:solidFill>
                            <a:srgbClr val="000000"/>
                          </a:solidFill>
                          <a:effectLst/>
                          <a:latin typeface="Book Antiqua" panose="02040602050305030304" pitchFamily="18" charset="0"/>
                          <a:cs typeface="Arial" charset="0"/>
                        </a:rPr>
                        <a:t>Par le Christ Jésus </a:t>
                      </a:r>
                      <a:r>
                        <a:rPr kumimoji="0" lang="en-CA" sz="2800" b="1" i="0" u="none" strike="noStrike" cap="none" normalizeH="0" baseline="0" dirty="0" err="1">
                          <a:ln>
                            <a:noFill/>
                          </a:ln>
                          <a:solidFill>
                            <a:srgbClr val="000000"/>
                          </a:solidFill>
                          <a:effectLst/>
                          <a:latin typeface="Book Antiqua" panose="02040602050305030304" pitchFamily="18" charset="0"/>
                          <a:cs typeface="Arial" charset="0"/>
                        </a:rPr>
                        <a:t>notre</a:t>
                      </a:r>
                      <a:r>
                        <a:rPr kumimoji="0" lang="en-CA" sz="2800" b="1" i="0" u="none" strike="noStrike" cap="none" normalizeH="0" baseline="0" dirty="0">
                          <a:ln>
                            <a:noFill/>
                          </a:ln>
                          <a:solidFill>
                            <a:srgbClr val="000000"/>
                          </a:solidFill>
                          <a:effectLst/>
                          <a:latin typeface="Book Antiqua" panose="02040602050305030304" pitchFamily="18" charset="0"/>
                          <a:cs typeface="Arial" charset="0"/>
                        </a:rPr>
                        <a:t> Seigneur.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بِالْمَسِيحِ يَسُوعَ رَبُّنَا.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3811238804"/>
                  </a:ext>
                </a:extLst>
              </a:tr>
              <a:tr h="4141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0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1" i="0" u="none" strike="noStrike" cap="none" normalizeH="0" baseline="0" dirty="0">
                          <a:ln>
                            <a:noFill/>
                          </a:ln>
                          <a:solidFill>
                            <a:srgbClr val="C00000"/>
                          </a:solidFill>
                          <a:effectLst/>
                          <a:latin typeface="Book Antiqua" panose="02040602050305030304" pitchFamily="18" charset="0"/>
                          <a:cs typeface="Arial" pitchFamily="34" charset="0"/>
                        </a:rPr>
                        <a:t>Le diacre :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a:ln>
                            <a:noFill/>
                          </a:ln>
                          <a:solidFill>
                            <a:srgbClr val="C00000"/>
                          </a:solidFill>
                          <a:effectLst/>
                          <a:latin typeface="Book Antiqua" panose="02040602050305030304" pitchFamily="18" charset="0"/>
                          <a:cs typeface="Arial" pitchFamily="34" charset="0"/>
                        </a:rPr>
                        <a:t>الشَّمَّاسُ : </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r h="98755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Tac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kevalac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umwn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Kuri`w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klinate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Inclinez vos têtes devant le Seigneur.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اِحْنُوا رُؤُوسَكُمْ لِلرَّبِّ.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2888149095"/>
                  </a:ext>
                </a:extLst>
              </a:tr>
              <a:tr h="60432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0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CA" sz="2000" b="1" i="0" u="none" strike="noStrike" cap="none" normalizeH="0" baseline="0" dirty="0">
                        <a:ln>
                          <a:noFill/>
                        </a:ln>
                        <a:solidFill>
                          <a:srgbClr val="C00000"/>
                        </a:solidFill>
                        <a:effectLst/>
                        <a:latin typeface="CS Avva Shenouda" panose="020B7200000000000000" pitchFamily="34"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1" i="0" u="none" strike="noStrike" cap="none" normalizeH="0" baseline="0" dirty="0">
                          <a:ln>
                            <a:noFill/>
                          </a:ln>
                          <a:solidFill>
                            <a:srgbClr val="C00000"/>
                          </a:solidFill>
                          <a:effectLst/>
                          <a:latin typeface="Book Antiqua" panose="02040602050305030304" pitchFamily="18" charset="0"/>
                          <a:cs typeface="Arial" pitchFamily="34" charset="0"/>
                        </a:rPr>
                        <a:t>الشَّعْبُ : </a:t>
                      </a:r>
                      <a:endParaRPr kumimoji="0" lang="ar-EG" sz="20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977890567"/>
                  </a:ext>
                </a:extLst>
              </a:tr>
              <a:tr h="6052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Enwpion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Kuri`e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Devant Toi, Seigneur.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أَمَامَكَ يَا رَبُّ.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60503565"/>
                  </a:ext>
                </a:extLst>
              </a:tr>
              <a:tr h="60432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0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1" i="0" u="none" strike="noStrike" cap="none" normalizeH="0" baseline="0" dirty="0">
                          <a:ln>
                            <a:noFill/>
                          </a:ln>
                          <a:solidFill>
                            <a:srgbClr val="C00000"/>
                          </a:solidFill>
                          <a:effectLst/>
                          <a:latin typeface="Book Antiqua" panose="02040602050305030304" pitchFamily="18" charset="0"/>
                          <a:cs typeface="Arial" pitchFamily="34" charset="0"/>
                        </a:rPr>
                        <a:t>Le diacre : </a:t>
                      </a:r>
                      <a:endParaRPr kumimoji="0" lang="en-US" sz="2000" b="1" i="0" u="none" strike="noStrike" cap="none" normalizeH="0" baseline="0" dirty="0">
                        <a:ln>
                          <a:noFill/>
                        </a:ln>
                        <a:solidFill>
                          <a:srgbClr val="C00000"/>
                        </a:solidFill>
                        <a:effectLst/>
                        <a:latin typeface="CS Avva Shenouda" panose="020B7200000000000000" pitchFamily="34"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000" b="1" i="0" u="none" strike="noStrike" cap="none" normalizeH="0" baseline="0" dirty="0">
                          <a:ln>
                            <a:noFill/>
                          </a:ln>
                          <a:solidFill>
                            <a:srgbClr val="C00000"/>
                          </a:solidFill>
                          <a:effectLst/>
                          <a:latin typeface="Book Antiqua" panose="02040602050305030304" pitchFamily="18" charset="0"/>
                          <a:cs typeface="Arial" pitchFamily="34" charset="0"/>
                        </a:rPr>
                        <a:t>الشَّمَّاسُ : </a:t>
                      </a:r>
                      <a:endParaRPr kumimoji="0" lang="fr-FR" sz="2000" b="1" i="0" u="none" strike="noStrike" cap="none" normalizeH="0" baseline="0" dirty="0">
                        <a:ln>
                          <a:noFill/>
                        </a:ln>
                        <a:solidFill>
                          <a:srgbClr val="C00000"/>
                        </a:solidFill>
                        <a:effectLst/>
                        <a:latin typeface="Book Antiqua" panose="02040602050305030304" pitchFamily="18" charset="0"/>
                        <a:cs typeface="Arial"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316007955"/>
                  </a:ext>
                </a:extLst>
              </a:tr>
              <a:tr h="111498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Proc,wmen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meta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vobou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Amyn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Soyons attentifs dans la crainte de Dieu. Amen.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اِنْصِتُوا بِخَوْفِ اللهِ. آمِينَ.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459541019"/>
                  </a:ext>
                </a:extLst>
              </a:tr>
            </a:tbl>
          </a:graphicData>
        </a:graphic>
      </p:graphicFrame>
    </p:spTree>
  </p:cSld>
  <p:clrMapOvr>
    <a:masterClrMapping/>
  </p:clrMapOvr>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4434" name="Group 50"/>
          <p:cNvGraphicFramePr>
            <a:graphicFrameLocks noGrp="1"/>
          </p:cNvGraphicFramePr>
          <p:nvPr>
            <p:extLst>
              <p:ext uri="{D42A27DB-BD31-4B8C-83A1-F6EECF244321}">
                <p14:modId xmlns:p14="http://schemas.microsoft.com/office/powerpoint/2010/main" val="1783642432"/>
              </p:ext>
            </p:extLst>
          </p:nvPr>
        </p:nvGraphicFramePr>
        <p:xfrm>
          <a:off x="426000" y="531000"/>
          <a:ext cx="11340000" cy="5796000"/>
        </p:xfrm>
        <a:graphic>
          <a:graphicData uri="http://schemas.openxmlformats.org/drawingml/2006/table">
            <a:tbl>
              <a:tblPr/>
              <a:tblGrid>
                <a:gridCol w="3724875">
                  <a:extLst>
                    <a:ext uri="{9D8B030D-6E8A-4147-A177-3AD203B41FA5}">
                      <a16:colId xmlns:a16="http://schemas.microsoft.com/office/drawing/2014/main" val="20000"/>
                    </a:ext>
                  </a:extLst>
                </a:gridCol>
                <a:gridCol w="4356505">
                  <a:extLst>
                    <a:ext uri="{9D8B030D-6E8A-4147-A177-3AD203B41FA5}">
                      <a16:colId xmlns:a16="http://schemas.microsoft.com/office/drawing/2014/main" val="20001"/>
                    </a:ext>
                  </a:extLst>
                </a:gridCol>
                <a:gridCol w="3258620">
                  <a:extLst>
                    <a:ext uri="{9D8B030D-6E8A-4147-A177-3AD203B41FA5}">
                      <a16:colId xmlns:a16="http://schemas.microsoft.com/office/drawing/2014/main" val="20002"/>
                    </a:ext>
                  </a:extLst>
                </a:gridCol>
              </a:tblGrid>
              <a:tr h="76371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7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pitchFamily="34" charset="0"/>
                        </a:rPr>
                        <a:t>Le prêtre : </a:t>
                      </a:r>
                      <a:endParaRPr kumimoji="0" lang="en-US" sz="2700" b="1" i="0" u="none" strike="noStrike" cap="none" normalizeH="0" baseline="0" dirty="0">
                        <a:ln>
                          <a:noFill/>
                        </a:ln>
                        <a:solidFill>
                          <a:srgbClr val="C00000"/>
                        </a:solidFill>
                        <a:effectLst/>
                        <a:latin typeface="Book Antiqua" panose="02040602050305030304" pitchFamily="18" charset="0"/>
                        <a:cs typeface="Arial" pitchFamily="34"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pitchFamily="34" charset="0"/>
                        </a:rPr>
                        <a:t>الْكَاهِنُ : </a:t>
                      </a:r>
                      <a:endParaRPr kumimoji="0" lang="en-US" sz="2700" b="1" i="0" u="none" strike="noStrike" cap="none" normalizeH="0" baseline="0" dirty="0">
                        <a:ln>
                          <a:noFill/>
                        </a:ln>
                        <a:solidFill>
                          <a:srgbClr val="C00000"/>
                        </a:solidFill>
                        <a:effectLst/>
                        <a:latin typeface="Book Antiqua" panose="02040602050305030304" pitchFamily="18" charset="0"/>
                        <a:cs typeface="Arial" pitchFamily="34"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22026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700" b="1" i="0" u="none" strike="noStrike" cap="none" normalizeH="0" baseline="0" dirty="0">
                          <a:ln>
                            <a:noFill/>
                          </a:ln>
                          <a:solidFill>
                            <a:srgbClr val="000000"/>
                          </a:solidFill>
                          <a:effectLst/>
                          <a:latin typeface="CS Avva Shenouda" panose="020B7200000000000000" pitchFamily="34" charset="0"/>
                          <a:cs typeface="Arial" pitchFamily="34" charset="0"/>
                        </a:rPr>
                        <a:t>`</a:t>
                      </a:r>
                      <a:r>
                        <a:rPr kumimoji="0" lang="en-US" sz="3700" b="1" i="0" u="none" strike="noStrike" cap="none" normalizeH="0" baseline="0" dirty="0" err="1">
                          <a:ln>
                            <a:noFill/>
                          </a:ln>
                          <a:solidFill>
                            <a:srgbClr val="000000"/>
                          </a:solidFill>
                          <a:effectLst/>
                          <a:latin typeface="CS Avva Shenouda" panose="020B7200000000000000" pitchFamily="34" charset="0"/>
                          <a:cs typeface="Arial" pitchFamily="34" charset="0"/>
                        </a:rPr>
                        <a:t>Iryny</a:t>
                      </a:r>
                      <a:r>
                        <a:rPr kumimoji="0" lang="en-US" sz="3700" b="1" i="0" u="none" strike="noStrike" cap="none" normalizeH="0" baseline="0" dirty="0">
                          <a:ln>
                            <a:noFill/>
                          </a:ln>
                          <a:solidFill>
                            <a:srgbClr val="000000"/>
                          </a:solidFill>
                          <a:effectLst/>
                          <a:latin typeface="CS Avva Shenouda" panose="020B7200000000000000" pitchFamily="34" charset="0"/>
                          <a:cs typeface="Arial" pitchFamily="34" charset="0"/>
                        </a:rPr>
                        <a:t> </a:t>
                      </a:r>
                      <a:r>
                        <a:rPr kumimoji="0" lang="en-US" sz="3700" b="1" i="0" u="none" strike="noStrike" cap="none" normalizeH="0" baseline="0" dirty="0" err="1">
                          <a:ln>
                            <a:noFill/>
                          </a:ln>
                          <a:solidFill>
                            <a:srgbClr val="000000"/>
                          </a:solidFill>
                          <a:effectLst/>
                          <a:latin typeface="CS Avva Shenouda" panose="020B7200000000000000" pitchFamily="34" charset="0"/>
                          <a:cs typeface="Arial" pitchFamily="34" charset="0"/>
                        </a:rPr>
                        <a:t>paci</a:t>
                      </a:r>
                      <a:r>
                        <a:rPr kumimoji="0" lang="en-US" sz="3700" b="1" i="0" u="none" strike="noStrike" cap="none" normalizeH="0" baseline="0" dirty="0">
                          <a:ln>
                            <a:noFill/>
                          </a:ln>
                          <a:solidFill>
                            <a:srgbClr val="000000"/>
                          </a:solidFill>
                          <a:effectLst/>
                          <a:latin typeface="CS Avva Shenouda" panose="020B7200000000000000" pitchFamily="34" charset="0"/>
                          <a:cs typeface="Arial" pitchFamily="34" charset="0"/>
                        </a:rPr>
                        <a:t>. </a:t>
                      </a:r>
                      <a:endParaRPr kumimoji="0" lang="en-US" sz="3700" b="1" i="0" u="none" strike="noStrike" cap="none" normalizeH="0" baseline="0" dirty="0">
                        <a:ln>
                          <a:noFill/>
                        </a:ln>
                        <a:solidFill>
                          <a:srgbClr val="000000"/>
                        </a:solidFill>
                        <a:effectLst/>
                        <a:latin typeface="CS Avva Shenouda" panose="020B7200000000000000" pitchFamily="34"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700" b="1" i="1"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La paix soit avec vous</a:t>
                      </a:r>
                      <a:r>
                        <a:rPr kumimoji="0" lang="en-US" sz="43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sz="4300" b="1" i="0" u="none" strike="noStrike" cap="none" normalizeH="0" baseline="0" dirty="0">
                          <a:ln>
                            <a:noFill/>
                          </a:ln>
                          <a:solidFill>
                            <a:srgbClr val="000000"/>
                          </a:solidFill>
                          <a:effectLst/>
                          <a:latin typeface="Book Antiqua" panose="02040602050305030304" pitchFamily="18" charset="0"/>
                          <a:cs typeface="Arial" charset="0"/>
                        </a:rPr>
                        <a:t>السَّلَامُ لِجَمِيعِكُمْ.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9451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7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700" b="1" i="0" u="none" strike="noStrike" cap="none" normalizeH="0" baseline="0" dirty="0">
                        <a:ln>
                          <a:noFill/>
                        </a:ln>
                        <a:solidFill>
                          <a:srgbClr val="C00000"/>
                        </a:solidFill>
                        <a:effectLst/>
                        <a:latin typeface="Book Antiqua" panose="02040602050305030304" pitchFamily="18"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pitchFamily="34" charset="0"/>
                        </a:rPr>
                        <a:t>الشَّعْبُ : </a:t>
                      </a:r>
                      <a:endParaRPr kumimoji="0" lang="ar-EG"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866857">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700" b="1" i="0" u="none" strike="noStrike" cap="none" normalizeH="0" baseline="0" dirty="0">
                          <a:ln>
                            <a:noFill/>
                          </a:ln>
                          <a:solidFill>
                            <a:srgbClr val="000000"/>
                          </a:solidFill>
                          <a:effectLst/>
                          <a:latin typeface="CS Avva Shenouda" panose="020B7200000000000000" pitchFamily="34" charset="0"/>
                          <a:cs typeface="Arial" pitchFamily="34" charset="0"/>
                        </a:rPr>
                        <a:t>Ke </a:t>
                      </a:r>
                      <a:r>
                        <a:rPr kumimoji="0" lang="en-US" sz="3700" b="1" i="0" u="none" strike="noStrike" cap="none" normalizeH="0" baseline="0" dirty="0" err="1">
                          <a:ln>
                            <a:noFill/>
                          </a:ln>
                          <a:solidFill>
                            <a:srgbClr val="000000"/>
                          </a:solidFill>
                          <a:effectLst/>
                          <a:latin typeface="CS Avva Shenouda" panose="020B7200000000000000" pitchFamily="34" charset="0"/>
                          <a:cs typeface="Arial" pitchFamily="34" charset="0"/>
                        </a:rPr>
                        <a:t>tw</a:t>
                      </a:r>
                      <a:r>
                        <a:rPr kumimoji="0" lang="en-US" sz="3700" b="1" i="0" u="none" strike="noStrike" cap="none" normalizeH="0" baseline="0" dirty="0">
                          <a:ln>
                            <a:noFill/>
                          </a:ln>
                          <a:solidFill>
                            <a:srgbClr val="000000"/>
                          </a:solidFill>
                          <a:effectLst/>
                          <a:latin typeface="CS Avva Shenouda" panose="020B7200000000000000" pitchFamily="34" charset="0"/>
                          <a:cs typeface="Arial" pitchFamily="34" charset="0"/>
                        </a:rPr>
                        <a:t> `</a:t>
                      </a:r>
                      <a:r>
                        <a:rPr kumimoji="0" lang="en-US" sz="3700" b="1" i="0" u="none" strike="noStrike" cap="none" normalizeH="0" baseline="0" dirty="0" err="1">
                          <a:ln>
                            <a:noFill/>
                          </a:ln>
                          <a:solidFill>
                            <a:srgbClr val="000000"/>
                          </a:solidFill>
                          <a:effectLst/>
                          <a:latin typeface="CS Avva Shenouda" panose="020B7200000000000000" pitchFamily="34" charset="0"/>
                          <a:cs typeface="Arial" pitchFamily="34" charset="0"/>
                        </a:rPr>
                        <a:t>pneumati</a:t>
                      </a:r>
                      <a:r>
                        <a:rPr kumimoji="0" lang="en-US" sz="3700" b="1" i="0" u="none" strike="noStrike" cap="none" normalizeH="0" baseline="0" dirty="0">
                          <a:ln>
                            <a:noFill/>
                          </a:ln>
                          <a:solidFill>
                            <a:srgbClr val="000000"/>
                          </a:solidFill>
                          <a:effectLst/>
                          <a:latin typeface="CS Avva Shenouda" panose="020B7200000000000000" pitchFamily="34" charset="0"/>
                          <a:cs typeface="Arial" pitchFamily="34" charset="0"/>
                        </a:rPr>
                        <a:t> </a:t>
                      </a:r>
                      <a:r>
                        <a:rPr kumimoji="0" lang="en-US" sz="3700" b="1" i="0" u="none" strike="noStrike" cap="none" normalizeH="0" baseline="0" dirty="0" err="1">
                          <a:ln>
                            <a:noFill/>
                          </a:ln>
                          <a:solidFill>
                            <a:srgbClr val="000000"/>
                          </a:solidFill>
                          <a:effectLst/>
                          <a:latin typeface="CS Avva Shenouda" panose="020B7200000000000000" pitchFamily="34" charset="0"/>
                          <a:cs typeface="Arial" pitchFamily="34" charset="0"/>
                        </a:rPr>
                        <a:t>cou</a:t>
                      </a:r>
                      <a:r>
                        <a:rPr kumimoji="0" lang="en-US" sz="3700" b="1" i="0" u="none" strike="noStrike" cap="none" normalizeH="0" baseline="0" dirty="0">
                          <a:ln>
                            <a:noFill/>
                          </a:ln>
                          <a:solidFill>
                            <a:srgbClr val="000000"/>
                          </a:solidFill>
                          <a:effectLst/>
                          <a:latin typeface="CS Avva Shenouda" panose="020B7200000000000000" pitchFamily="34" charset="0"/>
                          <a:cs typeface="Arial" pitchFamily="34"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Et avec votre esprit</a:t>
                      </a:r>
                      <a:r>
                        <a:rPr kumimoji="0" lang="en-US" sz="37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sz="4300" b="1" i="0" u="none" strike="noStrike" cap="none" normalizeH="0" baseline="0" dirty="0">
                          <a:ln>
                            <a:noFill/>
                          </a:ln>
                          <a:solidFill>
                            <a:srgbClr val="000000"/>
                          </a:solidFill>
                          <a:effectLst/>
                          <a:latin typeface="Book Antiqua" panose="02040602050305030304" pitchFamily="18" charset="0"/>
                          <a:cs typeface="Arial" charset="0"/>
                        </a:rPr>
                        <a:t>وَلِرُوحِكَ أَيْضاً</a:t>
                      </a:r>
                      <a:r>
                        <a:rPr kumimoji="0" lang="en-US" sz="43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3945" name="Group 41"/>
          <p:cNvGraphicFramePr>
            <a:graphicFrameLocks noGrp="1"/>
          </p:cNvGraphicFramePr>
          <p:nvPr>
            <p:ph type="tbl" idx="1"/>
            <p:extLst>
              <p:ext uri="{D42A27DB-BD31-4B8C-83A1-F6EECF244321}">
                <p14:modId xmlns:p14="http://schemas.microsoft.com/office/powerpoint/2010/main" val="2662379687"/>
              </p:ext>
            </p:extLst>
          </p:nvPr>
        </p:nvGraphicFramePr>
        <p:xfrm>
          <a:off x="426000" y="531000"/>
          <a:ext cx="11340000" cy="5796000"/>
        </p:xfrm>
        <a:graphic>
          <a:graphicData uri="http://schemas.openxmlformats.org/drawingml/2006/table">
            <a:tbl>
              <a:tblPr/>
              <a:tblGrid>
                <a:gridCol w="6721694">
                  <a:extLst>
                    <a:ext uri="{9D8B030D-6E8A-4147-A177-3AD203B41FA5}">
                      <a16:colId xmlns:a16="http://schemas.microsoft.com/office/drawing/2014/main" val="20000"/>
                    </a:ext>
                  </a:extLst>
                </a:gridCol>
                <a:gridCol w="4618306">
                  <a:extLst>
                    <a:ext uri="{9D8B030D-6E8A-4147-A177-3AD203B41FA5}">
                      <a16:colId xmlns:a16="http://schemas.microsoft.com/office/drawing/2014/main" val="20001"/>
                    </a:ext>
                  </a:extLst>
                </a:gridCol>
              </a:tblGrid>
              <a:tr h="41116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CA" sz="20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384839">
                <a:tc>
                  <a:txBody>
                    <a:bodyPr/>
                    <a:lstStyle>
                      <a:lvl1pPr>
                        <a:lnSpc>
                          <a:spcPct val="84000"/>
                        </a:lnSpc>
                        <a:spcBef>
                          <a:spcPts val="1425"/>
                        </a:spcBef>
                        <a:spcAft>
                          <a:spcPts val="13"/>
                        </a:spcAft>
                        <a:buClr>
                          <a:srgbClr val="000000"/>
                        </a:buClr>
                        <a:buSzPct val="100000"/>
                        <a:buFont typeface="Times New Roman" panose="02020603050405020304" pitchFamily="18" charset="0"/>
                        <a:defRPr sz="2400">
                          <a:solidFill>
                            <a:srgbClr val="000000"/>
                          </a:solidFill>
                          <a:latin typeface="Aptos" panose="020B0004020202020204" pitchFamily="34" charset="0"/>
                          <a:cs typeface="Source Han Sans CN" charset="0"/>
                        </a:defRPr>
                      </a:lvl1pPr>
                      <a:lvl2pPr marL="457200">
                        <a:lnSpc>
                          <a:spcPct val="84000"/>
                        </a:lnSpc>
                        <a:spcBef>
                          <a:spcPts val="113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2pPr>
                      <a:lvl3pPr marL="914400">
                        <a:lnSpc>
                          <a:spcPct val="84000"/>
                        </a:lnSpc>
                        <a:spcBef>
                          <a:spcPts val="863"/>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3pPr>
                      <a:lvl4pPr marL="1371600">
                        <a:lnSpc>
                          <a:spcPct val="84000"/>
                        </a:lnSpc>
                        <a:spcBef>
                          <a:spcPts val="575"/>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4pPr>
                      <a:lvl5pPr marL="182880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5pPr>
                      <a:lvl6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6pPr>
                      <a:lvl7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7pPr>
                      <a:lvl8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8pPr>
                      <a:lvl9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9p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200" b="1" i="0" u="none" strike="noStrike" cap="none" normalizeH="0" baseline="0" dirty="0">
                          <a:ln>
                            <a:noFill/>
                          </a:ln>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Maître Seigneur Jésus-Christ, Fils unique et Verbe de Dieu le Père, Qui a brisé tous les liens de nos péchés par Ta Passion salva­trice et vivifiante.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2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Tu as soufflé à la face de Tes saints disciples et apôtres purs en leur disant :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2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Recevez le Saint Esprit, ceux à qui vous remettrez les péchés, ils leur seront remis ; ceux à qui vous les retiendrez, ils leur seront retenus.  »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2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Maintenant aussi ô Maître, Toi, Qui par l'intermédiaire de Tes saints apôtres, as accordé à ceux qui exer­cent les fonctions sacerdotales en tout temps dans Ta sainte Église, de remet­tre les péchés sur la terre, de lier et de délier les nœuds de l'iniquité. </a:t>
                      </a:r>
                      <a:endParaRPr kumimoji="0" lang="fr-FR" altLang="fr-FR" sz="2200" b="1"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52616" marR="52616" marT="0" marB="0" horzOverflow="overflow">
                    <a:lnL>
                      <a:noFill/>
                    </a:lnL>
                    <a:lnR>
                      <a:noFill/>
                    </a:lnR>
                    <a:lnT cap="flat">
                      <a:noFill/>
                    </a:lnT>
                    <a:lnB cap="flat">
                      <a:noFill/>
                    </a:lnB>
                    <a:lnTlToBr>
                      <a:noFill/>
                    </a:lnTlToBr>
                    <a:lnBlToTr>
                      <a:noFill/>
                    </a:lnBlToTr>
                    <a:noFill/>
                  </a:tcPr>
                </a:tc>
                <a:tc>
                  <a:txBody>
                    <a:bodyPr/>
                    <a:lstStyle>
                      <a:lvl1pPr>
                        <a:lnSpc>
                          <a:spcPct val="84000"/>
                        </a:lnSpc>
                        <a:spcBef>
                          <a:spcPts val="1425"/>
                        </a:spcBef>
                        <a:spcAft>
                          <a:spcPts val="13"/>
                        </a:spcAft>
                        <a:buClr>
                          <a:srgbClr val="000000"/>
                        </a:buClr>
                        <a:buSzPct val="100000"/>
                        <a:buFont typeface="Times New Roman" panose="02020603050405020304" pitchFamily="18" charset="0"/>
                        <a:defRPr sz="2400">
                          <a:solidFill>
                            <a:srgbClr val="000000"/>
                          </a:solidFill>
                          <a:latin typeface="Aptos" panose="020B0004020202020204" pitchFamily="34" charset="0"/>
                          <a:cs typeface="Source Han Sans CN" charset="0"/>
                        </a:defRPr>
                      </a:lvl1pPr>
                      <a:lvl2pPr marL="457200">
                        <a:lnSpc>
                          <a:spcPct val="84000"/>
                        </a:lnSpc>
                        <a:spcBef>
                          <a:spcPts val="113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2pPr>
                      <a:lvl3pPr marL="914400">
                        <a:lnSpc>
                          <a:spcPct val="84000"/>
                        </a:lnSpc>
                        <a:spcBef>
                          <a:spcPts val="863"/>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3pPr>
                      <a:lvl4pPr marL="1371600">
                        <a:lnSpc>
                          <a:spcPct val="84000"/>
                        </a:lnSpc>
                        <a:spcBef>
                          <a:spcPts val="575"/>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4pPr>
                      <a:lvl5pPr marL="182880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5pPr>
                      <a:lvl6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6pPr>
                      <a:lvl7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7pPr>
                      <a:lvl8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8pPr>
                      <a:lvl9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9p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أَيُّهَا السَّيِّدُ الرَّبُّ يَسُوعُ الْمَسِيحُ،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الِٱبْنُ</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ٱلْوَحِيدُ</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وَكَلِمَةُ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ٱللهِ</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ٱلْآبِ</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ٱلَّذِي</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قَطَعَ كُلَّ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رِبَاطَاتِ</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خَطَايَانَا مِنْ قَبْلِ آلاَمِهِ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ٱلْمُخَلِّصَةِ</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ٱلْمُحْيِيَةِ</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endParaRPr kumimoji="0" lang="fr-FR"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ٱلَّذِي</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نَفَخَ فِي وُجهِ تَلَامِيذِهِ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ٱلْقِدِّيسِينَ</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وَرُسُلِهِ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ٱلْأَطْهَارِ</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وَقَالَ لَهُمْ</a:t>
                      </a:r>
                      <a:r>
                        <a:rPr kumimoji="0" lang="fr-FR"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a:t>
                      </a:r>
                      <a:r>
                        <a:rPr kumimoji="0" lang="fr-FR"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p>
                    <a:p>
                      <a:pPr marL="0" marR="0" lvl="0" indent="0" algn="just" defTabSz="914400" rtl="1" eaLnBrk="1" fontAlgn="base" latinLnBrk="0" hangingPunct="1">
                        <a:lnSpc>
                          <a:spcPct val="100000"/>
                        </a:lnSpc>
                        <a:spcBef>
                          <a:spcPct val="0"/>
                        </a:spcBef>
                        <a:spcAft>
                          <a:spcPts val="1000"/>
                        </a:spcAft>
                        <a:buClrTx/>
                        <a:buSzTx/>
                        <a:buFontTx/>
                        <a:buNone/>
                        <a:tabLst/>
                      </a:pPr>
                      <a:r>
                        <a:rPr kumimoji="0" lang="fr-FR"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ٱقْبَلُوا</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ٱلرُّوحَ</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ٱلْقُدُسَ</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مَنْ غَفَرْتُمْ لَهُمْ خَطَايَاهُمْ غُفِرَتْ لَهُمْ، وَمَنْ أَمْسَكْتُمُوهَا عَلَيْهِمْ أُمْسِكَتْ. </a:t>
                      </a:r>
                      <a:r>
                        <a:rPr kumimoji="0" lang="fr-FR"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 </a:t>
                      </a: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أَنْتَ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ٱلآنَ</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أَيْضاً يَا سَيِّدَنَا، مِنْ قَبْلِ رُسُلِكَ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ٱلْأَطْهَارِ</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أَنْعَمْتَ عَلَى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ٱلَّذِينَ</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يَعْمَلُونَ فِي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ٱلْكَهَنُوتِ</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كُلَّ زَمَانٍ فِي كَنِيسَتِكَ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ٱلْمُقَدَّسَةِ</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أَنْ يَغْفِرُوا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ٱلْخَطَايَا</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عَلَى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ٱلْأَرْضِ</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وَيَرْبِطُوا وَيَحُلُّوا كُلَّ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رِبَاطَاتِ</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24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ٱلظُّلْمِ</a:t>
                      </a:r>
                      <a:r>
                        <a:rPr kumimoji="0" lang="ar-SA"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endParaRPr kumimoji="0" lang="fr-FR"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L="52616" marR="52616"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2070320906"/>
                  </a:ext>
                </a:extLst>
              </a:tr>
            </a:tbl>
          </a:graphicData>
        </a:graphic>
      </p:graphicFrame>
      <p:graphicFrame>
        <p:nvGraphicFramePr>
          <p:cNvPr id="2" name="Tableau 1">
            <a:extLst>
              <a:ext uri="{FF2B5EF4-FFF2-40B4-BE49-F238E27FC236}">
                <a16:creationId xmlns:a16="http://schemas.microsoft.com/office/drawing/2014/main" id="{01DA660F-7AA0-E8CD-2EAC-029991CEF187}"/>
              </a:ext>
            </a:extLst>
          </p:cNvPr>
          <p:cNvGraphicFramePr>
            <a:graphicFrameLocks noGrp="1"/>
          </p:cNvGraphicFramePr>
          <p:nvPr>
            <p:extLst>
              <p:ext uri="{D42A27DB-BD31-4B8C-83A1-F6EECF244321}">
                <p14:modId xmlns:p14="http://schemas.microsoft.com/office/powerpoint/2010/main" val="2958596734"/>
              </p:ext>
            </p:extLst>
          </p:nvPr>
        </p:nvGraphicFramePr>
        <p:xfrm>
          <a:off x="2032000" y="0"/>
          <a:ext cx="8128000" cy="5400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49476720"/>
                    </a:ext>
                  </a:extLst>
                </a:gridCol>
              </a:tblGrid>
              <a:tr h="540000">
                <a:tc>
                  <a:txBody>
                    <a:bodyPr/>
                    <a:lstStyle/>
                    <a:p>
                      <a:pPr algn="ctr"/>
                      <a:r>
                        <a:rPr lang="fr-FR" sz="2800" b="1" dirty="0">
                          <a:solidFill>
                            <a:srgbClr val="000000"/>
                          </a:solidFill>
                          <a:latin typeface="Book Antiqua" panose="02040602050305030304" pitchFamily="18" charset="0"/>
                        </a:rPr>
                        <a:t>Absolution - </a:t>
                      </a:r>
                      <a:r>
                        <a:rPr lang="ar-EG" sz="2800" b="1" dirty="0">
                          <a:solidFill>
                            <a:srgbClr val="000000"/>
                          </a:solidFill>
                          <a:latin typeface="Book Antiqua" panose="02040602050305030304" pitchFamily="18" charset="0"/>
                        </a:rPr>
                        <a:t>التحليل</a:t>
                      </a:r>
                      <a:endParaRPr lang="fr-FR" sz="2800" b="1" dirty="0">
                        <a:solidFill>
                          <a:srgbClr val="000000"/>
                        </a:solidFill>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036909"/>
                  </a:ext>
                </a:extLst>
              </a:tr>
            </a:tbl>
          </a:graphicData>
        </a:graphic>
      </p:graphicFrame>
    </p:spTree>
  </p:cSld>
  <p:clrMapOvr>
    <a:masterClrMapping/>
  </p:clrMapOvr>
  <p:transition/>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020" name="Group 20"/>
          <p:cNvGraphicFramePr>
            <a:graphicFrameLocks noGrp="1"/>
          </p:cNvGraphicFramePr>
          <p:nvPr>
            <p:ph type="tbl" idx="1"/>
            <p:extLst>
              <p:ext uri="{D42A27DB-BD31-4B8C-83A1-F6EECF244321}">
                <p14:modId xmlns:p14="http://schemas.microsoft.com/office/powerpoint/2010/main" val="3736534352"/>
              </p:ext>
            </p:extLst>
          </p:nvPr>
        </p:nvGraphicFramePr>
        <p:xfrm>
          <a:off x="426000" y="531000"/>
          <a:ext cx="11340000" cy="5796000"/>
        </p:xfrm>
        <a:graphic>
          <a:graphicData uri="http://schemas.openxmlformats.org/drawingml/2006/table">
            <a:tbl>
              <a:tblPr/>
              <a:tblGrid>
                <a:gridCol w="6438193">
                  <a:extLst>
                    <a:ext uri="{9D8B030D-6E8A-4147-A177-3AD203B41FA5}">
                      <a16:colId xmlns:a16="http://schemas.microsoft.com/office/drawing/2014/main" val="20000"/>
                    </a:ext>
                  </a:extLst>
                </a:gridCol>
                <a:gridCol w="4901807">
                  <a:extLst>
                    <a:ext uri="{9D8B030D-6E8A-4147-A177-3AD203B41FA5}">
                      <a16:colId xmlns:a16="http://schemas.microsoft.com/office/drawing/2014/main" val="20001"/>
                    </a:ext>
                  </a:extLst>
                </a:gridCol>
              </a:tblGrid>
              <a:tr h="5796000">
                <a:tc>
                  <a:txBody>
                    <a:bodyPr/>
                    <a:lstStyle>
                      <a:lvl1pPr>
                        <a:lnSpc>
                          <a:spcPct val="84000"/>
                        </a:lnSpc>
                        <a:spcBef>
                          <a:spcPts val="1425"/>
                        </a:spcBef>
                        <a:spcAft>
                          <a:spcPts val="13"/>
                        </a:spcAft>
                        <a:buClr>
                          <a:srgbClr val="000000"/>
                        </a:buClr>
                        <a:buSzPct val="100000"/>
                        <a:buFont typeface="Times New Roman" panose="02020603050405020304" pitchFamily="18" charset="0"/>
                        <a:defRPr sz="2400">
                          <a:solidFill>
                            <a:srgbClr val="000000"/>
                          </a:solidFill>
                          <a:latin typeface="Aptos" panose="020B0004020202020204" pitchFamily="34" charset="0"/>
                          <a:cs typeface="Source Han Sans CN" charset="0"/>
                        </a:defRPr>
                      </a:lvl1pPr>
                      <a:lvl2pPr marL="457200">
                        <a:lnSpc>
                          <a:spcPct val="84000"/>
                        </a:lnSpc>
                        <a:spcBef>
                          <a:spcPts val="113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2pPr>
                      <a:lvl3pPr marL="914400">
                        <a:lnSpc>
                          <a:spcPct val="84000"/>
                        </a:lnSpc>
                        <a:spcBef>
                          <a:spcPts val="863"/>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3pPr>
                      <a:lvl4pPr marL="1371600">
                        <a:lnSpc>
                          <a:spcPct val="84000"/>
                        </a:lnSpc>
                        <a:spcBef>
                          <a:spcPts val="575"/>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4pPr>
                      <a:lvl5pPr marL="182880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5pPr>
                      <a:lvl6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6pPr>
                      <a:lvl7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7pPr>
                      <a:lvl8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8pPr>
                      <a:lvl9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9p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400" b="1" i="0" u="none" strike="noStrike" cap="none" normalizeH="0" baseline="0" dirty="0">
                          <a:ln>
                            <a:noFill/>
                          </a:ln>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Nous implorons et nous supplions Ta bonté, ô Ami du genre humain, pour Tes serviteurs,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mes pères, mes frères et mes sœurs,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et mon humble personne, ceux qui se sont inclinés devant Ta sainte gloire.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Accorde-nous Ta miséricorde et brise tous les liens de nos péchés.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Si nous avons failli contre Toi sciemment ou par ignorance, par faiblesse, par action, par parole ou par omission,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Toi, Qui connais la faiblesse du genre humain, Dieu très bon et Ami des hommes, accorde-nous la rémission de nos péchés. </a:t>
                      </a:r>
                      <a:endParaRPr kumimoji="0" lang="fr-FR" altLang="fr-FR" sz="2400" b="1"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52615" marR="52615" marT="0" marB="0" horzOverflow="overflow">
                    <a:lnL>
                      <a:noFill/>
                    </a:lnL>
                    <a:lnR>
                      <a:noFill/>
                    </a:lnR>
                    <a:lnT cap="flat">
                      <a:noFill/>
                    </a:lnT>
                    <a:lnB cap="flat">
                      <a:noFill/>
                    </a:lnB>
                    <a:lnTlToBr>
                      <a:noFill/>
                    </a:lnTlToBr>
                    <a:lnBlToTr>
                      <a:noFill/>
                    </a:lnBlToTr>
                    <a:noFill/>
                  </a:tcPr>
                </a:tc>
                <a:tc>
                  <a:txBody>
                    <a:bodyPr/>
                    <a:lstStyle>
                      <a:lvl1pPr>
                        <a:lnSpc>
                          <a:spcPct val="84000"/>
                        </a:lnSpc>
                        <a:spcBef>
                          <a:spcPts val="1425"/>
                        </a:spcBef>
                        <a:spcAft>
                          <a:spcPts val="13"/>
                        </a:spcAft>
                        <a:buClr>
                          <a:srgbClr val="000000"/>
                        </a:buClr>
                        <a:buSzPct val="100000"/>
                        <a:buFont typeface="Times New Roman" panose="02020603050405020304" pitchFamily="18" charset="0"/>
                        <a:defRPr sz="2400">
                          <a:solidFill>
                            <a:srgbClr val="000000"/>
                          </a:solidFill>
                          <a:latin typeface="Aptos" panose="020B0004020202020204" pitchFamily="34" charset="0"/>
                          <a:cs typeface="Source Han Sans CN" charset="0"/>
                        </a:defRPr>
                      </a:lvl1pPr>
                      <a:lvl2pPr marL="457200">
                        <a:lnSpc>
                          <a:spcPct val="84000"/>
                        </a:lnSpc>
                        <a:spcBef>
                          <a:spcPts val="113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2pPr>
                      <a:lvl3pPr marL="914400">
                        <a:lnSpc>
                          <a:spcPct val="84000"/>
                        </a:lnSpc>
                        <a:spcBef>
                          <a:spcPts val="863"/>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3pPr>
                      <a:lvl4pPr marL="1371600">
                        <a:lnSpc>
                          <a:spcPct val="84000"/>
                        </a:lnSpc>
                        <a:spcBef>
                          <a:spcPts val="575"/>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4pPr>
                      <a:lvl5pPr marL="182880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5pPr>
                      <a:lvl6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6pPr>
                      <a:lvl7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7pPr>
                      <a:lvl8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8pPr>
                      <a:lvl9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9p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8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ٱلْآنَ</a:t>
                      </a: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أَيْضاً نَسْأَلُ وَنَطْلُبُ مِنْ صَلَاحِكَ يَا مُحِبَّ </a:t>
                      </a:r>
                      <a:r>
                        <a:rPr kumimoji="0" lang="ar-SA" altLang="fr-FR" sz="28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ٱلْبَشَرِ</a:t>
                      </a: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عَنْ عَبِيدِكَ، </a:t>
                      </a:r>
                      <a:endParaRPr kumimoji="0" lang="fr-FR"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آبَائِي وَإِخْوَتِي، </a:t>
                      </a:r>
                      <a:endParaRPr kumimoji="0" lang="fr-FR"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وَضَعْفِ، هَؤُلَاءِ </a:t>
                      </a:r>
                      <a:r>
                        <a:rPr kumimoji="0" lang="ar-SA" altLang="fr-FR" sz="28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ٱلْمُنْحَنِينَ</a:t>
                      </a: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بِرُؤُوسِهِمْ أَمَامَ مَجْدِكَ </a:t>
                      </a:r>
                      <a:r>
                        <a:rPr kumimoji="0" lang="ar-SA" altLang="fr-FR" sz="28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ٱلْمُقَدَّسِ</a:t>
                      </a: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endParaRPr kumimoji="0" lang="fr-FR"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8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ٱرْزُقْنَا</a:t>
                      </a: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رَحْمَتَكَ، </a:t>
                      </a:r>
                      <a:r>
                        <a:rPr kumimoji="0" lang="ar-SA" altLang="fr-FR" sz="28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وَٱقْطَعْ</a:t>
                      </a: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كُلَّ </a:t>
                      </a:r>
                      <a:r>
                        <a:rPr kumimoji="0" lang="ar-SA" altLang="fr-FR" sz="28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رِبَاطَاتِ</a:t>
                      </a: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خَطَايَانَا. </a:t>
                      </a:r>
                      <a:endParaRPr kumimoji="0" lang="fr-FR"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وَإِنْ كُنَّا أَخْطَأْنَا إِلَيْكَ فِي شَيْءٍ، بِعِلْمٍ أَوْ بِغَيْرِ عِلْمٍ، أَوْ بِجَزَعِ </a:t>
                      </a:r>
                      <a:r>
                        <a:rPr kumimoji="0" lang="ar-SA" altLang="fr-FR" sz="28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ٱلْقَلْبِ</a:t>
                      </a: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أَوْ </a:t>
                      </a:r>
                      <a:r>
                        <a:rPr kumimoji="0" lang="ar-SA" altLang="fr-FR" sz="28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بِٱلْفِعْلِ</a:t>
                      </a: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أَوْ </a:t>
                      </a:r>
                      <a:r>
                        <a:rPr kumimoji="0" lang="ar-SA" altLang="fr-FR" sz="28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بِٱلْقَوْلِ</a:t>
                      </a: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أَوْ بِصِغَرِ </a:t>
                      </a:r>
                      <a:r>
                        <a:rPr kumimoji="0" lang="ar-SA" altLang="fr-FR" sz="28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ٱلْقَلْبِ</a:t>
                      </a: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endParaRPr kumimoji="0" lang="fr-FR"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فَأَنْتَ أَيُّهَا </a:t>
                      </a:r>
                      <a:r>
                        <a:rPr kumimoji="0" lang="ar-SA" altLang="fr-FR" sz="28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ٱلسَّيِّدُ</a:t>
                      </a: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28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ٱلْعَارِفُ</a:t>
                      </a: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بِضَعْفِ </a:t>
                      </a:r>
                      <a:r>
                        <a:rPr kumimoji="0" lang="ar-SA" altLang="fr-FR" sz="28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ٱلْبَشَرِ</a:t>
                      </a: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كَصَالِحٍ وَمُحِبِّ </a:t>
                      </a:r>
                      <a:r>
                        <a:rPr kumimoji="0" lang="ar-SA" altLang="fr-FR" sz="28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ٱلْبَشَرِ</a:t>
                      </a: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28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ٱللَّهُمَّ</a:t>
                      </a:r>
                      <a:r>
                        <a:rPr kumimoji="0" lang="ar-SA"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أَنْعِمْ عَلَيْنَا بِغُفْرَانِ خَطَايَانَا. </a:t>
                      </a:r>
                      <a:endParaRPr kumimoji="0" lang="fr-FR" altLang="fr-FR" sz="2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L="52615" marR="52615"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071" name="Group 23"/>
          <p:cNvGraphicFramePr>
            <a:graphicFrameLocks noGrp="1"/>
          </p:cNvGraphicFramePr>
          <p:nvPr>
            <p:ph type="tbl" idx="1"/>
            <p:extLst>
              <p:ext uri="{D42A27DB-BD31-4B8C-83A1-F6EECF244321}">
                <p14:modId xmlns:p14="http://schemas.microsoft.com/office/powerpoint/2010/main" val="1685695843"/>
              </p:ext>
            </p:extLst>
          </p:nvPr>
        </p:nvGraphicFramePr>
        <p:xfrm>
          <a:off x="426000" y="531000"/>
          <a:ext cx="11340000" cy="5796000"/>
        </p:xfrm>
        <a:graphic>
          <a:graphicData uri="http://schemas.openxmlformats.org/drawingml/2006/table">
            <a:tbl>
              <a:tblPr/>
              <a:tblGrid>
                <a:gridCol w="6506380">
                  <a:extLst>
                    <a:ext uri="{9D8B030D-6E8A-4147-A177-3AD203B41FA5}">
                      <a16:colId xmlns:a16="http://schemas.microsoft.com/office/drawing/2014/main" val="20000"/>
                    </a:ext>
                  </a:extLst>
                </a:gridCol>
                <a:gridCol w="4833620">
                  <a:extLst>
                    <a:ext uri="{9D8B030D-6E8A-4147-A177-3AD203B41FA5}">
                      <a16:colId xmlns:a16="http://schemas.microsoft.com/office/drawing/2014/main" val="20001"/>
                    </a:ext>
                  </a:extLst>
                </a:gridCol>
              </a:tblGrid>
              <a:tr h="5796000">
                <a:tc>
                  <a:txBody>
                    <a:bodyPr/>
                    <a:lstStyle>
                      <a:lvl1pPr>
                        <a:lnSpc>
                          <a:spcPct val="84000"/>
                        </a:lnSpc>
                        <a:spcBef>
                          <a:spcPts val="1425"/>
                        </a:spcBef>
                        <a:spcAft>
                          <a:spcPts val="13"/>
                        </a:spcAft>
                        <a:buClr>
                          <a:srgbClr val="000000"/>
                        </a:buClr>
                        <a:buSzPct val="100000"/>
                        <a:buFont typeface="Times New Roman" panose="02020603050405020304" pitchFamily="18" charset="0"/>
                        <a:defRPr sz="2400">
                          <a:solidFill>
                            <a:srgbClr val="000000"/>
                          </a:solidFill>
                          <a:latin typeface="Aptos" panose="020B0004020202020204" pitchFamily="34" charset="0"/>
                          <a:cs typeface="Source Han Sans CN" charset="0"/>
                        </a:defRPr>
                      </a:lvl1pPr>
                      <a:lvl2pPr marL="457200">
                        <a:lnSpc>
                          <a:spcPct val="84000"/>
                        </a:lnSpc>
                        <a:spcBef>
                          <a:spcPts val="113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2pPr>
                      <a:lvl3pPr marL="914400">
                        <a:lnSpc>
                          <a:spcPct val="84000"/>
                        </a:lnSpc>
                        <a:spcBef>
                          <a:spcPts val="863"/>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3pPr>
                      <a:lvl4pPr marL="1371600">
                        <a:lnSpc>
                          <a:spcPct val="84000"/>
                        </a:lnSpc>
                        <a:spcBef>
                          <a:spcPts val="575"/>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4pPr>
                      <a:lvl5pPr marL="182880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5pPr>
                      <a:lvl6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6pPr>
                      <a:lvl7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7pPr>
                      <a:lvl8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8pPr>
                      <a:lvl9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9p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600" b="1" i="0" u="none" strike="noStrike" cap="none" normalizeH="0" baseline="0" dirty="0">
                          <a:ln>
                            <a:noFill/>
                          </a:ln>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Bénis-nous.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6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Purifie-nous, absous-nous.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6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Et absous tout Ton peuple.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fr-FR" altLang="fr-FR" sz="26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Remplis-nous de Ta crainte, guide-nous à l'accomplissement de Ta sainte volonté.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fr-FR" altLang="fr-FR" sz="26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Car Tu es notre Dieu, à Qui Il convient de rendre gloire, honneur, magnificence, et adora­tion, avec Ton Père très bon, et le Saint-Esprit vivifiant et consubstantiel à Toi.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fr-FR" altLang="fr-FR" sz="26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Maintenant et toujours et pour les siècles des siècles, amen. </a:t>
                      </a:r>
                      <a:endParaRPr kumimoji="0" lang="fr-FR" altLang="fr-FR" sz="2600" b="1"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72" marR="68572" marT="0" marB="0" horzOverflow="overflow">
                    <a:lnL>
                      <a:noFill/>
                    </a:lnL>
                    <a:lnR>
                      <a:noFill/>
                    </a:lnR>
                    <a:lnT cap="flat">
                      <a:noFill/>
                    </a:lnT>
                    <a:lnB cap="flat">
                      <a:noFill/>
                    </a:lnB>
                    <a:lnTlToBr>
                      <a:noFill/>
                    </a:lnTlToBr>
                    <a:lnBlToTr>
                      <a:noFill/>
                    </a:lnBlToTr>
                    <a:noFill/>
                  </a:tcPr>
                </a:tc>
                <a:tc>
                  <a:txBody>
                    <a:bodyPr/>
                    <a:lstStyle>
                      <a:lvl1pPr>
                        <a:lnSpc>
                          <a:spcPct val="84000"/>
                        </a:lnSpc>
                        <a:spcBef>
                          <a:spcPts val="1425"/>
                        </a:spcBef>
                        <a:spcAft>
                          <a:spcPts val="13"/>
                        </a:spcAft>
                        <a:buClr>
                          <a:srgbClr val="000000"/>
                        </a:buClr>
                        <a:buSzPct val="100000"/>
                        <a:buFont typeface="Times New Roman" panose="02020603050405020304" pitchFamily="18" charset="0"/>
                        <a:defRPr sz="2400">
                          <a:solidFill>
                            <a:srgbClr val="000000"/>
                          </a:solidFill>
                          <a:latin typeface="Aptos" panose="020B0004020202020204" pitchFamily="34" charset="0"/>
                          <a:cs typeface="Source Han Sans CN" charset="0"/>
                        </a:defRPr>
                      </a:lvl1pPr>
                      <a:lvl2pPr marL="457200">
                        <a:lnSpc>
                          <a:spcPct val="84000"/>
                        </a:lnSpc>
                        <a:spcBef>
                          <a:spcPts val="113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2pPr>
                      <a:lvl3pPr marL="914400">
                        <a:lnSpc>
                          <a:spcPct val="84000"/>
                        </a:lnSpc>
                        <a:spcBef>
                          <a:spcPts val="863"/>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3pPr>
                      <a:lvl4pPr marL="1371600">
                        <a:lnSpc>
                          <a:spcPct val="84000"/>
                        </a:lnSpc>
                        <a:spcBef>
                          <a:spcPts val="575"/>
                        </a:spcBef>
                        <a:spcAft>
                          <a:spcPts val="13"/>
                        </a:spcAft>
                        <a:buClr>
                          <a:srgbClr val="000000"/>
                        </a:buClr>
                        <a:buSzPct val="100000"/>
                        <a:buFont typeface="Times New Roman" panose="02020603050405020304" pitchFamily="18" charset="0"/>
                        <a:defRPr sz="1600">
                          <a:solidFill>
                            <a:srgbClr val="000000"/>
                          </a:solidFill>
                          <a:latin typeface="Aptos" panose="020B0004020202020204" pitchFamily="34" charset="0"/>
                          <a:cs typeface="Source Han Sans CN" charset="0"/>
                        </a:defRPr>
                      </a:lvl4pPr>
                      <a:lvl5pPr marL="182880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5pPr>
                      <a:lvl6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6pPr>
                      <a:lvl7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7pPr>
                      <a:lvl8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8pPr>
                      <a:lvl9pPr indent="-228600" eaLnBrk="0" fontAlgn="base" hangingPunct="0">
                        <a:lnSpc>
                          <a:spcPct val="84000"/>
                        </a:lnSpc>
                        <a:spcBef>
                          <a:spcPts val="288"/>
                        </a:spcBef>
                        <a:spcAft>
                          <a:spcPts val="13"/>
                        </a:spcAft>
                        <a:buClr>
                          <a:srgbClr val="000000"/>
                        </a:buClr>
                        <a:buSzPct val="100000"/>
                        <a:buFont typeface="Times New Roman" panose="02020603050405020304" pitchFamily="18" charset="0"/>
                        <a:defRPr>
                          <a:solidFill>
                            <a:srgbClr val="000000"/>
                          </a:solidFill>
                          <a:latin typeface="Aptos" panose="020B0004020202020204" pitchFamily="34" charset="0"/>
                          <a:cs typeface="Source Han Sans CN" charset="0"/>
                        </a:defRPr>
                      </a:lvl9p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بَارِكْنَا. </a:t>
                      </a:r>
                      <a:endParaRPr kumimoji="0" lang="fr-FR"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طَهِّرْنَا، حَلِّلْنَا. </a:t>
                      </a:r>
                      <a:endParaRPr kumimoji="0" lang="fr-FR"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وَحَلِّلْ سَائِرَ شَعْبِكَ. </a:t>
                      </a:r>
                      <a:endParaRPr kumimoji="0" lang="fr-FR"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30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ٱمْلَأْنَا</a:t>
                      </a: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مِنْ خَوْفِكَ، وَقَوِّمْنَا إِلَى إِرَادَتِكَ </a:t>
                      </a:r>
                      <a:r>
                        <a:rPr kumimoji="0" lang="ar-SA" altLang="fr-FR" sz="30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ٱلْمُقَدَّسَةِ</a:t>
                      </a: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30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ٱلصَّالِحَةِ</a:t>
                      </a: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endParaRPr kumimoji="0" lang="fr-FR"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لِأَنَّكَ أَنْتَ هُوَ إِلَهُنَا </a:t>
                      </a:r>
                      <a:r>
                        <a:rPr kumimoji="0" lang="ar-SA" altLang="fr-FR" sz="30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ٱلَّذِي</a:t>
                      </a: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يَلِيقُ بِكَ </a:t>
                      </a:r>
                      <a:r>
                        <a:rPr kumimoji="0" lang="ar-SA" altLang="fr-FR" sz="30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ٱلْمَجْدُ</a:t>
                      </a: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30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وَٱلْكَرَامَةُ</a:t>
                      </a: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30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وَٱلْعِزَّةُ</a:t>
                      </a: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30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وَٱلسُّجُودُ</a:t>
                      </a: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مَعَ أَبِيكَ </a:t>
                      </a:r>
                      <a:r>
                        <a:rPr kumimoji="0" lang="ar-SA" altLang="fr-FR" sz="30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ٱلصَّالِحِ</a:t>
                      </a: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30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وَٱلرُّوحِ</a:t>
                      </a: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30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ٱلْقُدُسِ</a:t>
                      </a: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30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ٱلْمُحْيِي</a:t>
                      </a: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a:t>
                      </a:r>
                      <a:r>
                        <a:rPr kumimoji="0" lang="ar-SA" altLang="fr-FR" sz="30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ٱلْمُسَاوِي</a:t>
                      </a: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لَكَ. </a:t>
                      </a:r>
                      <a:endParaRPr kumimoji="0" lang="fr-FR"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altLang="fr-FR" sz="30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ٱلْآنَ</a:t>
                      </a: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وَكُلَّ أَوَانٍ وَإِلَى دَهْرِ </a:t>
                      </a:r>
                      <a:r>
                        <a:rPr kumimoji="0" lang="ar-SA" altLang="fr-FR" sz="3000" b="1" i="0" u="none" strike="noStrike" cap="none" normalizeH="0" baseline="0" dirty="0" err="1">
                          <a:ln>
                            <a:noFill/>
                          </a:ln>
                          <a:solidFill>
                            <a:schemeClr val="tx1"/>
                          </a:solidFill>
                          <a:effectLst/>
                          <a:latin typeface="Book Antiqua" panose="02040602050305030304" pitchFamily="18" charset="0"/>
                          <a:cs typeface="Arial" panose="020B0604020202020204" pitchFamily="34" charset="0"/>
                        </a:rPr>
                        <a:t>ٱلدُّهُورِ</a:t>
                      </a:r>
                      <a:r>
                        <a:rPr kumimoji="0" lang="ar-SA"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 كُلِّهَا، آمِينَ. </a:t>
                      </a:r>
                      <a:endParaRPr kumimoji="0" lang="fr-FR" altLang="fr-FR" sz="3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L="68572" marR="68572"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4146" name="Group 2"/>
          <p:cNvGraphicFramePr>
            <a:graphicFrameLocks noGrp="1"/>
          </p:cNvGraphicFramePr>
          <p:nvPr>
            <p:ph idx="1"/>
            <p:extLst>
              <p:ext uri="{D42A27DB-BD31-4B8C-83A1-F6EECF244321}">
                <p14:modId xmlns:p14="http://schemas.microsoft.com/office/powerpoint/2010/main" val="3956289102"/>
              </p:ext>
            </p:extLst>
          </p:nvPr>
        </p:nvGraphicFramePr>
        <p:xfrm>
          <a:off x="426000" y="1856501"/>
          <a:ext cx="11340000" cy="3144997"/>
        </p:xfrm>
        <a:graphic>
          <a:graphicData uri="http://schemas.openxmlformats.org/drawingml/2006/table">
            <a:tbl>
              <a:tblPr/>
              <a:tblGrid>
                <a:gridCol w="4411970">
                  <a:extLst>
                    <a:ext uri="{9D8B030D-6E8A-4147-A177-3AD203B41FA5}">
                      <a16:colId xmlns:a16="http://schemas.microsoft.com/office/drawing/2014/main" val="20000"/>
                    </a:ext>
                  </a:extLst>
                </a:gridCol>
                <a:gridCol w="4347000">
                  <a:extLst>
                    <a:ext uri="{9D8B030D-6E8A-4147-A177-3AD203B41FA5}">
                      <a16:colId xmlns:a16="http://schemas.microsoft.com/office/drawing/2014/main" val="20001"/>
                    </a:ext>
                  </a:extLst>
                </a:gridCol>
                <a:gridCol w="2581030">
                  <a:extLst>
                    <a:ext uri="{9D8B030D-6E8A-4147-A177-3AD203B41FA5}">
                      <a16:colId xmlns:a16="http://schemas.microsoft.com/office/drawing/2014/main" val="20002"/>
                    </a:ext>
                  </a:extLst>
                </a:gridCol>
              </a:tblGrid>
              <a:tr h="52765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264000" marR="120000" marT="46800" marB="4680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7363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1" i="0" u="none" strike="noStrike" cap="none" normalizeH="0" baseline="0" dirty="0">
                          <a:ln>
                            <a:noFill/>
                          </a:ln>
                          <a:solidFill>
                            <a:srgbClr val="000000"/>
                          </a:solidFill>
                          <a:effectLst/>
                          <a:latin typeface="CS Avva Shenouda" panose="020B7200000000000000" pitchFamily="34" charset="0"/>
                          <a:cs typeface="Arial" charset="0"/>
                        </a:rPr>
                        <a:t>`</a:t>
                      </a:r>
                      <a:r>
                        <a:rPr kumimoji="0" lang="fr-FR" sz="3600" b="1" i="0" u="none" strike="noStrike" cap="none" normalizeH="0" baseline="0" dirty="0" err="1">
                          <a:ln>
                            <a:noFill/>
                          </a:ln>
                          <a:solidFill>
                            <a:srgbClr val="000000"/>
                          </a:solidFill>
                          <a:effectLst/>
                          <a:latin typeface="CS Avva Shenouda" panose="020B7200000000000000" pitchFamily="34" charset="0"/>
                          <a:cs typeface="Arial" charset="0"/>
                        </a:rPr>
                        <a:t>Amyn</a:t>
                      </a:r>
                      <a:r>
                        <a:rPr kumimoji="0" lang="fr-FR" sz="3600" b="1" i="0" u="none" strike="noStrike" cap="none" normalizeH="0" baseline="0" dirty="0">
                          <a:ln>
                            <a:noFill/>
                          </a:ln>
                          <a:solidFill>
                            <a:srgbClr val="000000"/>
                          </a:solidFill>
                          <a:effectLst/>
                          <a:latin typeface="CS Avva Shenouda" panose="020B7200000000000000" pitchFamily="34" charset="0"/>
                          <a:cs typeface="Arial" charset="0"/>
                        </a:rPr>
                        <a: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1" i="0" u="none" strike="noStrike" cap="none" normalizeH="0" baseline="0" dirty="0" err="1">
                          <a:ln>
                            <a:noFill/>
                          </a:ln>
                          <a:solidFill>
                            <a:srgbClr val="000000"/>
                          </a:solidFill>
                          <a:effectLst/>
                          <a:latin typeface="CS Avva Shenouda" panose="020B7200000000000000" pitchFamily="34" charset="0"/>
                          <a:cs typeface="Arial" charset="0"/>
                        </a:rPr>
                        <a:t>Kuri`e</a:t>
                      </a:r>
                      <a:r>
                        <a:rPr kumimoji="0" lang="fr-FR"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fr-FR" sz="36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fr-FR" sz="3600" b="1" i="0" u="none" strike="noStrike" cap="none" normalizeH="0" baseline="0" dirty="0">
                          <a:ln>
                            <a:noFill/>
                          </a:ln>
                          <a:solidFill>
                            <a:srgbClr val="000000"/>
                          </a:solidFill>
                          <a:effectLst/>
                          <a:latin typeface="CS Avva Shenouda" panose="020B7200000000000000" pitchFamily="34" charset="0"/>
                          <a:cs typeface="Arial" charset="0"/>
                        </a:rPr>
                        <a:t> @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600" b="1" i="0" u="none" strike="noStrike" cap="none" normalizeH="0" baseline="0" dirty="0" err="1">
                          <a:ln>
                            <a:noFill/>
                          </a:ln>
                          <a:solidFill>
                            <a:srgbClr val="000000"/>
                          </a:solidFill>
                          <a:effectLst/>
                          <a:latin typeface="CS Avva Shenouda" panose="020B7200000000000000" pitchFamily="34" charset="0"/>
                          <a:cs typeface="Arial" charset="0"/>
                        </a:rPr>
                        <a:t>Kuri`e</a:t>
                      </a:r>
                      <a:r>
                        <a:rPr kumimoji="0" lang="fr-FR"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fr-FR" sz="36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fr-FR" sz="3600" b="1" i="0" u="none" strike="noStrike" cap="none" normalizeH="0" baseline="0" dirty="0">
                          <a:ln>
                            <a:noFill/>
                          </a:ln>
                          <a:solidFill>
                            <a:srgbClr val="000000"/>
                          </a:solidFill>
                          <a:effectLst/>
                          <a:latin typeface="CS Avva Shenouda" panose="020B7200000000000000" pitchFamily="34" charset="0"/>
                          <a:cs typeface="Arial" charset="0"/>
                        </a:rPr>
                        <a:t> @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600" b="1" i="0" u="none" strike="noStrike" cap="none" normalizeH="0" baseline="0" dirty="0" err="1">
                          <a:ln>
                            <a:noFill/>
                          </a:ln>
                          <a:solidFill>
                            <a:srgbClr val="000000"/>
                          </a:solidFill>
                          <a:effectLst/>
                          <a:latin typeface="CS Avva Shenouda" panose="020B7200000000000000" pitchFamily="34" charset="0"/>
                          <a:cs typeface="Arial" charset="0"/>
                        </a:rPr>
                        <a:t>Kuri`e</a:t>
                      </a:r>
                      <a:r>
                        <a:rPr kumimoji="0" lang="fr-FR"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fr-FR" sz="36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fr-FR" sz="3600" b="1" i="0" u="none" strike="noStrike" cap="none" normalizeH="0" baseline="0" dirty="0">
                          <a:ln>
                            <a:noFill/>
                          </a:ln>
                          <a:solidFill>
                            <a:srgbClr val="000000"/>
                          </a:solidFill>
                          <a:effectLst/>
                          <a:latin typeface="CS Avva Shenouda" panose="020B7200000000000000" pitchFamily="34" charset="0"/>
                          <a:cs typeface="Arial" charset="0"/>
                        </a:rPr>
                        <a:t>. </a:t>
                      </a:r>
                    </a:p>
                  </a:txBody>
                  <a:tcPr marL="264000" marR="120000" marT="46800" marB="4680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600" b="1" i="0" u="none" strike="noStrike" cap="none" normalizeH="0" baseline="0" dirty="0">
                          <a:ln>
                            <a:noFill/>
                          </a:ln>
                          <a:solidFill>
                            <a:srgbClr val="000000"/>
                          </a:solidFill>
                          <a:effectLst/>
                          <a:latin typeface="Book Antiqua" panose="02040602050305030304" pitchFamily="18" charset="0"/>
                          <a:cs typeface="Arial" charset="0"/>
                        </a:rPr>
                        <a:t>Amen,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600" b="1" i="0" u="none" strike="noStrike" cap="none" normalizeH="0" baseline="0" dirty="0">
                          <a:ln>
                            <a:noFill/>
                          </a:ln>
                          <a:solidFill>
                            <a:srgbClr val="000000"/>
                          </a:solidFill>
                          <a:effectLst/>
                          <a:latin typeface="Book Antiqua" panose="02040602050305030304" pitchFamily="18" charset="0"/>
                          <a:cs typeface="Arial" charset="0"/>
                        </a:rPr>
                        <a:t>pitié Seigneur,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600" b="1" i="0" u="none" strike="noStrike" cap="none" normalizeH="0" baseline="0" dirty="0">
                          <a:ln>
                            <a:noFill/>
                          </a:ln>
                          <a:solidFill>
                            <a:srgbClr val="000000"/>
                          </a:solidFill>
                          <a:effectLst/>
                          <a:latin typeface="Book Antiqua" panose="02040602050305030304" pitchFamily="18" charset="0"/>
                          <a:cs typeface="Arial" charset="0"/>
                        </a:rPr>
                        <a:t>pitié Seigneur,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600" b="1" i="0" u="none" strike="noStrike" cap="none" normalizeH="0" baseline="0" dirty="0">
                          <a:ln>
                            <a:noFill/>
                          </a:ln>
                          <a:solidFill>
                            <a:srgbClr val="000000"/>
                          </a:solidFill>
                          <a:effectLst/>
                          <a:latin typeface="Book Antiqua" panose="02040602050305030304" pitchFamily="18" charset="0"/>
                          <a:cs typeface="Arial" charset="0"/>
                        </a:rPr>
                        <a:t>pitié Seigneur.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EG" sz="4000" b="1" i="0" u="none" strike="noStrike" cap="none" normalizeH="0" baseline="0" dirty="0">
                          <a:ln>
                            <a:noFill/>
                          </a:ln>
                          <a:solidFill>
                            <a:srgbClr val="000000"/>
                          </a:solidFill>
                          <a:effectLst/>
                          <a:latin typeface="Book Antiqua" panose="02040602050305030304" pitchFamily="18" charset="0"/>
                          <a:cs typeface="Arial" charset="0"/>
                        </a:rPr>
                        <a:t>آمِينَ،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يَا رَبُّ ارْحَمْ</a:t>
                      </a:r>
                      <a:r>
                        <a:rPr kumimoji="0" lang="ar-EG" sz="4000" b="1" i="0" u="none" strike="noStrike" cap="none" normalizeH="0" baseline="0" dirty="0">
                          <a:ln>
                            <a:noFill/>
                          </a:ln>
                          <a:solidFill>
                            <a:srgbClr val="000000"/>
                          </a:solidFill>
                          <a:effectLst/>
                          <a:latin typeface="Book Antiqua" panose="02040602050305030304" pitchFamily="18" charset="0"/>
                          <a:cs typeface="Arial" charset="0"/>
                        </a:rPr>
                        <a:t>،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يَا رَبُّ ارْحَمْ</a:t>
                      </a:r>
                      <a:r>
                        <a:rPr kumimoji="0" lang="ar-EG" sz="4000" b="1" i="0" u="none" strike="noStrike" cap="none" normalizeH="0" baseline="0" dirty="0">
                          <a:ln>
                            <a:noFill/>
                          </a:ln>
                          <a:solidFill>
                            <a:srgbClr val="000000"/>
                          </a:solidFill>
                          <a:effectLst/>
                          <a:latin typeface="Book Antiqua" panose="02040602050305030304" pitchFamily="18" charset="0"/>
                          <a:cs typeface="Arial" charset="0"/>
                        </a:rPr>
                        <a:t>،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يَا رَبُّ ارْحَمْ.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279981544"/>
                  </a:ext>
                </a:extLst>
              </a:tr>
            </a:tbl>
          </a:graphicData>
        </a:graphic>
      </p:graphicFrame>
    </p:spTree>
  </p:cSld>
  <p:clrMapOvr>
    <a:masterClrMapping/>
  </p:clrMapOvr>
  <p:transition/>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74F039C-81B6-2E79-B960-0D9394BB0BF0}"/>
              </a:ext>
            </a:extLst>
          </p:cNvPr>
          <p:cNvGraphicFramePr>
            <a:graphicFrameLocks noGrp="1"/>
          </p:cNvGraphicFramePr>
          <p:nvPr>
            <p:extLst>
              <p:ext uri="{D42A27DB-BD31-4B8C-83A1-F6EECF244321}">
                <p14:modId xmlns:p14="http://schemas.microsoft.com/office/powerpoint/2010/main" val="3866473997"/>
              </p:ext>
            </p:extLst>
          </p:nvPr>
        </p:nvGraphicFramePr>
        <p:xfrm>
          <a:off x="226823" y="601980"/>
          <a:ext cx="11738353" cy="5471160"/>
        </p:xfrm>
        <a:graphic>
          <a:graphicData uri="http://schemas.openxmlformats.org/drawingml/2006/table">
            <a:tbl>
              <a:tblPr firstRow="1" bandRow="1">
                <a:tableStyleId>{5940675A-B579-460E-94D1-54222C63F5DA}</a:tableStyleId>
              </a:tblPr>
              <a:tblGrid>
                <a:gridCol w="6708547">
                  <a:extLst>
                    <a:ext uri="{9D8B030D-6E8A-4147-A177-3AD203B41FA5}">
                      <a16:colId xmlns:a16="http://schemas.microsoft.com/office/drawing/2014/main" val="2627236205"/>
                    </a:ext>
                  </a:extLst>
                </a:gridCol>
                <a:gridCol w="216747">
                  <a:extLst>
                    <a:ext uri="{9D8B030D-6E8A-4147-A177-3AD203B41FA5}">
                      <a16:colId xmlns:a16="http://schemas.microsoft.com/office/drawing/2014/main" val="4274098350"/>
                    </a:ext>
                  </a:extLst>
                </a:gridCol>
                <a:gridCol w="4813059">
                  <a:extLst>
                    <a:ext uri="{9D8B030D-6E8A-4147-A177-3AD203B41FA5}">
                      <a16:colId xmlns:a16="http://schemas.microsoft.com/office/drawing/2014/main" val="1952816659"/>
                    </a:ext>
                  </a:extLst>
                </a:gridCol>
              </a:tblGrid>
              <a:tr h="2879938">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chemeClr val="tx1"/>
                          </a:solidFill>
                          <a:effectLst/>
                          <a:uLnTx/>
                          <a:uFillTx/>
                          <a:latin typeface="CS Avva Shenouda" pitchFamily="34" charset="0"/>
                          <a:ea typeface="+mn-ea"/>
                          <a:cs typeface="+mn-cs"/>
                        </a:rPr>
                        <a:t>`</a:t>
                      </a:r>
                      <a:r>
                        <a:rPr kumimoji="0" lang="fr-FR" sz="4000" b="1" i="0" u="none" strike="noStrike" kern="1200" cap="none" spc="0" normalizeH="0" baseline="0" noProof="0" dirty="0" err="1">
                          <a:ln>
                            <a:noFill/>
                          </a:ln>
                          <a:solidFill>
                            <a:schemeClr val="tx1"/>
                          </a:solidFill>
                          <a:effectLst/>
                          <a:uLnTx/>
                          <a:uFillTx/>
                          <a:latin typeface="Avva_Marcos" panose="04020500000000000000" pitchFamily="82" charset="0"/>
                          <a:ea typeface="+mn-ea"/>
                          <a:cs typeface="+mn-cs"/>
                        </a:rPr>
                        <a:t>A</a:t>
                      </a:r>
                      <a:r>
                        <a:rPr kumimoji="0" lang="fr-FR" sz="40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mn-cs"/>
                        </a:rPr>
                        <a:t>myn</a:t>
                      </a:r>
                      <a:r>
                        <a:rPr kumimoji="0" lang="fr-FR" sz="40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mn-cs"/>
                        </a:rPr>
                        <a:t> @ =a=l. Doxa Patri </a:t>
                      </a:r>
                      <a:r>
                        <a:rPr kumimoji="0" lang="fr-FR" sz="40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mn-cs"/>
                        </a:rPr>
                        <a:t>ke</a:t>
                      </a:r>
                      <a:r>
                        <a:rPr kumimoji="0" lang="fr-FR" sz="40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mn-cs"/>
                        </a:rPr>
                        <a:t>Ui`w</a:t>
                      </a:r>
                      <a:r>
                        <a:rPr kumimoji="0" lang="fr-FR" sz="40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mn-cs"/>
                        </a:rPr>
                        <a:t>ke</a:t>
                      </a:r>
                      <a:r>
                        <a:rPr kumimoji="0" lang="fr-FR" sz="40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mn-cs"/>
                        </a:rPr>
                        <a:t>agi`w</a:t>
                      </a:r>
                      <a:r>
                        <a:rPr kumimoji="0" lang="fr-FR" sz="40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mn-cs"/>
                        </a:rPr>
                        <a:t>Pneumati</a:t>
                      </a:r>
                      <a:r>
                        <a:rPr kumimoji="0" lang="fr-FR" sz="40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mn-cs"/>
                        </a:rPr>
                        <a:t> @ </a:t>
                      </a:r>
                      <a:r>
                        <a:rPr kumimoji="0" lang="fr-FR" sz="40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mn-cs"/>
                        </a:rPr>
                        <a:t>ke</a:t>
                      </a:r>
                      <a:r>
                        <a:rPr kumimoji="0" lang="fr-FR" sz="40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mn-cs"/>
                        </a:rPr>
                        <a:t>nun</a:t>
                      </a:r>
                      <a:r>
                        <a:rPr kumimoji="0" lang="fr-FR" sz="40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mn-cs"/>
                        </a:rPr>
                        <a:t>ke</a:t>
                      </a:r>
                      <a:r>
                        <a:rPr kumimoji="0" lang="fr-FR" sz="40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mn-cs"/>
                        </a:rPr>
                        <a:t>a`i</a:t>
                      </a:r>
                      <a:r>
                        <a:rPr kumimoji="0" lang="fr-FR" sz="40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mn-cs"/>
                        </a:rPr>
                        <a:t>ke</a:t>
                      </a:r>
                      <a:r>
                        <a:rPr kumimoji="0" lang="fr-FR" sz="40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mn-cs"/>
                        </a:rPr>
                        <a:t>ic</a:t>
                      </a:r>
                      <a:r>
                        <a:rPr kumimoji="0" lang="fr-FR" sz="40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mn-cs"/>
                        </a:rPr>
                        <a:t>touc</a:t>
                      </a:r>
                      <a:r>
                        <a:rPr kumimoji="0" lang="fr-FR" sz="40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mn-cs"/>
                        </a:rPr>
                        <a:t>e`wnac</a:t>
                      </a:r>
                      <a:r>
                        <a:rPr kumimoji="0" lang="fr-FR" sz="40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mn-cs"/>
                        </a:rPr>
                        <a:t>twn</a:t>
                      </a:r>
                      <a:r>
                        <a:rPr kumimoji="0" lang="fr-FR" sz="40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mn-cs"/>
                        </a:rPr>
                        <a:t>e`wnwn</a:t>
                      </a:r>
                      <a:r>
                        <a:rPr kumimoji="0" lang="fr-FR" sz="40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mn-cs"/>
                        </a:rPr>
                        <a:t> @ `</a:t>
                      </a:r>
                      <a:r>
                        <a:rPr kumimoji="0" lang="fr-FR" sz="4000" b="1" i="0" u="none" strike="noStrike" kern="1200" cap="none" spc="0" normalizeH="0" baseline="0" noProof="0" dirty="0" err="1">
                          <a:ln>
                            <a:noFill/>
                          </a:ln>
                          <a:solidFill>
                            <a:schemeClr val="tx1"/>
                          </a:solidFill>
                          <a:effectLst/>
                          <a:uLnTx/>
                          <a:uFillTx/>
                          <a:latin typeface="CS Avva Shenouda" panose="020B7200000000000000" pitchFamily="34" charset="0"/>
                          <a:ea typeface="+mn-ea"/>
                          <a:cs typeface="+mn-cs"/>
                        </a:rPr>
                        <a:t>amyn</a:t>
                      </a:r>
                      <a:r>
                        <a:rPr kumimoji="0" lang="fr-FR" sz="4000" b="1" i="0" u="none" strike="noStrike" kern="1200" cap="none" spc="0" normalizeH="0" baseline="0" noProof="0" dirty="0">
                          <a:ln>
                            <a:noFill/>
                          </a:ln>
                          <a:solidFill>
                            <a:schemeClr val="tx1"/>
                          </a:solidFill>
                          <a:effectLst/>
                          <a:uLnTx/>
                          <a:uFillTx/>
                          <a:latin typeface="CS Avva Shenouda" panose="020B7200000000000000" pitchFamily="34" charset="0"/>
                          <a:ea typeface="+mn-ea"/>
                          <a:cs typeface="+mn-cs"/>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sz="37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just" defTabSz="1219170" rtl="1" eaLnBrk="1" fontAlgn="auto" latinLnBrk="0" hangingPunct="1">
                        <a:lnSpc>
                          <a:spcPct val="100000"/>
                        </a:lnSpc>
                        <a:spcBef>
                          <a:spcPts val="0"/>
                        </a:spcBef>
                        <a:spcAft>
                          <a:spcPts val="0"/>
                        </a:spcAft>
                        <a:buClrTx/>
                        <a:buSzTx/>
                        <a:buFontTx/>
                        <a:buNone/>
                        <a:tabLst/>
                        <a:defRPr/>
                      </a:pPr>
                      <a:r>
                        <a:rPr kumimoji="0" lang="ar-EG" sz="4700" b="1" i="0" u="none" strike="noStrike" kern="1200" cap="none" spc="0" normalizeH="0" baseline="0" noProof="0">
                          <a:ln>
                            <a:noFill/>
                          </a:ln>
                          <a:solidFill>
                            <a:schemeClr val="tx1"/>
                          </a:solidFill>
                          <a:effectLst/>
                          <a:uLnTx/>
                          <a:uFillTx/>
                          <a:latin typeface="+mn-lt"/>
                          <a:ea typeface="+mn-ea"/>
                          <a:cs typeface="+mn-cs"/>
                        </a:rPr>
                        <a:t>آمِينَ، هَلِّلُويَا. ٱلْمَجْدُ لِلآبِ وَالإِبْنِ وَالرُّوحِ القُدُسِ، الآنَ وَكُلُّ أَوَانٍ وَإِلَى دَهْرِ الدُّهُورِ، آمِينَ. </a:t>
                      </a:r>
                      <a:endParaRPr kumimoji="0" lang="fr-FR" sz="4700" b="1" i="0" u="none" strike="noStrike" kern="1200" cap="none" spc="0" normalizeH="0" baseline="0" noProof="0" dirty="0">
                        <a:ln>
                          <a:noFill/>
                        </a:ln>
                        <a:solidFill>
                          <a:schemeClr val="tx1"/>
                        </a:solidFill>
                        <a:effectLst/>
                        <a:uLnTx/>
                        <a:uFillTx/>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44421">
                <a:tc gridSpan="3">
                  <a:txBody>
                    <a:bodyPr/>
                    <a:lstStyle/>
                    <a:p>
                      <a:pPr algn="ctr"/>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021892">
                <a:tc gridSpan="3">
                  <a:txBody>
                    <a:bodyPr/>
                    <a:lstStyle/>
                    <a:p>
                      <a:pPr algn="ctr"/>
                      <a:r>
                        <a:rPr lang="fr-FR" sz="3700" b="1" dirty="0">
                          <a:solidFill>
                            <a:schemeClr val="tx1"/>
                          </a:solidFill>
                          <a:latin typeface="Book Antiqua" panose="02040602050305030304" pitchFamily="18" charset="0"/>
                        </a:rPr>
                        <a:t>Amen, alléluia. Gloire au Père, </a:t>
                      </a:r>
                      <a:br>
                        <a:rPr lang="fr-FR" sz="3700" b="1" dirty="0">
                          <a:solidFill>
                            <a:schemeClr val="tx1"/>
                          </a:solidFill>
                          <a:latin typeface="Book Antiqua" panose="02040602050305030304" pitchFamily="18" charset="0"/>
                        </a:rPr>
                      </a:br>
                      <a:r>
                        <a:rPr lang="fr-FR" sz="3700" b="1" dirty="0">
                          <a:solidFill>
                            <a:schemeClr val="tx1"/>
                          </a:solidFill>
                          <a:latin typeface="Book Antiqua" panose="02040602050305030304" pitchFamily="18" charset="0"/>
                        </a:rPr>
                        <a:t>et au Fils et au Saint-Esprit, </a:t>
                      </a:r>
                      <a:br>
                        <a:rPr lang="fr-FR" sz="3700" b="1" dirty="0">
                          <a:solidFill>
                            <a:schemeClr val="tx1"/>
                          </a:solidFill>
                          <a:latin typeface="Book Antiqua" panose="02040602050305030304" pitchFamily="18" charset="0"/>
                        </a:rPr>
                      </a:br>
                      <a:r>
                        <a:rPr lang="fr-FR" sz="3700" b="1" dirty="0">
                          <a:solidFill>
                            <a:schemeClr val="tx1"/>
                          </a:solidFill>
                          <a:latin typeface="Book Antiqua" panose="02040602050305030304" pitchFamily="18" charset="0"/>
                        </a:rPr>
                        <a:t>maintenant et toujours </a:t>
                      </a:r>
                      <a:br>
                        <a:rPr lang="fr-FR" sz="3700" b="1" dirty="0">
                          <a:solidFill>
                            <a:schemeClr val="tx1"/>
                          </a:solidFill>
                          <a:latin typeface="Book Antiqua" panose="02040602050305030304" pitchFamily="18" charset="0"/>
                        </a:rPr>
                      </a:br>
                      <a:r>
                        <a:rPr lang="fr-FR" sz="3700" b="1" dirty="0">
                          <a:solidFill>
                            <a:schemeClr val="tx1"/>
                          </a:solidFill>
                          <a:latin typeface="Book Antiqua" panose="02040602050305030304" pitchFamily="18" charset="0"/>
                        </a:rPr>
                        <a:t>et pour les siècles des siècles, amen.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graphicFrame>
        <p:nvGraphicFramePr>
          <p:cNvPr id="3" name="Tableau 2">
            <a:extLst>
              <a:ext uri="{FF2B5EF4-FFF2-40B4-BE49-F238E27FC236}">
                <a16:creationId xmlns:a16="http://schemas.microsoft.com/office/drawing/2014/main" id="{C86DD1AB-3297-2D16-4CBC-890C5A569854}"/>
              </a:ext>
            </a:extLst>
          </p:cNvPr>
          <p:cNvGraphicFramePr>
            <a:graphicFrameLocks noGrp="1"/>
          </p:cNvGraphicFramePr>
          <p:nvPr>
            <p:extLst>
              <p:ext uri="{D42A27DB-BD31-4B8C-83A1-F6EECF244321}">
                <p14:modId xmlns:p14="http://schemas.microsoft.com/office/powerpoint/2010/main" val="3101754280"/>
              </p:ext>
            </p:extLst>
          </p:nvPr>
        </p:nvGraphicFramePr>
        <p:xfrm>
          <a:off x="2032000" y="0"/>
          <a:ext cx="8128000" cy="5400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49476720"/>
                    </a:ext>
                  </a:extLst>
                </a:gridCol>
              </a:tblGrid>
              <a:tr h="540000">
                <a:tc>
                  <a:txBody>
                    <a:bodyPr/>
                    <a:lstStyle/>
                    <a:p>
                      <a:pPr algn="ctr"/>
                      <a:r>
                        <a:rPr lang="fr-FR" sz="2800" b="1" dirty="0">
                          <a:solidFill>
                            <a:srgbClr val="000000"/>
                          </a:solidFill>
                          <a:latin typeface="Book Antiqua" panose="02040602050305030304" pitchFamily="18" charset="0"/>
                        </a:rPr>
                        <a:t>Canon final - </a:t>
                      </a:r>
                      <a:r>
                        <a:rPr lang="ar-EG" sz="2800" b="1" dirty="0">
                          <a:solidFill>
                            <a:srgbClr val="000000"/>
                          </a:solidFill>
                          <a:latin typeface="Book Antiqua" panose="02040602050305030304" pitchFamily="18" charset="0"/>
                        </a:rPr>
                        <a:t>قانون الختام</a:t>
                      </a:r>
                      <a:endParaRPr lang="fr-FR" sz="2800" b="1" dirty="0">
                        <a:solidFill>
                          <a:srgbClr val="000000"/>
                        </a:solidFill>
                        <a:latin typeface="Book Antiqua" panose="02040602050305030304"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036909"/>
                  </a:ext>
                </a:extLst>
              </a:tr>
            </a:tbl>
          </a:graphicData>
        </a:graphic>
      </p:graphicFrame>
    </p:spTree>
    <p:extLst>
      <p:ext uri="{BB962C8B-B14F-4D97-AF65-F5344CB8AC3E}">
        <p14:creationId xmlns:p14="http://schemas.microsoft.com/office/powerpoint/2010/main" val="80909663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86927-4332-0C70-5ABA-87633E021A15}"/>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5D7A81F-0313-A44B-E4B4-9C776DC32457}"/>
              </a:ext>
            </a:extLst>
          </p:cNvPr>
          <p:cNvGraphicFramePr>
            <a:graphicFrameLocks noGrp="1"/>
          </p:cNvGraphicFramePr>
          <p:nvPr>
            <p:extLst>
              <p:ext uri="{D42A27DB-BD31-4B8C-83A1-F6EECF244321}">
                <p14:modId xmlns:p14="http://schemas.microsoft.com/office/powerpoint/2010/main" val="3714431977"/>
              </p:ext>
            </p:extLst>
          </p:nvPr>
        </p:nvGraphicFramePr>
        <p:xfrm>
          <a:off x="226823" y="548680"/>
          <a:ext cx="11738353" cy="5715000"/>
        </p:xfrm>
        <a:graphic>
          <a:graphicData uri="http://schemas.openxmlformats.org/drawingml/2006/table">
            <a:tbl>
              <a:tblPr firstRow="1" bandRow="1">
                <a:tableStyleId>{5940675A-B579-460E-94D1-54222C63F5DA}</a:tableStyleId>
              </a:tblPr>
              <a:tblGrid>
                <a:gridCol w="6708547">
                  <a:extLst>
                    <a:ext uri="{9D8B030D-6E8A-4147-A177-3AD203B41FA5}">
                      <a16:colId xmlns:a16="http://schemas.microsoft.com/office/drawing/2014/main" val="2627236205"/>
                    </a:ext>
                  </a:extLst>
                </a:gridCol>
                <a:gridCol w="216747">
                  <a:extLst>
                    <a:ext uri="{9D8B030D-6E8A-4147-A177-3AD203B41FA5}">
                      <a16:colId xmlns:a16="http://schemas.microsoft.com/office/drawing/2014/main" val="4274098350"/>
                    </a:ext>
                  </a:extLst>
                </a:gridCol>
                <a:gridCol w="4813059">
                  <a:extLst>
                    <a:ext uri="{9D8B030D-6E8A-4147-A177-3AD203B41FA5}">
                      <a16:colId xmlns:a16="http://schemas.microsoft.com/office/drawing/2014/main" val="1952816659"/>
                    </a:ext>
                  </a:extLst>
                </a:gridCol>
              </a:tblGrid>
              <a:tr h="2879938">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err="1">
                          <a:ln>
                            <a:noFill/>
                          </a:ln>
                          <a:solidFill>
                            <a:schemeClr val="tx1"/>
                          </a:solidFill>
                          <a:effectLst/>
                          <a:uLnTx/>
                          <a:uFillTx/>
                          <a:latin typeface="CS Avva Shenouda" pitchFamily="34" charset="0"/>
                          <a:ea typeface="+mn-ea"/>
                          <a:cs typeface="+mn-cs"/>
                        </a:rPr>
                        <a:t>Tenws</a:t>
                      </a:r>
                      <a:r>
                        <a:rPr kumimoji="0" lang="fr-FR" sz="3600" b="1" i="0" u="none" strike="noStrike" kern="1200" cap="none" spc="0" normalizeH="0" baseline="0" noProof="0" dirty="0">
                          <a:ln>
                            <a:noFill/>
                          </a:ln>
                          <a:solidFill>
                            <a:schemeClr val="tx1"/>
                          </a:solidFill>
                          <a:effectLst/>
                          <a:uLnTx/>
                          <a:uFillTx/>
                          <a:latin typeface="CS Avva Shenouda" pitchFamily="34" charset="0"/>
                          <a:ea typeface="+mn-ea"/>
                          <a:cs typeface="+mn-cs"/>
                        </a:rPr>
                        <a:t> `</a:t>
                      </a:r>
                      <a:r>
                        <a:rPr kumimoji="0" lang="fr-FR" sz="3600" b="1" i="0" u="none" strike="noStrike" kern="1200" cap="none" spc="0" normalizeH="0" baseline="0" noProof="0" dirty="0" err="1">
                          <a:ln>
                            <a:noFill/>
                          </a:ln>
                          <a:solidFill>
                            <a:schemeClr val="tx1"/>
                          </a:solidFill>
                          <a:effectLst/>
                          <a:uLnTx/>
                          <a:uFillTx/>
                          <a:latin typeface="CS Avva Shenouda" pitchFamily="34" charset="0"/>
                          <a:ea typeface="+mn-ea"/>
                          <a:cs typeface="+mn-cs"/>
                        </a:rPr>
                        <a:t>ebol</a:t>
                      </a:r>
                      <a:r>
                        <a:rPr kumimoji="0" lang="fr-FR" sz="3600" b="1" i="0" u="none" strike="noStrike" kern="1200" cap="none" spc="0" normalizeH="0" baseline="0" noProof="0" dirty="0">
                          <a:ln>
                            <a:noFill/>
                          </a:ln>
                          <a:solidFill>
                            <a:schemeClr val="tx1"/>
                          </a:solidFill>
                          <a:effectLst/>
                          <a:uLnTx/>
                          <a:uFillTx/>
                          <a:latin typeface="CS Avva Shenouda" pitchFamily="34" charset="0"/>
                          <a:ea typeface="+mn-ea"/>
                          <a:cs typeface="+mn-cs"/>
                        </a:rPr>
                        <a:t> </a:t>
                      </a:r>
                      <a:r>
                        <a:rPr kumimoji="0" lang="fr-FR" sz="3600" b="1" i="0" u="none" strike="noStrike" kern="1200" cap="none" spc="0" normalizeH="0" baseline="0" noProof="0" dirty="0" err="1">
                          <a:ln>
                            <a:noFill/>
                          </a:ln>
                          <a:solidFill>
                            <a:schemeClr val="tx1"/>
                          </a:solidFill>
                          <a:effectLst/>
                          <a:uLnTx/>
                          <a:uFillTx/>
                          <a:latin typeface="CS Avva Shenouda" pitchFamily="34" charset="0"/>
                          <a:ea typeface="+mn-ea"/>
                          <a:cs typeface="+mn-cs"/>
                        </a:rPr>
                        <a:t>enjw</a:t>
                      </a:r>
                      <a:r>
                        <a:rPr kumimoji="0" lang="fr-FR" sz="3600" b="1" i="0" u="none" strike="noStrike" kern="1200" cap="none" spc="0" normalizeH="0" baseline="0" noProof="0" dirty="0">
                          <a:ln>
                            <a:noFill/>
                          </a:ln>
                          <a:solidFill>
                            <a:schemeClr val="tx1"/>
                          </a:solidFill>
                          <a:effectLst/>
                          <a:uLnTx/>
                          <a:uFillTx/>
                          <a:latin typeface="CS Avva Shenouda" pitchFamily="34" charset="0"/>
                          <a:ea typeface="+mn-ea"/>
                          <a:cs typeface="+mn-cs"/>
                        </a:rPr>
                        <a:t> `</a:t>
                      </a:r>
                      <a:r>
                        <a:rPr kumimoji="0" lang="fr-FR" sz="3600" b="1" i="0" u="none" strike="noStrike" kern="1200" cap="none" spc="0" normalizeH="0" baseline="0" noProof="0" dirty="0" err="1">
                          <a:ln>
                            <a:noFill/>
                          </a:ln>
                          <a:solidFill>
                            <a:schemeClr val="tx1"/>
                          </a:solidFill>
                          <a:effectLst/>
                          <a:uLnTx/>
                          <a:uFillTx/>
                          <a:latin typeface="CS Avva Shenouda" pitchFamily="34" charset="0"/>
                          <a:ea typeface="+mn-ea"/>
                          <a:cs typeface="+mn-cs"/>
                        </a:rPr>
                        <a:t>mmoc</a:t>
                      </a:r>
                      <a:r>
                        <a:rPr kumimoji="0" lang="fr-FR" sz="3600" b="1" i="0" u="none" strike="noStrike" kern="1200" cap="none" spc="0" normalizeH="0" baseline="0" noProof="0" dirty="0">
                          <a:ln>
                            <a:noFill/>
                          </a:ln>
                          <a:solidFill>
                            <a:schemeClr val="tx1"/>
                          </a:solidFill>
                          <a:effectLst/>
                          <a:uLnTx/>
                          <a:uFillTx/>
                          <a:latin typeface="CS Avva Shenouda" pitchFamily="34" charset="0"/>
                          <a:ea typeface="+mn-ea"/>
                          <a:cs typeface="+mn-cs"/>
                        </a:rPr>
                        <a:t> @ je `w Pen¡ I=y=c P=,=c @ </a:t>
                      </a:r>
                      <a:r>
                        <a:rPr kumimoji="0" lang="fr-FR" sz="3600" b="1" i="1" u="none" strike="noStrike" kern="1200" cap="none" spc="0" normalizeH="0" baseline="0" noProof="0" dirty="0" err="1">
                          <a:ln>
                            <a:noFill/>
                          </a:ln>
                          <a:solidFill>
                            <a:schemeClr val="tx1"/>
                          </a:solidFill>
                          <a:effectLst/>
                          <a:uLnTx/>
                          <a:uFillTx/>
                          <a:latin typeface="CS Avva Shenouda" pitchFamily="34" charset="0"/>
                          <a:ea typeface="+mn-ea"/>
                          <a:cs typeface="+mn-cs"/>
                        </a:rPr>
                        <a:t>Vyetafernycteuin</a:t>
                      </a:r>
                      <a:r>
                        <a:rPr kumimoji="0" lang="fr-FR" sz="3600" b="1" i="1" u="none" strike="noStrike" kern="1200" cap="none" spc="0" normalizeH="0" baseline="0" noProof="0" dirty="0">
                          <a:ln>
                            <a:noFill/>
                          </a:ln>
                          <a:solidFill>
                            <a:schemeClr val="tx1"/>
                          </a:solidFill>
                          <a:effectLst/>
                          <a:uLnTx/>
                          <a:uFillTx/>
                          <a:latin typeface="CS Avva Shenouda" pitchFamily="34" charset="0"/>
                          <a:ea typeface="+mn-ea"/>
                          <a:cs typeface="+mn-cs"/>
                        </a:rPr>
                        <a:t> `</a:t>
                      </a:r>
                      <a:r>
                        <a:rPr kumimoji="0" lang="fr-FR" sz="3600" b="1" i="1" u="none" strike="noStrike" kern="1200" cap="none" spc="0" normalizeH="0" baseline="0" noProof="0" dirty="0" err="1">
                          <a:ln>
                            <a:noFill/>
                          </a:ln>
                          <a:solidFill>
                            <a:schemeClr val="tx1"/>
                          </a:solidFill>
                          <a:effectLst/>
                          <a:uLnTx/>
                          <a:uFillTx/>
                          <a:latin typeface="CS Avva Shenouda" pitchFamily="34" charset="0"/>
                          <a:ea typeface="+mn-ea"/>
                          <a:cs typeface="+mn-cs"/>
                        </a:rPr>
                        <a:t>e`hryi</a:t>
                      </a:r>
                      <a:r>
                        <a:rPr kumimoji="0" lang="fr-FR" sz="3600" b="1" i="1" u="none" strike="noStrike" kern="1200" cap="none" spc="0" normalizeH="0" baseline="0" noProof="0" dirty="0">
                          <a:ln>
                            <a:noFill/>
                          </a:ln>
                          <a:solidFill>
                            <a:schemeClr val="tx1"/>
                          </a:solidFill>
                          <a:effectLst/>
                          <a:uLnTx/>
                          <a:uFillTx/>
                          <a:latin typeface="CS Avva Shenouda" pitchFamily="34" charset="0"/>
                          <a:ea typeface="+mn-ea"/>
                          <a:cs typeface="+mn-cs"/>
                        </a:rPr>
                        <a:t> `</a:t>
                      </a:r>
                      <a:r>
                        <a:rPr kumimoji="0" lang="fr-FR" sz="3600" b="1" i="1" u="none" strike="noStrike" kern="1200" cap="none" spc="0" normalizeH="0" baseline="0" noProof="0" dirty="0" err="1">
                          <a:ln>
                            <a:noFill/>
                          </a:ln>
                          <a:solidFill>
                            <a:schemeClr val="tx1"/>
                          </a:solidFill>
                          <a:effectLst/>
                          <a:uLnTx/>
                          <a:uFillTx/>
                          <a:latin typeface="CS Avva Shenouda" pitchFamily="34" charset="0"/>
                          <a:ea typeface="+mn-ea"/>
                          <a:cs typeface="+mn-cs"/>
                        </a:rPr>
                        <a:t>ejwn</a:t>
                      </a:r>
                      <a:r>
                        <a:rPr kumimoji="0" lang="fr-FR" sz="3600" b="1" i="1" u="none" strike="noStrike" kern="1200" cap="none" spc="0" normalizeH="0" baseline="0" noProof="0" dirty="0">
                          <a:ln>
                            <a:noFill/>
                          </a:ln>
                          <a:solidFill>
                            <a:schemeClr val="tx1"/>
                          </a:solidFill>
                          <a:effectLst/>
                          <a:uLnTx/>
                          <a:uFillTx/>
                          <a:latin typeface="CS Avva Shenouda" pitchFamily="34" charset="0"/>
                          <a:ea typeface="+mn-ea"/>
                          <a:cs typeface="+mn-cs"/>
                        </a:rPr>
                        <a:t> @ `n`</a:t>
                      </a:r>
                      <a:r>
                        <a:rPr kumimoji="0" lang="fr-FR" sz="3600" b="1" i="1" u="none" strike="noStrike" kern="1200" cap="none" spc="0" normalizeH="0" baseline="0" noProof="0" dirty="0" err="1">
                          <a:ln>
                            <a:noFill/>
                          </a:ln>
                          <a:solidFill>
                            <a:schemeClr val="tx1"/>
                          </a:solidFill>
                          <a:effectLst/>
                          <a:uLnTx/>
                          <a:uFillTx/>
                          <a:latin typeface="CS Avva Shenouda" pitchFamily="34" charset="0"/>
                          <a:ea typeface="+mn-ea"/>
                          <a:cs typeface="+mn-cs"/>
                        </a:rPr>
                        <a:t>hme</a:t>
                      </a:r>
                      <a:r>
                        <a:rPr kumimoji="0" lang="fr-FR" sz="3600" b="1" i="1" u="none" strike="noStrike" kern="1200" cap="none" spc="0" normalizeH="0" baseline="0" noProof="0" dirty="0">
                          <a:ln>
                            <a:noFill/>
                          </a:ln>
                          <a:solidFill>
                            <a:schemeClr val="tx1"/>
                          </a:solidFill>
                          <a:effectLst/>
                          <a:uLnTx/>
                          <a:uFillTx/>
                          <a:latin typeface="CS Avva Shenouda" pitchFamily="34" charset="0"/>
                          <a:ea typeface="+mn-ea"/>
                          <a:cs typeface="+mn-cs"/>
                        </a:rPr>
                        <a:t> `n`</a:t>
                      </a:r>
                      <a:r>
                        <a:rPr kumimoji="0" lang="fr-FR" sz="3600" b="1" i="1" u="none" strike="noStrike" kern="1200" cap="none" spc="0" normalizeH="0" baseline="0" noProof="0" dirty="0" err="1">
                          <a:ln>
                            <a:noFill/>
                          </a:ln>
                          <a:solidFill>
                            <a:schemeClr val="tx1"/>
                          </a:solidFill>
                          <a:effectLst/>
                          <a:uLnTx/>
                          <a:uFillTx/>
                          <a:latin typeface="CS Avva Shenouda" pitchFamily="34" charset="0"/>
                          <a:ea typeface="+mn-ea"/>
                          <a:cs typeface="+mn-cs"/>
                        </a:rPr>
                        <a:t>ehoou</a:t>
                      </a:r>
                      <a:r>
                        <a:rPr kumimoji="0" lang="fr-FR" sz="3600" b="1" i="1" u="none" strike="noStrike" kern="1200" cap="none" spc="0" normalizeH="0" baseline="0" noProof="0" dirty="0">
                          <a:ln>
                            <a:noFill/>
                          </a:ln>
                          <a:solidFill>
                            <a:schemeClr val="tx1"/>
                          </a:solidFill>
                          <a:effectLst/>
                          <a:uLnTx/>
                          <a:uFillTx/>
                          <a:latin typeface="CS Avva Shenouda" pitchFamily="34" charset="0"/>
                          <a:ea typeface="+mn-ea"/>
                          <a:cs typeface="+mn-cs"/>
                        </a:rPr>
                        <a:t> nem `</a:t>
                      </a:r>
                      <a:r>
                        <a:rPr kumimoji="0" lang="fr-FR" sz="3600" b="1" i="1" u="none" strike="noStrike" kern="1200" cap="none" spc="0" normalizeH="0" baseline="0" noProof="0" dirty="0" err="1">
                          <a:ln>
                            <a:noFill/>
                          </a:ln>
                          <a:solidFill>
                            <a:schemeClr val="tx1"/>
                          </a:solidFill>
                          <a:effectLst/>
                          <a:uLnTx/>
                          <a:uFillTx/>
                          <a:latin typeface="CS Avva Shenouda" pitchFamily="34" charset="0"/>
                          <a:ea typeface="+mn-ea"/>
                          <a:cs typeface="+mn-cs"/>
                        </a:rPr>
                        <a:t>hme</a:t>
                      </a:r>
                      <a:r>
                        <a:rPr kumimoji="0" lang="fr-FR" sz="3600" b="1" i="1" u="none" strike="noStrike" kern="1200" cap="none" spc="0" normalizeH="0" baseline="0" noProof="0" dirty="0">
                          <a:ln>
                            <a:noFill/>
                          </a:ln>
                          <a:solidFill>
                            <a:schemeClr val="tx1"/>
                          </a:solidFill>
                          <a:effectLst/>
                          <a:uLnTx/>
                          <a:uFillTx/>
                          <a:latin typeface="CS Avva Shenouda" pitchFamily="34" charset="0"/>
                          <a:ea typeface="+mn-ea"/>
                          <a:cs typeface="+mn-cs"/>
                        </a:rPr>
                        <a:t> `n`</a:t>
                      </a:r>
                      <a:r>
                        <a:rPr kumimoji="0" lang="fr-FR" sz="3600" b="1" i="1" u="none" strike="noStrike" kern="1200" cap="none" spc="0" normalizeH="0" baseline="0" noProof="0" dirty="0" err="1">
                          <a:ln>
                            <a:noFill/>
                          </a:ln>
                          <a:solidFill>
                            <a:schemeClr val="tx1"/>
                          </a:solidFill>
                          <a:effectLst/>
                          <a:uLnTx/>
                          <a:uFillTx/>
                          <a:latin typeface="CS Avva Shenouda" pitchFamily="34" charset="0"/>
                          <a:ea typeface="+mn-ea"/>
                          <a:cs typeface="+mn-cs"/>
                        </a:rPr>
                        <a:t>ejwrh</a:t>
                      </a:r>
                      <a:r>
                        <a:rPr kumimoji="0" lang="fr-FR" sz="3600" b="1" i="1" u="none" strike="noStrike" kern="1200" cap="none" spc="0" normalizeH="0" baseline="0" noProof="0" dirty="0">
                          <a:ln>
                            <a:noFill/>
                          </a:ln>
                          <a:solidFill>
                            <a:schemeClr val="tx1"/>
                          </a:solidFill>
                          <a:effectLst/>
                          <a:uLnTx/>
                          <a:uFillTx/>
                          <a:latin typeface="CS Avva Shenouda" pitchFamily="34" charset="0"/>
                          <a:ea typeface="+mn-ea"/>
                          <a:cs typeface="+mn-cs"/>
                        </a:rPr>
                        <a:t> @ sa `</a:t>
                      </a:r>
                      <a:r>
                        <a:rPr kumimoji="0" lang="fr-FR" sz="3600" b="1" i="1" u="none" strike="noStrike" kern="1200" cap="none" spc="0" normalizeH="0" baseline="0" noProof="0" dirty="0" err="1">
                          <a:ln>
                            <a:noFill/>
                          </a:ln>
                          <a:solidFill>
                            <a:schemeClr val="tx1"/>
                          </a:solidFill>
                          <a:effectLst/>
                          <a:uLnTx/>
                          <a:uFillTx/>
                          <a:latin typeface="CS Avva Shenouda" pitchFamily="34" charset="0"/>
                          <a:ea typeface="+mn-ea"/>
                          <a:cs typeface="+mn-cs"/>
                        </a:rPr>
                        <a:t>ntefcotten</a:t>
                      </a:r>
                      <a:r>
                        <a:rPr kumimoji="0" lang="fr-FR" sz="3600" b="1" i="1" u="none" strike="noStrike" kern="1200" cap="none" spc="0" normalizeH="0" baseline="0" noProof="0" dirty="0">
                          <a:ln>
                            <a:noFill/>
                          </a:ln>
                          <a:solidFill>
                            <a:schemeClr val="tx1"/>
                          </a:solidFill>
                          <a:effectLst/>
                          <a:uLnTx/>
                          <a:uFillTx/>
                          <a:latin typeface="CS Avva Shenouda" pitchFamily="34" charset="0"/>
                          <a:ea typeface="+mn-ea"/>
                          <a:cs typeface="+mn-cs"/>
                        </a:rPr>
                        <a:t> </a:t>
                      </a:r>
                      <a:r>
                        <a:rPr kumimoji="0" lang="fr-FR" sz="3600" b="1" i="1" u="none" strike="noStrike" kern="1200" cap="none" spc="0" normalizeH="0" baseline="0" noProof="0" dirty="0" err="1">
                          <a:ln>
                            <a:noFill/>
                          </a:ln>
                          <a:solidFill>
                            <a:schemeClr val="tx1"/>
                          </a:solidFill>
                          <a:effectLst/>
                          <a:uLnTx/>
                          <a:uFillTx/>
                          <a:latin typeface="CS Avva Shenouda" pitchFamily="34" charset="0"/>
                          <a:ea typeface="+mn-ea"/>
                          <a:cs typeface="+mn-cs"/>
                        </a:rPr>
                        <a:t>qen</a:t>
                      </a:r>
                      <a:r>
                        <a:rPr kumimoji="0" lang="fr-FR" sz="3600" b="1" i="1" u="none" strike="noStrike" kern="1200" cap="none" spc="0" normalizeH="0" baseline="0" noProof="0" dirty="0">
                          <a:ln>
                            <a:noFill/>
                          </a:ln>
                          <a:solidFill>
                            <a:schemeClr val="tx1"/>
                          </a:solidFill>
                          <a:effectLst/>
                          <a:uLnTx/>
                          <a:uFillTx/>
                          <a:latin typeface="CS Avva Shenouda" pitchFamily="34" charset="0"/>
                          <a:ea typeface="+mn-ea"/>
                          <a:cs typeface="+mn-cs"/>
                        </a:rPr>
                        <a:t> </a:t>
                      </a:r>
                      <a:r>
                        <a:rPr kumimoji="0" lang="fr-FR" sz="3600" b="1" i="1" u="none" strike="noStrike" kern="1200" cap="none" spc="0" normalizeH="0" baseline="0" noProof="0" dirty="0" err="1">
                          <a:ln>
                            <a:noFill/>
                          </a:ln>
                          <a:solidFill>
                            <a:schemeClr val="tx1"/>
                          </a:solidFill>
                          <a:effectLst/>
                          <a:uLnTx/>
                          <a:uFillTx/>
                          <a:latin typeface="CS Avva Shenouda" pitchFamily="34" charset="0"/>
                          <a:ea typeface="+mn-ea"/>
                          <a:cs typeface="+mn-cs"/>
                        </a:rPr>
                        <a:t>nennobi</a:t>
                      </a:r>
                      <a:r>
                        <a:rPr kumimoji="0" lang="fr-FR" sz="3600" b="1" i="0" u="none" strike="noStrike" kern="1200" cap="none" spc="0" normalizeH="0" baseline="0" noProof="0" dirty="0">
                          <a:ln>
                            <a:noFill/>
                          </a:ln>
                          <a:solidFill>
                            <a:schemeClr val="tx1"/>
                          </a:solidFill>
                          <a:effectLst/>
                          <a:uLnTx/>
                          <a:uFillTx/>
                          <a:latin typeface="CS Avva Shenouda" pitchFamily="34" charset="0"/>
                          <a:ea typeface="+mn-ea"/>
                          <a:cs typeface="+mn-cs"/>
                        </a:rPr>
                        <a:t>. </a:t>
                      </a:r>
                      <a:r>
                        <a:rPr kumimoji="0" lang="fr-FR" sz="3600" b="1" i="0" u="none" strike="noStrike" kern="1200" cap="none" spc="0" normalizeH="0" baseline="0" noProof="0" dirty="0" err="1">
                          <a:ln>
                            <a:noFill/>
                          </a:ln>
                          <a:solidFill>
                            <a:schemeClr val="tx1"/>
                          </a:solidFill>
                          <a:effectLst/>
                          <a:uLnTx/>
                          <a:uFillTx/>
                          <a:latin typeface="CS Avva Shenouda" pitchFamily="34" charset="0"/>
                          <a:ea typeface="+mn-ea"/>
                          <a:cs typeface="+mn-cs"/>
                        </a:rPr>
                        <a:t>Cw</a:t>
                      </a:r>
                      <a:r>
                        <a:rPr kumimoji="0" lang="fr-FR" sz="3600" b="1" i="0" u="none" strike="noStrike" kern="1200" cap="none" spc="0" normalizeH="0" baseline="0" noProof="0" dirty="0">
                          <a:ln>
                            <a:noFill/>
                          </a:ln>
                          <a:solidFill>
                            <a:schemeClr val="tx1"/>
                          </a:solidFill>
                          <a:effectLst/>
                          <a:uLnTx/>
                          <a:uFillTx/>
                          <a:latin typeface="CS Avva Shenouda" pitchFamily="34" charset="0"/>
                          <a:ea typeface="+mn-ea"/>
                          <a:cs typeface="+mn-cs"/>
                        </a:rPr>
                        <a:t>] `</a:t>
                      </a:r>
                      <a:r>
                        <a:rPr kumimoji="0" lang="fr-FR" sz="3600" b="1" i="0" u="none" strike="noStrike" kern="1200" cap="none" spc="0" normalizeH="0" baseline="0" noProof="0" dirty="0" err="1">
                          <a:ln>
                            <a:noFill/>
                          </a:ln>
                          <a:solidFill>
                            <a:schemeClr val="tx1"/>
                          </a:solidFill>
                          <a:effectLst/>
                          <a:uLnTx/>
                          <a:uFillTx/>
                          <a:latin typeface="CS Avva Shenouda" pitchFamily="34" charset="0"/>
                          <a:ea typeface="+mn-ea"/>
                          <a:cs typeface="+mn-cs"/>
                        </a:rPr>
                        <a:t>mmon</a:t>
                      </a:r>
                      <a:r>
                        <a:rPr kumimoji="0" lang="fr-FR" sz="3600" b="1" i="0" u="none" strike="noStrike" kern="1200" cap="none" spc="0" normalizeH="0" baseline="0" noProof="0" dirty="0">
                          <a:ln>
                            <a:noFill/>
                          </a:ln>
                          <a:solidFill>
                            <a:schemeClr val="tx1"/>
                          </a:solidFill>
                          <a:effectLst/>
                          <a:uLnTx/>
                          <a:uFillTx/>
                          <a:latin typeface="CS Avva Shenouda" pitchFamily="34" charset="0"/>
                          <a:ea typeface="+mn-ea"/>
                          <a:cs typeface="+mn-cs"/>
                        </a:rPr>
                        <a:t> </a:t>
                      </a:r>
                      <a:r>
                        <a:rPr kumimoji="0" lang="fr-FR" sz="3600" b="1" i="0" u="none" strike="noStrike" kern="1200" cap="none" spc="0" normalizeH="0" baseline="0" noProof="0" dirty="0" err="1">
                          <a:ln>
                            <a:noFill/>
                          </a:ln>
                          <a:solidFill>
                            <a:schemeClr val="tx1"/>
                          </a:solidFill>
                          <a:effectLst/>
                          <a:uLnTx/>
                          <a:uFillTx/>
                          <a:latin typeface="CS Avva Shenouda" pitchFamily="34" charset="0"/>
                          <a:ea typeface="+mn-ea"/>
                          <a:cs typeface="+mn-cs"/>
                        </a:rPr>
                        <a:t>ouoh</a:t>
                      </a:r>
                      <a:r>
                        <a:rPr kumimoji="0" lang="fr-FR" sz="3600" b="1" i="0" u="none" strike="noStrike" kern="1200" cap="none" spc="0" normalizeH="0" baseline="0" noProof="0" dirty="0">
                          <a:ln>
                            <a:noFill/>
                          </a:ln>
                          <a:solidFill>
                            <a:schemeClr val="tx1"/>
                          </a:solidFill>
                          <a:effectLst/>
                          <a:uLnTx/>
                          <a:uFillTx/>
                          <a:latin typeface="CS Avva Shenouda" pitchFamily="34" charset="0"/>
                          <a:ea typeface="+mn-ea"/>
                          <a:cs typeface="+mn-cs"/>
                        </a:rPr>
                        <a:t> </a:t>
                      </a:r>
                      <a:r>
                        <a:rPr kumimoji="0" lang="fr-FR" sz="3600" b="1" i="0" u="none" strike="noStrike" kern="1200" cap="none" spc="0" normalizeH="0" baseline="0" noProof="0" dirty="0" err="1">
                          <a:ln>
                            <a:noFill/>
                          </a:ln>
                          <a:solidFill>
                            <a:schemeClr val="tx1"/>
                          </a:solidFill>
                          <a:effectLst/>
                          <a:uLnTx/>
                          <a:uFillTx/>
                          <a:latin typeface="CS Avva Shenouda" pitchFamily="34" charset="0"/>
                          <a:ea typeface="+mn-ea"/>
                          <a:cs typeface="+mn-cs"/>
                        </a:rPr>
                        <a:t>nai</a:t>
                      </a:r>
                      <a:r>
                        <a:rPr kumimoji="0" lang="fr-FR" sz="3600" b="1" i="0" u="none" strike="noStrike" kern="1200" cap="none" spc="0" normalizeH="0" baseline="0" noProof="0" dirty="0">
                          <a:ln>
                            <a:noFill/>
                          </a:ln>
                          <a:solidFill>
                            <a:schemeClr val="tx1"/>
                          </a:solidFill>
                          <a:effectLst/>
                          <a:uLnTx/>
                          <a:uFillTx/>
                          <a:latin typeface="CS Avva Shenouda" pitchFamily="34" charset="0"/>
                          <a:ea typeface="+mn-ea"/>
                          <a:cs typeface="+mn-cs"/>
                        </a:rPr>
                        <a:t> nan.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sz="37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just" defTabSz="1219170" rtl="1"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schemeClr val="tx1"/>
                          </a:solidFill>
                          <a:effectLst/>
                          <a:uLnTx/>
                          <a:uFillTx/>
                          <a:latin typeface="+mn-lt"/>
                          <a:ea typeface="+mn-ea"/>
                          <a:cs typeface="+mn-cs"/>
                        </a:rPr>
                        <a:t>نصرخ قائلين : يا ربنا يَسُوع الْمَسِيح، </a:t>
                      </a:r>
                      <a:r>
                        <a:rPr kumimoji="0" lang="ar-EG" sz="4000" b="1" i="1" u="none" strike="noStrike" kern="1200" cap="none" spc="0" normalizeH="0" baseline="0" noProof="0" dirty="0">
                          <a:ln>
                            <a:noFill/>
                          </a:ln>
                          <a:solidFill>
                            <a:schemeClr val="tx1"/>
                          </a:solidFill>
                          <a:effectLst/>
                          <a:uLnTx/>
                          <a:uFillTx/>
                          <a:latin typeface="+mn-lt"/>
                          <a:ea typeface="+mn-ea"/>
                          <a:cs typeface="+mn-cs"/>
                        </a:rPr>
                        <a:t>الذي صام عنا، أربعين يوماً وأربعين ليلة، حتى خلصنا من خطايانا</a:t>
                      </a:r>
                      <a:r>
                        <a:rPr kumimoji="0" lang="ar-EG" sz="4000" b="1" i="0" u="none" strike="noStrike" kern="1200" cap="none" spc="0" normalizeH="0" baseline="0" noProof="0" dirty="0">
                          <a:ln>
                            <a:noFill/>
                          </a:ln>
                          <a:solidFill>
                            <a:schemeClr val="tx1"/>
                          </a:solidFill>
                          <a:effectLst/>
                          <a:uLnTx/>
                          <a:uFillTx/>
                          <a:latin typeface="+mn-lt"/>
                          <a:ea typeface="+mn-ea"/>
                          <a:cs typeface="+mn-cs"/>
                        </a:rPr>
                        <a:t>. خَلَّصَنَا </a:t>
                      </a:r>
                      <a:r>
                        <a:rPr kumimoji="0" lang="ar-EG" sz="4000" b="1" i="0" u="none" strike="noStrike" kern="1200" cap="none" spc="0" normalizeH="0" baseline="0" noProof="0" dirty="0" err="1">
                          <a:ln>
                            <a:noFill/>
                          </a:ln>
                          <a:solidFill>
                            <a:schemeClr val="tx1"/>
                          </a:solidFill>
                          <a:effectLst/>
                          <a:uLnTx/>
                          <a:uFillTx/>
                          <a:latin typeface="+mn-lt"/>
                          <a:ea typeface="+mn-ea"/>
                          <a:cs typeface="+mn-cs"/>
                        </a:rPr>
                        <a:t>وَٱرْحَمْنَا</a:t>
                      </a:r>
                      <a:r>
                        <a:rPr kumimoji="0" lang="ar-EG" sz="4000" b="1" i="0" u="none" strike="noStrike" kern="1200" cap="none" spc="0" normalizeH="0" baseline="0" noProof="0" dirty="0">
                          <a:ln>
                            <a:noFill/>
                          </a:ln>
                          <a:solidFill>
                            <a:schemeClr val="tx1"/>
                          </a:solidFill>
                          <a:effectLst/>
                          <a:uLnTx/>
                          <a:uFillTx/>
                          <a:latin typeface="+mn-lt"/>
                          <a:ea typeface="+mn-ea"/>
                          <a:cs typeface="+mn-cs"/>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44421">
                <a:tc gridSpan="3">
                  <a:txBody>
                    <a:bodyPr/>
                    <a:lstStyle/>
                    <a:p>
                      <a:pPr algn="ctr"/>
                      <a:endParaRPr lang="fr-FR" sz="5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021892">
                <a:tc gridSpan="3">
                  <a:txBody>
                    <a:bodyPr/>
                    <a:lstStyle/>
                    <a:p>
                      <a:pPr algn="ctr"/>
                      <a:r>
                        <a:rPr lang="fr-FR" sz="3400" b="1" dirty="0">
                          <a:solidFill>
                            <a:schemeClr val="tx1"/>
                          </a:solidFill>
                          <a:latin typeface="Book Antiqua" panose="02040602050305030304" pitchFamily="18" charset="0"/>
                        </a:rPr>
                        <a:t>Nous clamons en disant : ô notre Seigneur Jésus-Christ : </a:t>
                      </a:r>
                      <a:br>
                        <a:rPr lang="fr-FR" sz="3400" b="1" dirty="0">
                          <a:solidFill>
                            <a:schemeClr val="tx1"/>
                          </a:solidFill>
                          <a:latin typeface="Book Antiqua" panose="02040602050305030304" pitchFamily="18" charset="0"/>
                        </a:rPr>
                      </a:br>
                      <a:r>
                        <a:rPr lang="fr-FR" sz="3400" b="1" i="1" dirty="0">
                          <a:solidFill>
                            <a:schemeClr val="tx1"/>
                          </a:solidFill>
                          <a:latin typeface="Book Antiqua" panose="02040602050305030304" pitchFamily="18" charset="0"/>
                        </a:rPr>
                        <a:t>Qui a jeûné pour nous quarante jours et quarante nuits, </a:t>
                      </a:r>
                      <a:br>
                        <a:rPr lang="fr-FR" sz="3400" b="1" i="1" dirty="0">
                          <a:solidFill>
                            <a:schemeClr val="tx1"/>
                          </a:solidFill>
                          <a:latin typeface="Book Antiqua" panose="02040602050305030304" pitchFamily="18" charset="0"/>
                        </a:rPr>
                      </a:br>
                      <a:r>
                        <a:rPr lang="fr-FR" sz="3400" b="1" i="1" dirty="0">
                          <a:solidFill>
                            <a:schemeClr val="tx1"/>
                          </a:solidFill>
                          <a:latin typeface="Book Antiqua" panose="02040602050305030304" pitchFamily="18" charset="0"/>
                        </a:rPr>
                        <a:t>pour nous sauver de nos péchés</a:t>
                      </a:r>
                      <a:r>
                        <a:rPr lang="fr-FR" sz="3400" b="1" dirty="0">
                          <a:solidFill>
                            <a:schemeClr val="tx1"/>
                          </a:solidFill>
                          <a:latin typeface="Book Antiqua" panose="02040602050305030304" pitchFamily="18" charset="0"/>
                        </a:rPr>
                        <a:t>. </a:t>
                      </a:r>
                      <a:br>
                        <a:rPr lang="fr-FR" sz="3400" b="1" dirty="0">
                          <a:solidFill>
                            <a:schemeClr val="tx1"/>
                          </a:solidFill>
                          <a:latin typeface="Book Antiqua" panose="02040602050305030304" pitchFamily="18" charset="0"/>
                        </a:rPr>
                      </a:br>
                      <a:r>
                        <a:rPr lang="fr-FR" sz="3400" b="1" dirty="0">
                          <a:solidFill>
                            <a:schemeClr val="tx1"/>
                          </a:solidFill>
                          <a:latin typeface="Book Antiqua" panose="02040602050305030304" pitchFamily="18" charset="0"/>
                        </a:rPr>
                        <a:t>Sauve-nous et aie pitié de nous.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
        <p:nvSpPr>
          <p:cNvPr id="3" name="Rectangle 2">
            <a:hlinkClick r:id="" action="ppaction://noaction"/>
            <a:extLst>
              <a:ext uri="{FF2B5EF4-FFF2-40B4-BE49-F238E27FC236}">
                <a16:creationId xmlns:a16="http://schemas.microsoft.com/office/drawing/2014/main" id="{481FB788-9348-850B-220F-E76BE224354B}"/>
              </a:ext>
            </a:extLst>
          </p:cNvPr>
          <p:cNvSpPr/>
          <p:nvPr/>
        </p:nvSpPr>
        <p:spPr>
          <a:xfrm>
            <a:off x="10559819" y="6353944"/>
            <a:ext cx="1632181"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fr-FR" sz="2400" dirty="0" err="1">
                <a:solidFill>
                  <a:schemeClr val="tx1"/>
                </a:solidFill>
                <a:latin typeface="Avva_Marcos" panose="04020500000000000000" pitchFamily="82" charset="0"/>
              </a:rPr>
              <a:t>A</a:t>
            </a:r>
            <a:r>
              <a:rPr lang="fr-FR" sz="2400" dirty="0" err="1">
                <a:solidFill>
                  <a:schemeClr val="tx1"/>
                </a:solidFill>
                <a:latin typeface="CS Avva Shenouda" pitchFamily="34" charset="0"/>
              </a:rPr>
              <a:t>k</a:t>
            </a:r>
            <a:r>
              <a:rPr lang="fr-FR" sz="2400" dirty="0">
                <a:solidFill>
                  <a:schemeClr val="tx1"/>
                </a:solidFill>
                <a:latin typeface="CS Avva Shenouda" pitchFamily="34" charset="0"/>
              </a:rPr>
              <a:t>[i</a:t>
            </a:r>
            <a:endParaRPr lang="fr-FR" sz="2400" dirty="0">
              <a:solidFill>
                <a:schemeClr val="tx1"/>
              </a:solidFill>
              <a:latin typeface="Calibri"/>
            </a:endParaRPr>
          </a:p>
        </p:txBody>
      </p:sp>
    </p:spTree>
    <p:extLst>
      <p:ext uri="{BB962C8B-B14F-4D97-AF65-F5344CB8AC3E}">
        <p14:creationId xmlns:p14="http://schemas.microsoft.com/office/powerpoint/2010/main" val="95449704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664570EB-8F78-BA49-2848-8CC052806CBC}"/>
              </a:ext>
            </a:extLst>
          </p:cNvPr>
          <p:cNvGraphicFramePr>
            <a:graphicFrameLocks noGrp="1"/>
          </p:cNvGraphicFramePr>
          <p:nvPr>
            <p:extLst>
              <p:ext uri="{D42A27DB-BD31-4B8C-83A1-F6EECF244321}">
                <p14:modId xmlns:p14="http://schemas.microsoft.com/office/powerpoint/2010/main" val="1410513220"/>
              </p:ext>
            </p:extLst>
          </p:nvPr>
        </p:nvGraphicFramePr>
        <p:xfrm>
          <a:off x="226823" y="569167"/>
          <a:ext cx="11738353" cy="5725840"/>
        </p:xfrm>
        <a:graphic>
          <a:graphicData uri="http://schemas.openxmlformats.org/drawingml/2006/table">
            <a:tbl>
              <a:tblPr firstRow="1" bandRow="1">
                <a:tableStyleId>{5940675A-B579-460E-94D1-54222C63F5DA}</a:tableStyleId>
              </a:tblPr>
              <a:tblGrid>
                <a:gridCol w="6708547">
                  <a:extLst>
                    <a:ext uri="{9D8B030D-6E8A-4147-A177-3AD203B41FA5}">
                      <a16:colId xmlns:a16="http://schemas.microsoft.com/office/drawing/2014/main" val="2627236205"/>
                    </a:ext>
                  </a:extLst>
                </a:gridCol>
                <a:gridCol w="216747">
                  <a:extLst>
                    <a:ext uri="{9D8B030D-6E8A-4147-A177-3AD203B41FA5}">
                      <a16:colId xmlns:a16="http://schemas.microsoft.com/office/drawing/2014/main" val="4274098350"/>
                    </a:ext>
                  </a:extLst>
                </a:gridCol>
                <a:gridCol w="4813059">
                  <a:extLst>
                    <a:ext uri="{9D8B030D-6E8A-4147-A177-3AD203B41FA5}">
                      <a16:colId xmlns:a16="http://schemas.microsoft.com/office/drawing/2014/main" val="1952816659"/>
                    </a:ext>
                  </a:extLst>
                </a:gridCol>
              </a:tblGrid>
              <a:tr h="3823104">
                <a:tc>
                  <a:txBody>
                    <a:bodyPr/>
                    <a:lstStyle/>
                    <a:p>
                      <a:pPr algn="just"/>
                      <a:r>
                        <a:rPr lang="fr-FR" sz="4000" b="1" dirty="0" err="1">
                          <a:solidFill>
                            <a:schemeClr val="tx1"/>
                          </a:solidFill>
                          <a:latin typeface="CS Avva Shenouda" pitchFamily="34" charset="0"/>
                        </a:rPr>
                        <a:t>Kuri`e</a:t>
                      </a:r>
                      <a:r>
                        <a:rPr lang="fr-FR" sz="4000" b="1" dirty="0">
                          <a:solidFill>
                            <a:schemeClr val="tx1"/>
                          </a:solidFill>
                          <a:latin typeface="CS Avva Shenouda" pitchFamily="34" charset="0"/>
                        </a:rPr>
                        <a:t> `</a:t>
                      </a:r>
                      <a:r>
                        <a:rPr lang="fr-FR" sz="4000" b="1" dirty="0" err="1">
                          <a:solidFill>
                            <a:schemeClr val="tx1"/>
                          </a:solidFill>
                          <a:latin typeface="CS Avva Shenouda" pitchFamily="34" charset="0"/>
                        </a:rPr>
                        <a:t>ele`ycon</a:t>
                      </a:r>
                      <a:r>
                        <a:rPr lang="fr-FR" sz="4000" b="1" dirty="0">
                          <a:solidFill>
                            <a:schemeClr val="tx1"/>
                          </a:solidFill>
                          <a:latin typeface="CS Avva Shenouda" pitchFamily="34" charset="0"/>
                        </a:rPr>
                        <a:t> @ </a:t>
                      </a:r>
                      <a:r>
                        <a:rPr lang="fr-FR" sz="4000" b="1" dirty="0" err="1">
                          <a:solidFill>
                            <a:schemeClr val="tx1"/>
                          </a:solidFill>
                          <a:latin typeface="CS Avva Shenouda" pitchFamily="34" charset="0"/>
                        </a:rPr>
                        <a:t>Kuri`e</a:t>
                      </a:r>
                      <a:r>
                        <a:rPr lang="fr-FR" sz="4000" b="1" dirty="0">
                          <a:solidFill>
                            <a:schemeClr val="tx1"/>
                          </a:solidFill>
                          <a:latin typeface="CS Avva Shenouda" pitchFamily="34" charset="0"/>
                        </a:rPr>
                        <a:t> `</a:t>
                      </a:r>
                      <a:r>
                        <a:rPr lang="fr-FR" sz="4000" b="1" dirty="0" err="1">
                          <a:solidFill>
                            <a:schemeClr val="tx1"/>
                          </a:solidFill>
                          <a:latin typeface="CS Avva Shenouda" pitchFamily="34" charset="0"/>
                        </a:rPr>
                        <a:t>ele`ycon</a:t>
                      </a:r>
                      <a:r>
                        <a:rPr lang="fr-FR" sz="4000" b="1" dirty="0">
                          <a:solidFill>
                            <a:schemeClr val="tx1"/>
                          </a:solidFill>
                          <a:latin typeface="CS Avva Shenouda" pitchFamily="34" charset="0"/>
                        </a:rPr>
                        <a:t> @ </a:t>
                      </a:r>
                      <a:r>
                        <a:rPr lang="fr-FR" sz="4000" b="1" dirty="0" err="1">
                          <a:solidFill>
                            <a:schemeClr val="tx1"/>
                          </a:solidFill>
                          <a:latin typeface="CS Avva Shenouda" pitchFamily="34" charset="0"/>
                        </a:rPr>
                        <a:t>Kuri`e</a:t>
                      </a:r>
                      <a:r>
                        <a:rPr lang="fr-FR" sz="4000" b="1" dirty="0">
                          <a:solidFill>
                            <a:schemeClr val="tx1"/>
                          </a:solidFill>
                          <a:latin typeface="CS Avva Shenouda" pitchFamily="34" charset="0"/>
                        </a:rPr>
                        <a:t> </a:t>
                      </a:r>
                      <a:r>
                        <a:rPr lang="fr-FR" sz="4000" b="1" dirty="0" err="1">
                          <a:solidFill>
                            <a:schemeClr val="tx1"/>
                          </a:solidFill>
                          <a:latin typeface="CS Avva Shenouda" pitchFamily="34" charset="0"/>
                        </a:rPr>
                        <a:t>eulogycon</a:t>
                      </a:r>
                      <a:r>
                        <a:rPr lang="fr-FR" sz="4000" b="1" dirty="0">
                          <a:solidFill>
                            <a:schemeClr val="tx1"/>
                          </a:solidFill>
                          <a:latin typeface="CS Avva Shenouda" pitchFamily="34" charset="0"/>
                        </a:rPr>
                        <a:t> @ `</a:t>
                      </a:r>
                      <a:r>
                        <a:rPr lang="fr-FR" sz="4000" b="1" dirty="0" err="1">
                          <a:solidFill>
                            <a:schemeClr val="tx1"/>
                          </a:solidFill>
                          <a:latin typeface="CS Avva Shenouda" pitchFamily="34" charset="0"/>
                        </a:rPr>
                        <a:t>amyn</a:t>
                      </a:r>
                      <a:r>
                        <a:rPr lang="fr-FR" sz="4000" b="1" dirty="0">
                          <a:solidFill>
                            <a:schemeClr val="tx1"/>
                          </a:solidFill>
                          <a:latin typeface="CS Avva Shenouda" pitchFamily="34" charset="0"/>
                        </a:rPr>
                        <a:t> @ `</a:t>
                      </a:r>
                      <a:r>
                        <a:rPr lang="fr-FR" sz="4000" b="1" dirty="0" err="1">
                          <a:solidFill>
                            <a:schemeClr val="tx1"/>
                          </a:solidFill>
                          <a:latin typeface="CS Avva Shenouda" pitchFamily="34" charset="0"/>
                        </a:rPr>
                        <a:t>cmou</a:t>
                      </a:r>
                      <a:r>
                        <a:rPr lang="fr-FR" sz="4000" b="1" dirty="0">
                          <a:solidFill>
                            <a:schemeClr val="tx1"/>
                          </a:solidFill>
                          <a:latin typeface="CS Avva Shenouda" pitchFamily="34" charset="0"/>
                        </a:rPr>
                        <a:t> `</a:t>
                      </a:r>
                      <a:r>
                        <a:rPr lang="fr-FR" sz="4000" b="1" dirty="0" err="1">
                          <a:solidFill>
                            <a:schemeClr val="tx1"/>
                          </a:solidFill>
                          <a:latin typeface="CS Avva Shenouda" pitchFamily="34" charset="0"/>
                        </a:rPr>
                        <a:t>eron</a:t>
                      </a:r>
                      <a:r>
                        <a:rPr lang="fr-FR" sz="4000" b="1" dirty="0">
                          <a:solidFill>
                            <a:schemeClr val="tx1"/>
                          </a:solidFill>
                          <a:latin typeface="CS Avva Shenouda" pitchFamily="34" charset="0"/>
                        </a:rPr>
                        <a:t> @ `</a:t>
                      </a:r>
                      <a:r>
                        <a:rPr lang="fr-FR" sz="4000" b="1" dirty="0" err="1">
                          <a:solidFill>
                            <a:schemeClr val="tx1"/>
                          </a:solidFill>
                          <a:latin typeface="CS Avva Shenouda" pitchFamily="34" charset="0"/>
                        </a:rPr>
                        <a:t>cmou</a:t>
                      </a:r>
                      <a:r>
                        <a:rPr lang="fr-FR" sz="4000" b="1" dirty="0">
                          <a:solidFill>
                            <a:schemeClr val="tx1"/>
                          </a:solidFill>
                          <a:latin typeface="CS Avva Shenouda" pitchFamily="34" charset="0"/>
                        </a:rPr>
                        <a:t> `</a:t>
                      </a:r>
                      <a:r>
                        <a:rPr lang="fr-FR" sz="4000" b="1" dirty="0" err="1">
                          <a:solidFill>
                            <a:schemeClr val="tx1"/>
                          </a:solidFill>
                          <a:latin typeface="CS Avva Shenouda" pitchFamily="34" charset="0"/>
                        </a:rPr>
                        <a:t>eroi</a:t>
                      </a:r>
                      <a:r>
                        <a:rPr lang="fr-FR" sz="4000" b="1" dirty="0">
                          <a:solidFill>
                            <a:schemeClr val="tx1"/>
                          </a:solidFill>
                          <a:latin typeface="CS Avva Shenouda" pitchFamily="34" charset="0"/>
                        </a:rPr>
                        <a:t> @ </a:t>
                      </a:r>
                      <a:r>
                        <a:rPr lang="fr-FR" sz="4000" b="1" dirty="0" err="1">
                          <a:solidFill>
                            <a:schemeClr val="tx1"/>
                          </a:solidFill>
                          <a:latin typeface="CS Avva Shenouda" pitchFamily="34" charset="0"/>
                        </a:rPr>
                        <a:t>ic</a:t>
                      </a:r>
                      <a:r>
                        <a:rPr lang="fr-FR" sz="4000" b="1" dirty="0">
                          <a:solidFill>
                            <a:schemeClr val="tx1"/>
                          </a:solidFill>
                          <a:latin typeface="CS Avva Shenouda" pitchFamily="34" charset="0"/>
                        </a:rPr>
                        <a:t> ]</a:t>
                      </a:r>
                      <a:r>
                        <a:rPr lang="fr-FR" sz="4000" b="1" dirty="0" err="1">
                          <a:solidFill>
                            <a:schemeClr val="tx1"/>
                          </a:solidFill>
                          <a:latin typeface="CS Avva Shenouda" pitchFamily="34" charset="0"/>
                        </a:rPr>
                        <a:t>metanoi`a</a:t>
                      </a:r>
                      <a:r>
                        <a:rPr lang="fr-FR" sz="4000" b="1" dirty="0">
                          <a:solidFill>
                            <a:schemeClr val="tx1"/>
                          </a:solidFill>
                          <a:latin typeface="CS Avva Shenouda" pitchFamily="34" charset="0"/>
                        </a:rPr>
                        <a:t> @ ,w </a:t>
                      </a:r>
                      <a:r>
                        <a:rPr lang="fr-FR" sz="4000" b="1" dirty="0" err="1">
                          <a:solidFill>
                            <a:schemeClr val="tx1"/>
                          </a:solidFill>
                          <a:latin typeface="CS Avva Shenouda" pitchFamily="34" charset="0"/>
                        </a:rPr>
                        <a:t>nyi</a:t>
                      </a:r>
                      <a:r>
                        <a:rPr lang="fr-FR" sz="4000" b="1" dirty="0">
                          <a:solidFill>
                            <a:schemeClr val="tx1"/>
                          </a:solidFill>
                          <a:latin typeface="CS Avva Shenouda" pitchFamily="34" charset="0"/>
                        </a:rPr>
                        <a:t> `</a:t>
                      </a:r>
                      <a:r>
                        <a:rPr lang="fr-FR" sz="4000" b="1" dirty="0" err="1">
                          <a:solidFill>
                            <a:schemeClr val="tx1"/>
                          </a:solidFill>
                          <a:latin typeface="CS Avva Shenouda" pitchFamily="34" charset="0"/>
                        </a:rPr>
                        <a:t>ebol</a:t>
                      </a:r>
                      <a:r>
                        <a:rPr lang="fr-FR" sz="4000" b="1" dirty="0">
                          <a:solidFill>
                            <a:schemeClr val="tx1"/>
                          </a:solidFill>
                          <a:latin typeface="CS Avva Shenouda" pitchFamily="34" charset="0"/>
                        </a:rPr>
                        <a:t>. </a:t>
                      </a:r>
                      <a:r>
                        <a:rPr lang="fr-FR" sz="4000" b="1" dirty="0" err="1">
                          <a:solidFill>
                            <a:schemeClr val="tx1"/>
                          </a:solidFill>
                          <a:latin typeface="CS Avva Shenouda" pitchFamily="34" charset="0"/>
                        </a:rPr>
                        <a:t>Jw</a:t>
                      </a:r>
                      <a:r>
                        <a:rPr lang="fr-FR" sz="4000" b="1" dirty="0">
                          <a:solidFill>
                            <a:schemeClr val="tx1"/>
                          </a:solidFill>
                          <a:latin typeface="CS Avva Shenouda" pitchFamily="34" charset="0"/>
                        </a:rPr>
                        <a:t> `</a:t>
                      </a:r>
                      <a:r>
                        <a:rPr lang="fr-FR" sz="4000" b="1" dirty="0" err="1">
                          <a:solidFill>
                            <a:schemeClr val="tx1"/>
                          </a:solidFill>
                          <a:latin typeface="CS Avva Shenouda" pitchFamily="34" charset="0"/>
                        </a:rPr>
                        <a:t>mpi`cmou</a:t>
                      </a:r>
                      <a:r>
                        <a:rPr lang="fr-FR" sz="4000" b="1" dirty="0">
                          <a:solidFill>
                            <a:schemeClr val="tx1"/>
                          </a:solidFill>
                          <a:latin typeface="CS Avva Shenouda"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sz="18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4000" b="1" kern="1200" dirty="0">
                          <a:solidFill>
                            <a:schemeClr val="tx1"/>
                          </a:solidFill>
                          <a:latin typeface="+mn-lt"/>
                          <a:ea typeface="+mn-ea"/>
                          <a:cs typeface="+mn-cs"/>
                        </a:rPr>
                        <a:t>يَا رَبُّ ارْحَمْ، يَا رَبُّ ارْحَمْ، يَا رَبُّ بَارِكْ، آمِينَ. بَارِكُوا عَلَيْنَا، بَارِكُوا عَلَى. هٰا </a:t>
                      </a:r>
                      <a:r>
                        <a:rPr lang="ar-AE" sz="4000" b="1" kern="1200" dirty="0" err="1">
                          <a:solidFill>
                            <a:schemeClr val="tx1"/>
                          </a:solidFill>
                          <a:latin typeface="+mn-lt"/>
                          <a:ea typeface="+mn-ea"/>
                          <a:cs typeface="+mn-cs"/>
                        </a:rPr>
                        <a:t>الْمِيطَانِيَّةِ</a:t>
                      </a:r>
                      <a:r>
                        <a:rPr lang="ar-AE" sz="4000" b="1" kern="1200" dirty="0">
                          <a:solidFill>
                            <a:schemeClr val="tx1"/>
                          </a:solidFill>
                          <a:latin typeface="+mn-lt"/>
                          <a:ea typeface="+mn-ea"/>
                          <a:cs typeface="+mn-cs"/>
                        </a:rPr>
                        <a:t>، اغْفِرُوا لِي. قُلِ الْبَرَكَةُ.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65376">
                <a:tc gridSpan="3">
                  <a:txBody>
                    <a:bodyPr/>
                    <a:lstStyle/>
                    <a:p>
                      <a:pPr algn="ctr"/>
                      <a:endParaRPr lang="fr-FR" sz="400" b="1" dirty="0">
                        <a:solidFill>
                          <a:schemeClr val="tx1"/>
                        </a:solidFill>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1721856">
                <a:tc gridSpan="3">
                  <a:txBody>
                    <a:bodyPr/>
                    <a:lstStyle/>
                    <a:p>
                      <a:pPr algn="ctr"/>
                      <a:r>
                        <a:rPr lang="fr-FR" sz="3600" b="1" dirty="0">
                          <a:solidFill>
                            <a:schemeClr val="tx1"/>
                          </a:solidFill>
                          <a:latin typeface="Book Antiqua" panose="02040602050305030304" pitchFamily="18" charset="0"/>
                        </a:rPr>
                        <a:t>Pitié Seigneur, pitié Seigneur, Seigneur bénis, amen. Bénissez-nous, bénissez-moi. Voici la </a:t>
                      </a:r>
                      <a:r>
                        <a:rPr lang="fr-FR" sz="3600" b="1" dirty="0" err="1">
                          <a:solidFill>
                            <a:schemeClr val="tx1"/>
                          </a:solidFill>
                          <a:latin typeface="Book Antiqua" panose="02040602050305030304" pitchFamily="18" charset="0"/>
                        </a:rPr>
                        <a:t>métanoia</a:t>
                      </a:r>
                      <a:r>
                        <a:rPr lang="fr-FR" sz="3600" b="1" dirty="0">
                          <a:solidFill>
                            <a:schemeClr val="tx1"/>
                          </a:solidFill>
                          <a:latin typeface="Book Antiqua" panose="02040602050305030304" pitchFamily="18" charset="0"/>
                        </a:rPr>
                        <a:t>, pardonnez-moi. Dites la bénédiction.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2535803247"/>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66537" name="Group 41"/>
          <p:cNvGraphicFramePr>
            <a:graphicFrameLocks noGrp="1"/>
          </p:cNvGraphicFramePr>
          <p:nvPr>
            <p:extLst>
              <p:ext uri="{D42A27DB-BD31-4B8C-83A1-F6EECF244321}">
                <p14:modId xmlns:p14="http://schemas.microsoft.com/office/powerpoint/2010/main" val="1315910058"/>
              </p:ext>
            </p:extLst>
          </p:nvPr>
        </p:nvGraphicFramePr>
        <p:xfrm>
          <a:off x="425999" y="531000"/>
          <a:ext cx="11340001" cy="5796000"/>
        </p:xfrm>
        <a:graphic>
          <a:graphicData uri="http://schemas.openxmlformats.org/drawingml/2006/table">
            <a:tbl>
              <a:tblPr/>
              <a:tblGrid>
                <a:gridCol w="3603065">
                  <a:extLst>
                    <a:ext uri="{9D8B030D-6E8A-4147-A177-3AD203B41FA5}">
                      <a16:colId xmlns:a16="http://schemas.microsoft.com/office/drawing/2014/main" val="20000"/>
                    </a:ext>
                  </a:extLst>
                </a:gridCol>
                <a:gridCol w="4668465">
                  <a:extLst>
                    <a:ext uri="{9D8B030D-6E8A-4147-A177-3AD203B41FA5}">
                      <a16:colId xmlns:a16="http://schemas.microsoft.com/office/drawing/2014/main" val="20001"/>
                    </a:ext>
                  </a:extLst>
                </a:gridCol>
                <a:gridCol w="3068471">
                  <a:extLst>
                    <a:ext uri="{9D8B030D-6E8A-4147-A177-3AD203B41FA5}">
                      <a16:colId xmlns:a16="http://schemas.microsoft.com/office/drawing/2014/main" val="20002"/>
                    </a:ext>
                  </a:extLst>
                </a:gridCol>
              </a:tblGrid>
              <a:tr h="10312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7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b"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b"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15076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4300" b="1" i="0" u="none" strike="noStrike" cap="none" normalizeH="0" baseline="0" dirty="0">
                          <a:ln>
                            <a:noFill/>
                          </a:ln>
                          <a:solidFill>
                            <a:srgbClr val="000000"/>
                          </a:solidFill>
                          <a:effectLst/>
                          <a:latin typeface="CS Avva Shenouda" panose="020B7200000000000000" pitchFamily="34" charset="0"/>
                          <a:cs typeface="Arial" pitchFamily="34" charset="0"/>
                        </a:rPr>
                        <a:t>P=,=c </a:t>
                      </a:r>
                      <a:r>
                        <a:rPr kumimoji="0" lang="en-US" sz="4300" b="1" i="0" u="none" strike="noStrike" cap="none" normalizeH="0" baseline="0" dirty="0" err="1">
                          <a:ln>
                            <a:noFill/>
                          </a:ln>
                          <a:solidFill>
                            <a:srgbClr val="000000"/>
                          </a:solidFill>
                          <a:effectLst/>
                          <a:latin typeface="CS Avva Shenouda" panose="020B7200000000000000" pitchFamily="34" charset="0"/>
                          <a:cs typeface="Arial" pitchFamily="34" charset="0"/>
                        </a:rPr>
                        <a:t>penNou</a:t>
                      </a:r>
                      <a:r>
                        <a:rPr kumimoji="0" lang="en-US" sz="4300" b="1" i="0" u="none" strike="noStrike" cap="none" normalizeH="0" baseline="0" dirty="0">
                          <a:ln>
                            <a:noFill/>
                          </a:ln>
                          <a:solidFill>
                            <a:srgbClr val="000000"/>
                          </a:solidFill>
                          <a:effectLst/>
                          <a:latin typeface="CS Avva Shenouda" panose="020B7200000000000000" pitchFamily="34" charset="0"/>
                          <a:cs typeface="Arial" pitchFamily="34"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Le Christ notre Dieu.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EG" sz="3700" b="1" i="0" u="none" strike="noStrike" cap="none" normalizeH="0" baseline="0" dirty="0" err="1">
                          <a:ln>
                            <a:noFill/>
                          </a:ln>
                          <a:solidFill>
                            <a:srgbClr val="000000"/>
                          </a:solidFill>
                          <a:effectLst/>
                          <a:latin typeface="CS Avva Shenouda" panose="020B7200000000000000" pitchFamily="34" charset="0"/>
                          <a:cs typeface="Arial" charset="0"/>
                        </a:rPr>
                        <a:t>ٱلْمَسِيحُ</a:t>
                      </a:r>
                      <a:r>
                        <a:rPr kumimoji="0" lang="ar-EG" sz="3700" b="1" i="0" u="none" strike="noStrike" cap="none" normalizeH="0" baseline="0" dirty="0">
                          <a:ln>
                            <a:noFill/>
                          </a:ln>
                          <a:solidFill>
                            <a:srgbClr val="000000"/>
                          </a:solidFill>
                          <a:effectLst/>
                          <a:latin typeface="CS Avva Shenouda" panose="020B7200000000000000" pitchFamily="34" charset="0"/>
                          <a:cs typeface="Arial" charset="0"/>
                        </a:rPr>
                        <a:t> إِلَهُنَا. </a:t>
                      </a:r>
                      <a:endParaRPr kumimoji="0" lang="en-US" sz="37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8327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7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b"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1" i="0" u="none" strike="noStrike" cap="none" normalizeH="0" baseline="0" dirty="0">
                          <a:ln>
                            <a:noFill/>
                          </a:ln>
                          <a:solidFill>
                            <a:srgbClr val="C00000"/>
                          </a:solidFill>
                          <a:effectLst/>
                          <a:latin typeface="Book Antiqua" panose="02040602050305030304" pitchFamily="18" charset="0"/>
                          <a:cs typeface="Arial" charset="0"/>
                        </a:rPr>
                        <a:t>Le peuple : </a:t>
                      </a:r>
                    </a:p>
                  </a:txBody>
                  <a:tcPr marL="121920" marR="121920" anchor="b"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7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73072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4300" b="1" i="0" u="none" strike="noStrike" cap="none" normalizeH="0" baseline="0" dirty="0">
                          <a:ln>
                            <a:noFill/>
                          </a:ln>
                          <a:solidFill>
                            <a:srgbClr val="000000"/>
                          </a:solidFill>
                          <a:effectLst/>
                          <a:latin typeface="CS Avva Shenouda" panose="020B7200000000000000" pitchFamily="34" charset="0"/>
                          <a:cs typeface="Arial" pitchFamily="34" charset="0"/>
                        </a:rPr>
                        <a:t>`</a:t>
                      </a:r>
                      <a:r>
                        <a:rPr kumimoji="0" lang="en-US" sz="4300" b="1" i="0" u="none" strike="noStrike" cap="none" normalizeH="0" baseline="0" dirty="0" err="1">
                          <a:ln>
                            <a:noFill/>
                          </a:ln>
                          <a:solidFill>
                            <a:srgbClr val="000000"/>
                          </a:solidFill>
                          <a:effectLst/>
                          <a:latin typeface="CS Avva Shenouda" panose="020B7200000000000000" pitchFamily="34" charset="0"/>
                          <a:cs typeface="Arial" pitchFamily="34" charset="0"/>
                        </a:rPr>
                        <a:t>Amyn</a:t>
                      </a:r>
                      <a:r>
                        <a:rPr kumimoji="0" lang="en-US" sz="4300" b="1" i="0" u="none" strike="noStrike" cap="none" normalizeH="0" baseline="0" dirty="0">
                          <a:ln>
                            <a:noFill/>
                          </a:ln>
                          <a:solidFill>
                            <a:srgbClr val="000000"/>
                          </a:solidFill>
                          <a:effectLst/>
                          <a:latin typeface="CS Avva Shenouda" panose="020B7200000000000000" pitchFamily="34" charset="0"/>
                          <a:cs typeface="Arial" pitchFamily="34"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pitchFamily="34" charset="0"/>
                        </a:rPr>
                        <a:t>ec`eswpi</a:t>
                      </a:r>
                      <a:r>
                        <a:rPr kumimoji="0" lang="en-US" sz="4300" b="1" i="0" u="none" strike="noStrike" cap="none" normalizeH="0" baseline="0" dirty="0">
                          <a:ln>
                            <a:noFill/>
                          </a:ln>
                          <a:solidFill>
                            <a:srgbClr val="000000"/>
                          </a:solidFill>
                          <a:effectLst/>
                          <a:latin typeface="CS Avva Shenouda" panose="020B7200000000000000" pitchFamily="34" charset="0"/>
                          <a:cs typeface="Arial" pitchFamily="34"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Amen, ainsi soit-il.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EG" sz="3700" b="1" i="0" u="none" strike="noStrike" cap="none" normalizeH="0" baseline="0" dirty="0">
                          <a:ln>
                            <a:noFill/>
                          </a:ln>
                          <a:solidFill>
                            <a:srgbClr val="000000"/>
                          </a:solidFill>
                          <a:effectLst/>
                          <a:latin typeface="CS Avva Shenouda" panose="020B7200000000000000" pitchFamily="34" charset="0"/>
                          <a:cs typeface="Arial" charset="0"/>
                        </a:rPr>
                        <a:t>آمِينَ، يَكُونُ. </a:t>
                      </a:r>
                      <a:endParaRPr kumimoji="0" lang="en-US" sz="37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1717114057"/>
              </p:ext>
            </p:extLst>
          </p:nvPr>
        </p:nvGraphicFramePr>
        <p:xfrm>
          <a:off x="426000" y="531000"/>
          <a:ext cx="11340000" cy="5796000"/>
        </p:xfrm>
        <a:graphic>
          <a:graphicData uri="http://schemas.openxmlformats.org/drawingml/2006/table">
            <a:tbl>
              <a:tblPr/>
              <a:tblGrid>
                <a:gridCol w="5918786">
                  <a:extLst>
                    <a:ext uri="{9D8B030D-6E8A-4147-A177-3AD203B41FA5}">
                      <a16:colId xmlns:a16="http://schemas.microsoft.com/office/drawing/2014/main" val="20001"/>
                    </a:ext>
                  </a:extLst>
                </a:gridCol>
                <a:gridCol w="5421214">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Rends-moi la joie d’être sauvé ; que l’esprit généreux me soutienne.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Aux pécheurs j’enseignerai Tes chemins ; vers Toi, reviendront les égarés.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Libère-moi du sang versé, Dieu, mon Dieu sauveur, et ma langue acclamera Ta justice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Seigneur, ouvre mes lèvres, et ma bouche proclamera Ta louange.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err="1">
                          <a:ln>
                            <a:noFill/>
                          </a:ln>
                          <a:solidFill>
                            <a:srgbClr val="000000"/>
                          </a:solidFill>
                          <a:effectLst/>
                          <a:latin typeface="Book Antiqua" panose="02040602050305030304" pitchFamily="18" charset="0"/>
                          <a:cs typeface="+mn-cs"/>
                        </a:rPr>
                        <a:t>ٱمْنَحْنِي</a:t>
                      </a:r>
                      <a:r>
                        <a:rPr kumimoji="0" lang="ar-SA" sz="4000" b="1" i="0" u="none" strike="noStrike" cap="none" normalizeH="0" baseline="0" dirty="0">
                          <a:ln>
                            <a:noFill/>
                          </a:ln>
                          <a:solidFill>
                            <a:srgbClr val="000000"/>
                          </a:solidFill>
                          <a:effectLst/>
                          <a:latin typeface="Book Antiqua" panose="02040602050305030304" pitchFamily="18" charset="0"/>
                          <a:cs typeface="+mn-cs"/>
                        </a:rPr>
                        <a:t> بَهْجَةَ خَلَاصِكَ، وَبِرُوحٍ رِئَاسِيٍّ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ٱعْضُدْنِي</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endParaRPr kumimoji="0" lang="fr-FR" sz="40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mn-cs"/>
                        </a:rPr>
                        <a:t>فَأُعَلِّمَ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ٱلْأَثَمَةَ</a:t>
                      </a:r>
                      <a:r>
                        <a:rPr kumimoji="0" lang="ar-SA" sz="4000" b="1" i="0" u="none" strike="noStrike" cap="none" normalizeH="0" baseline="0" dirty="0">
                          <a:ln>
                            <a:noFill/>
                          </a:ln>
                          <a:solidFill>
                            <a:srgbClr val="000000"/>
                          </a:solidFill>
                          <a:effectLst/>
                          <a:latin typeface="Book Antiqua" panose="02040602050305030304" pitchFamily="18" charset="0"/>
                          <a:cs typeface="+mn-cs"/>
                        </a:rPr>
                        <a:t> طُرُقَكَ،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وَٱلْمُنَافِقُونَ</a:t>
                      </a:r>
                      <a:r>
                        <a:rPr kumimoji="0" lang="ar-SA" sz="4000" b="1" i="0" u="none" strike="noStrike" cap="none" normalizeH="0" baseline="0" dirty="0">
                          <a:ln>
                            <a:noFill/>
                          </a:ln>
                          <a:solidFill>
                            <a:srgbClr val="000000"/>
                          </a:solidFill>
                          <a:effectLst/>
                          <a:latin typeface="Book Antiqua" panose="02040602050305030304" pitchFamily="18" charset="0"/>
                          <a:cs typeface="+mn-cs"/>
                        </a:rPr>
                        <a:t> إِلَيْكَ يَرْجِعُونَ. </a:t>
                      </a:r>
                      <a:endParaRPr kumimoji="0" lang="fr-FR" sz="40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mn-cs"/>
                        </a:rPr>
                        <a:t>نَجِّنِي مِنَ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ٱلدِّمَاءِ</a:t>
                      </a:r>
                      <a:r>
                        <a:rPr kumimoji="0" lang="ar-SA" sz="4000" b="1" i="0" u="none" strike="noStrike" cap="none" normalizeH="0" baseline="0" dirty="0">
                          <a:ln>
                            <a:noFill/>
                          </a:ln>
                          <a:solidFill>
                            <a:srgbClr val="000000"/>
                          </a:solidFill>
                          <a:effectLst/>
                          <a:latin typeface="Book Antiqua" panose="02040602050305030304" pitchFamily="18" charset="0"/>
                          <a:cs typeface="+mn-cs"/>
                        </a:rPr>
                        <a:t> يَا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ٱللهُ</a:t>
                      </a:r>
                      <a:r>
                        <a:rPr kumimoji="0" lang="ar-SA" sz="4000" b="1" i="0" u="none" strike="noStrike" cap="none" normalizeH="0" baseline="0" dirty="0">
                          <a:ln>
                            <a:noFill/>
                          </a:ln>
                          <a:solidFill>
                            <a:srgbClr val="000000"/>
                          </a:solidFill>
                          <a:effectLst/>
                          <a:latin typeface="Book Antiqua" panose="02040602050305030304" pitchFamily="18" charset="0"/>
                          <a:cs typeface="+mn-cs"/>
                        </a:rPr>
                        <a:t>، إِلَهَ خَلَاصِي، فَيَبْتَهِجَ لِسَانِي بِعَدْلِكَ. </a:t>
                      </a:r>
                      <a:endParaRPr kumimoji="0" lang="fr-FR" sz="40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mn-cs"/>
                        </a:rPr>
                        <a:t>يَا رَبِّ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ٱفْتَحْ</a:t>
                      </a:r>
                      <a:r>
                        <a:rPr kumimoji="0" lang="ar-SA" sz="4000" b="1" i="0" u="none" strike="noStrike" cap="none" normalizeH="0" baseline="0" dirty="0">
                          <a:ln>
                            <a:noFill/>
                          </a:ln>
                          <a:solidFill>
                            <a:srgbClr val="000000"/>
                          </a:solidFill>
                          <a:effectLst/>
                          <a:latin typeface="Book Antiqua" panose="02040602050305030304" pitchFamily="18" charset="0"/>
                          <a:cs typeface="+mn-cs"/>
                        </a:rPr>
                        <a:t> شَفَتَيَّ، فَيُخْبِرَ فَمِي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بِتَسْبِحَتِكَ</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endParaRPr kumimoji="0" lang="en-US" sz="40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0999389"/>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90">
            <a:extLst>
              <a:ext uri="{FF2B5EF4-FFF2-40B4-BE49-F238E27FC236}">
                <a16:creationId xmlns:a16="http://schemas.microsoft.com/office/drawing/2014/main" id="{98612B61-C5E8-491C-B67B-0D3AC3DFD9E2}"/>
              </a:ext>
            </a:extLst>
          </p:cNvPr>
          <p:cNvGraphicFramePr>
            <a:graphicFrameLocks/>
          </p:cNvGraphicFramePr>
          <p:nvPr>
            <p:extLst>
              <p:ext uri="{D42A27DB-BD31-4B8C-83A1-F6EECF244321}">
                <p14:modId xmlns:p14="http://schemas.microsoft.com/office/powerpoint/2010/main" val="420197035"/>
              </p:ext>
            </p:extLst>
          </p:nvPr>
        </p:nvGraphicFramePr>
        <p:xfrm>
          <a:off x="426000" y="531000"/>
          <a:ext cx="11339999" cy="5796000"/>
        </p:xfrm>
        <a:graphic>
          <a:graphicData uri="http://schemas.openxmlformats.org/drawingml/2006/table">
            <a:tbl>
              <a:tblPr/>
              <a:tblGrid>
                <a:gridCol w="3813531">
                  <a:extLst>
                    <a:ext uri="{9D8B030D-6E8A-4147-A177-3AD203B41FA5}">
                      <a16:colId xmlns:a16="http://schemas.microsoft.com/office/drawing/2014/main" val="3002025102"/>
                    </a:ext>
                  </a:extLst>
                </a:gridCol>
                <a:gridCol w="4168336">
                  <a:extLst>
                    <a:ext uri="{9D8B030D-6E8A-4147-A177-3AD203B41FA5}">
                      <a16:colId xmlns:a16="http://schemas.microsoft.com/office/drawing/2014/main" val="20000"/>
                    </a:ext>
                  </a:extLst>
                </a:gridCol>
                <a:gridCol w="3358132">
                  <a:extLst>
                    <a:ext uri="{9D8B030D-6E8A-4147-A177-3AD203B41FA5}">
                      <a16:colId xmlns:a16="http://schemas.microsoft.com/office/drawing/2014/main" val="20001"/>
                    </a:ext>
                  </a:extLst>
                </a:gridCol>
              </a:tblGrid>
              <a:tr h="39854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fr-FR" sz="20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0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Le prêtre : </a:t>
                      </a:r>
                    </a:p>
                  </a:txBody>
                  <a:tcPr marL="121920" marR="121920" horzOverflow="overflow">
                    <a:lnL cap="flat">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0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الْكَاهِنُ : </a:t>
                      </a:r>
                      <a:endParaRPr kumimoji="0" lang="fr-FR" sz="20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r h="539745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a:t>
                      </a:r>
                      <a:r>
                        <a:rPr kumimoji="0" lang="fr-FR" sz="2850" b="1" i="0" u="none" strike="noStrike" cap="none" normalizeH="0" baseline="0" dirty="0" err="1">
                          <a:ln>
                            <a:noFill/>
                          </a:ln>
                          <a:solidFill>
                            <a:srgbClr val="000000"/>
                          </a:solidFill>
                          <a:effectLst/>
                          <a:latin typeface="Avva_Marcos" panose="04020500000000000000" pitchFamily="82" charset="0"/>
                          <a:cs typeface="Arial" charset="0"/>
                        </a:rPr>
                        <a:t>P</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Ouro</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hiryny</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 moi nan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ntekhiryny</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cemni</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nan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ntekhiryny</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 ,a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nennobi</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nan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ebol</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wk</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te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jom</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nem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pi`wou</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nem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pi`cmou</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nem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pi`amahi</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sa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eneh</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amyn</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Ariten</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nem`psa</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njoc</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fr-FR" sz="2850" b="1" i="0" u="none" strike="noStrike" cap="none" normalizeH="0" baseline="0" dirty="0" err="1">
                          <a:ln>
                            <a:noFill/>
                          </a:ln>
                          <a:solidFill>
                            <a:srgbClr val="000000"/>
                          </a:solidFill>
                          <a:effectLst/>
                          <a:latin typeface="CS Avva Shenouda" panose="020B7200000000000000" pitchFamily="34" charset="0"/>
                          <a:cs typeface="Arial" charset="0"/>
                        </a:rPr>
                        <a:t>ousep`hmot</a:t>
                      </a:r>
                      <a:r>
                        <a:rPr kumimoji="0" lang="fr-FR" sz="2850" b="1" i="0" u="none" strike="noStrike" cap="none" normalizeH="0" baseline="0" dirty="0">
                          <a:ln>
                            <a:noFill/>
                          </a:ln>
                          <a:solidFill>
                            <a:srgbClr val="000000"/>
                          </a:solidFill>
                          <a:effectLst/>
                          <a:latin typeface="CS Avva Shenouda" panose="020B7200000000000000" pitchFamily="34" charset="0"/>
                          <a:cs typeface="Arial" charset="0"/>
                        </a:rPr>
                        <a:t> @ </a:t>
                      </a:r>
                    </a:p>
                  </a:txBody>
                  <a:tcPr marL="121920" marR="121920" horzOverflow="overflow">
                    <a:lnL cap="flat">
                      <a:noFill/>
                    </a:lnL>
                    <a:lnR>
                      <a:noFill/>
                    </a:lnR>
                    <a:lnT>
                      <a:noFill/>
                    </a:lnT>
                    <a:lnB cap="flat">
                      <a:noFill/>
                    </a:lnB>
                    <a:lnTlToBr>
                      <a:noFill/>
                    </a:lnTlToBr>
                    <a:lnBlToTr>
                      <a:noFill/>
                    </a:lnBlToTr>
                    <a:noFill/>
                  </a:tcPr>
                </a:tc>
                <a:tc>
                  <a:txBody>
                    <a:bodyPr/>
                    <a:lstStyle/>
                    <a:p>
                      <a:pPr algn="just" rtl="0">
                        <a:lnSpc>
                          <a:spcPct val="100000"/>
                        </a:lnSpc>
                      </a:pPr>
                      <a:r>
                        <a:rPr lang="fr-FR" sz="3100" b="1" i="0" u="none" strike="noStrike" kern="1200" baseline="0" dirty="0">
                          <a:solidFill>
                            <a:srgbClr val="000000"/>
                          </a:solidFill>
                          <a:latin typeface="Book Antiqua" panose="02040602050305030304" pitchFamily="18" charset="0"/>
                          <a:ea typeface="+mn-ea"/>
                          <a:cs typeface="+mn-cs"/>
                        </a:rPr>
                        <a:t>Ô Roi de la paix, donne-nous Ta paix, accorde-nous Ta paix, et remets nos péchés. </a:t>
                      </a:r>
                    </a:p>
                    <a:p>
                      <a:pPr algn="just" rtl="0">
                        <a:lnSpc>
                          <a:spcPct val="100000"/>
                        </a:lnSpc>
                      </a:pPr>
                      <a:r>
                        <a:rPr lang="fr-FR" sz="3100" b="1" i="0" u="none" strike="noStrike" kern="1200" baseline="0" dirty="0">
                          <a:solidFill>
                            <a:srgbClr val="000000"/>
                          </a:solidFill>
                          <a:latin typeface="Book Antiqua" panose="02040602050305030304" pitchFamily="18" charset="0"/>
                          <a:ea typeface="+mn-ea"/>
                          <a:cs typeface="+mn-cs"/>
                        </a:rPr>
                        <a:t>À Toi la puissance, la gloire, la bénédiction et la magnificence éternellement, amen. </a:t>
                      </a:r>
                    </a:p>
                    <a:p>
                      <a:pPr algn="just" rtl="0">
                        <a:lnSpc>
                          <a:spcPct val="100000"/>
                        </a:lnSpc>
                      </a:pPr>
                      <a:r>
                        <a:rPr lang="fr-FR" sz="3100" b="1" i="0" u="none" strike="noStrike" kern="1200" baseline="0" dirty="0">
                          <a:solidFill>
                            <a:srgbClr val="000000"/>
                          </a:solidFill>
                          <a:latin typeface="Book Antiqua" panose="02040602050305030304" pitchFamily="18" charset="0"/>
                          <a:ea typeface="+mn-ea"/>
                          <a:cs typeface="+mn-cs"/>
                        </a:rPr>
                        <a:t>Rends-nous dignes de dire en action de grâce : </a:t>
                      </a:r>
                    </a:p>
                  </a:txBody>
                  <a:tcPr marL="121920" marR="121920" horzOverflow="overflow">
                    <a:lnL cap="flat">
                      <a:noFill/>
                    </a:lnL>
                    <a:lnR>
                      <a:noFill/>
                    </a:lnR>
                    <a:lnT>
                      <a:noFill/>
                    </a:lnT>
                    <a:lnB cap="flat">
                      <a:noFill/>
                    </a:lnB>
                    <a:lnTlToBr>
                      <a:noFill/>
                    </a:lnTlToBr>
                    <a:lnBlToTr>
                      <a:noFill/>
                    </a:lnBlToTr>
                    <a:noFill/>
                  </a:tcPr>
                </a:tc>
                <a:tc>
                  <a:txBody>
                    <a:bodyPr/>
                    <a:lstStyle/>
                    <a:p>
                      <a:pPr algn="just" rtl="1">
                        <a:lnSpc>
                          <a:spcPct val="100000"/>
                        </a:lnSpc>
                      </a:pPr>
                      <a:r>
                        <a:rPr lang="ar-EG" sz="3600" b="1" i="0" u="none" strike="noStrike" kern="1200" baseline="0" dirty="0">
                          <a:solidFill>
                            <a:srgbClr val="000000"/>
                          </a:solidFill>
                          <a:latin typeface="Book Antiqua" panose="02040602050305030304" pitchFamily="18" charset="0"/>
                          <a:ea typeface="+mn-ea"/>
                          <a:cs typeface="+mn-cs"/>
                        </a:rPr>
                        <a:t>يَا مَلِكَ السَّلَامِ، أَعْطِنَا سَلَامَكَ، قَرِّرْ لَنَا سَلَامَكَ، </a:t>
                      </a:r>
                      <a:r>
                        <a:rPr lang="ar-EG" sz="3600" b="1" i="0" u="none" strike="noStrike" kern="1200" baseline="0" dirty="0" err="1">
                          <a:solidFill>
                            <a:srgbClr val="000000"/>
                          </a:solidFill>
                          <a:latin typeface="Book Antiqua" panose="02040602050305030304" pitchFamily="18" charset="0"/>
                          <a:ea typeface="+mn-ea"/>
                          <a:cs typeface="+mn-cs"/>
                        </a:rPr>
                        <a:t>وَٱغْفِرْ</a:t>
                      </a:r>
                      <a:r>
                        <a:rPr lang="ar-EG" sz="3600" b="1" i="0" u="none" strike="noStrike" kern="1200" baseline="0" dirty="0">
                          <a:solidFill>
                            <a:srgbClr val="000000"/>
                          </a:solidFill>
                          <a:latin typeface="Book Antiqua" panose="02040602050305030304" pitchFamily="18" charset="0"/>
                          <a:ea typeface="+mn-ea"/>
                          <a:cs typeface="+mn-cs"/>
                        </a:rPr>
                        <a:t> لَنَا خَطَايَانَا. </a:t>
                      </a:r>
                      <a:endParaRPr lang="fr-FR" sz="3600" b="1" i="0" u="none" strike="noStrike" kern="1200" baseline="0" dirty="0">
                        <a:solidFill>
                          <a:srgbClr val="000000"/>
                        </a:solidFill>
                        <a:latin typeface="Book Antiqua" panose="02040602050305030304" pitchFamily="18" charset="0"/>
                        <a:ea typeface="+mn-ea"/>
                        <a:cs typeface="+mn-cs"/>
                      </a:endParaRPr>
                    </a:p>
                    <a:p>
                      <a:pPr algn="just" rtl="1">
                        <a:lnSpc>
                          <a:spcPct val="100000"/>
                        </a:lnSpc>
                      </a:pPr>
                      <a:r>
                        <a:rPr lang="ar-EG" sz="3600" b="1" i="0" u="none" strike="noStrike" kern="1200" baseline="0" dirty="0">
                          <a:solidFill>
                            <a:srgbClr val="000000"/>
                          </a:solidFill>
                          <a:latin typeface="Book Antiqua" panose="02040602050305030304" pitchFamily="18" charset="0"/>
                          <a:ea typeface="+mn-ea"/>
                          <a:cs typeface="+mn-cs"/>
                        </a:rPr>
                        <a:t>لِأَنَّ لَكَ </a:t>
                      </a:r>
                      <a:r>
                        <a:rPr lang="ar-EG" sz="3600" b="1" i="0" u="none" strike="noStrike" kern="1200" baseline="0" dirty="0" err="1">
                          <a:solidFill>
                            <a:srgbClr val="000000"/>
                          </a:solidFill>
                          <a:latin typeface="Book Antiqua" panose="02040602050305030304" pitchFamily="18" charset="0"/>
                          <a:ea typeface="+mn-ea"/>
                          <a:cs typeface="+mn-cs"/>
                        </a:rPr>
                        <a:t>ٱلْقُوَّةَ</a:t>
                      </a:r>
                      <a:r>
                        <a:rPr lang="ar-EG" sz="3600" b="1" i="0" u="none" strike="noStrike" kern="1200" baseline="0" dirty="0">
                          <a:solidFill>
                            <a:srgbClr val="000000"/>
                          </a:solidFill>
                          <a:latin typeface="Book Antiqua" panose="02040602050305030304" pitchFamily="18" charset="0"/>
                          <a:ea typeface="+mn-ea"/>
                          <a:cs typeface="+mn-cs"/>
                        </a:rPr>
                        <a:t> </a:t>
                      </a:r>
                      <a:r>
                        <a:rPr lang="ar-EG" sz="3600" b="1" i="0" u="none" strike="noStrike" kern="1200" baseline="0" dirty="0" err="1">
                          <a:solidFill>
                            <a:srgbClr val="000000"/>
                          </a:solidFill>
                          <a:latin typeface="Book Antiqua" panose="02040602050305030304" pitchFamily="18" charset="0"/>
                          <a:ea typeface="+mn-ea"/>
                          <a:cs typeface="+mn-cs"/>
                        </a:rPr>
                        <a:t>وَٱلْمَجْدَ</a:t>
                      </a:r>
                      <a:r>
                        <a:rPr lang="ar-EG" sz="3600" b="1" i="0" u="none" strike="noStrike" kern="1200" baseline="0" dirty="0">
                          <a:solidFill>
                            <a:srgbClr val="000000"/>
                          </a:solidFill>
                          <a:latin typeface="Book Antiqua" panose="02040602050305030304" pitchFamily="18" charset="0"/>
                          <a:ea typeface="+mn-ea"/>
                          <a:cs typeface="+mn-cs"/>
                        </a:rPr>
                        <a:t> </a:t>
                      </a:r>
                      <a:r>
                        <a:rPr lang="ar-EG" sz="3600" b="1" i="0" u="none" strike="noStrike" kern="1200" baseline="0" dirty="0" err="1">
                          <a:solidFill>
                            <a:srgbClr val="000000"/>
                          </a:solidFill>
                          <a:latin typeface="Book Antiqua" panose="02040602050305030304" pitchFamily="18" charset="0"/>
                          <a:ea typeface="+mn-ea"/>
                          <a:cs typeface="+mn-cs"/>
                        </a:rPr>
                        <a:t>وَٱلْبَرَكَةَ</a:t>
                      </a:r>
                      <a:r>
                        <a:rPr lang="ar-EG" sz="3600" b="1" i="0" u="none" strike="noStrike" kern="1200" baseline="0" dirty="0">
                          <a:solidFill>
                            <a:srgbClr val="000000"/>
                          </a:solidFill>
                          <a:latin typeface="Book Antiqua" panose="02040602050305030304" pitchFamily="18" charset="0"/>
                          <a:ea typeface="+mn-ea"/>
                          <a:cs typeface="+mn-cs"/>
                        </a:rPr>
                        <a:t> </a:t>
                      </a:r>
                      <a:r>
                        <a:rPr lang="ar-EG" sz="3600" b="1" i="0" u="none" strike="noStrike" kern="1200" baseline="0" dirty="0" err="1">
                          <a:solidFill>
                            <a:srgbClr val="000000"/>
                          </a:solidFill>
                          <a:latin typeface="Book Antiqua" panose="02040602050305030304" pitchFamily="18" charset="0"/>
                          <a:ea typeface="+mn-ea"/>
                          <a:cs typeface="+mn-cs"/>
                        </a:rPr>
                        <a:t>وَٱلْعِزَّةَ</a:t>
                      </a:r>
                      <a:r>
                        <a:rPr lang="ar-EG" sz="3600" b="1" i="0" u="none" strike="noStrike" kern="1200" baseline="0" dirty="0">
                          <a:solidFill>
                            <a:srgbClr val="000000"/>
                          </a:solidFill>
                          <a:latin typeface="Book Antiqua" panose="02040602050305030304" pitchFamily="18" charset="0"/>
                          <a:ea typeface="+mn-ea"/>
                          <a:cs typeface="+mn-cs"/>
                        </a:rPr>
                        <a:t> إِلَى </a:t>
                      </a:r>
                      <a:r>
                        <a:rPr lang="ar-EG" sz="3600" b="1" i="0" u="none" strike="noStrike" kern="1200" baseline="0" dirty="0" err="1">
                          <a:solidFill>
                            <a:srgbClr val="000000"/>
                          </a:solidFill>
                          <a:latin typeface="Book Antiqua" panose="02040602050305030304" pitchFamily="18" charset="0"/>
                          <a:ea typeface="+mn-ea"/>
                          <a:cs typeface="+mn-cs"/>
                        </a:rPr>
                        <a:t>ٱلْأَبَدِ</a:t>
                      </a:r>
                      <a:r>
                        <a:rPr lang="ar-EG" sz="3600" b="1" i="0" u="none" strike="noStrike" kern="1200" baseline="0" dirty="0">
                          <a:solidFill>
                            <a:srgbClr val="000000"/>
                          </a:solidFill>
                          <a:latin typeface="Book Antiqua" panose="02040602050305030304" pitchFamily="18" charset="0"/>
                          <a:ea typeface="+mn-ea"/>
                          <a:cs typeface="+mn-cs"/>
                        </a:rPr>
                        <a:t>، آمِينَ. </a:t>
                      </a:r>
                      <a:endParaRPr lang="fr-FR" sz="3600" b="1" i="0" u="none" strike="noStrike" kern="1200" baseline="0" dirty="0">
                        <a:solidFill>
                          <a:srgbClr val="000000"/>
                        </a:solidFill>
                        <a:latin typeface="Book Antiqua" panose="02040602050305030304" pitchFamily="18" charset="0"/>
                        <a:ea typeface="+mn-ea"/>
                        <a:cs typeface="+mn-cs"/>
                      </a:endParaRPr>
                    </a:p>
                    <a:p>
                      <a:pPr algn="just" rtl="1">
                        <a:lnSpc>
                          <a:spcPct val="100000"/>
                        </a:lnSpc>
                      </a:pPr>
                      <a:r>
                        <a:rPr lang="ar-EG" sz="3600" b="1" i="0" u="none" strike="noStrike" kern="1200" baseline="0" dirty="0" err="1">
                          <a:solidFill>
                            <a:srgbClr val="000000"/>
                          </a:solidFill>
                          <a:latin typeface="Book Antiqua" panose="02040602050305030304" pitchFamily="18" charset="0"/>
                          <a:ea typeface="+mn-ea"/>
                          <a:cs typeface="+mn-cs"/>
                        </a:rPr>
                        <a:t>ٱجْعَلْنَا</a:t>
                      </a:r>
                      <a:r>
                        <a:rPr lang="ar-EG" sz="3600" b="1" i="0" u="none" strike="noStrike" kern="1200" baseline="0" dirty="0">
                          <a:solidFill>
                            <a:srgbClr val="000000"/>
                          </a:solidFill>
                          <a:latin typeface="Book Antiqua" panose="02040602050305030304" pitchFamily="18" charset="0"/>
                          <a:ea typeface="+mn-ea"/>
                          <a:cs typeface="+mn-cs"/>
                        </a:rPr>
                        <a:t> مُسْتَحِقِّينَ أَنْ نَقُولَ بِشُكْرٍ</a:t>
                      </a:r>
                      <a:r>
                        <a:rPr lang="fr-FR" sz="3600" b="1" i="0" u="none" strike="noStrike" kern="1200" baseline="0" dirty="0">
                          <a:solidFill>
                            <a:srgbClr val="000000"/>
                          </a:solidFill>
                          <a:latin typeface="Book Antiqua" panose="02040602050305030304" pitchFamily="18" charset="0"/>
                          <a:ea typeface="+mn-ea"/>
                          <a:cs typeface="+mn-cs"/>
                        </a:rPr>
                        <a:t> </a:t>
                      </a:r>
                      <a:r>
                        <a:rPr lang="ar-EG" sz="3600" b="1" i="0" u="none" strike="noStrike" kern="1200" baseline="0" dirty="0">
                          <a:solidFill>
                            <a:srgbClr val="000000"/>
                          </a:solidFill>
                          <a:latin typeface="Book Antiqua" panose="02040602050305030304" pitchFamily="18" charset="0"/>
                          <a:ea typeface="+mn-ea"/>
                          <a:cs typeface="+mn-cs"/>
                        </a:rPr>
                        <a:t>:</a:t>
                      </a:r>
                      <a:r>
                        <a:rPr lang="fr-FR" sz="3600" b="1" i="0" u="none" strike="noStrike" kern="1200" baseline="0" dirty="0">
                          <a:solidFill>
                            <a:srgbClr val="000000"/>
                          </a:solidFill>
                          <a:latin typeface="Book Antiqua" panose="02040602050305030304" pitchFamily="18" charset="0"/>
                          <a:ea typeface="+mn-ea"/>
                          <a:cs typeface="+mn-cs"/>
                        </a:rPr>
                        <a:t> </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230053400"/>
                  </a:ext>
                </a:extLst>
              </a:tr>
            </a:tbl>
          </a:graphicData>
        </a:graphic>
      </p:graphicFrame>
    </p:spTree>
  </p:cSld>
  <p:clrMapOvr>
    <a:masterClrMapping/>
  </p:clrMapOvr>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B9145-9D0E-6393-6CC6-C17A3F776E47}"/>
            </a:ext>
          </a:extLst>
        </p:cNvPr>
        <p:cNvGrpSpPr/>
        <p:nvPr/>
      </p:nvGrpSpPr>
      <p:grpSpPr>
        <a:xfrm>
          <a:off x="0" y="0"/>
          <a:ext cx="0" cy="0"/>
          <a:chOff x="0" y="0"/>
          <a:chExt cx="0" cy="0"/>
        </a:xfrm>
      </p:grpSpPr>
      <p:graphicFrame>
        <p:nvGraphicFramePr>
          <p:cNvPr id="4" name="Group 2">
            <a:extLst>
              <a:ext uri="{FF2B5EF4-FFF2-40B4-BE49-F238E27FC236}">
                <a16:creationId xmlns:a16="http://schemas.microsoft.com/office/drawing/2014/main" id="{01FACC27-9739-8143-CBA1-E5F63978EFF7}"/>
              </a:ext>
            </a:extLst>
          </p:cNvPr>
          <p:cNvGraphicFramePr>
            <a:graphicFrameLocks noGrp="1"/>
          </p:cNvGraphicFramePr>
          <p:nvPr>
            <p:ph/>
            <p:extLst>
              <p:ext uri="{D42A27DB-BD31-4B8C-83A1-F6EECF244321}">
                <p14:modId xmlns:p14="http://schemas.microsoft.com/office/powerpoint/2010/main" val="814075487"/>
              </p:ext>
            </p:extLst>
          </p:nvPr>
        </p:nvGraphicFramePr>
        <p:xfrm>
          <a:off x="425999" y="541176"/>
          <a:ext cx="11340001" cy="5796000"/>
        </p:xfrm>
        <a:graphic>
          <a:graphicData uri="http://schemas.openxmlformats.org/drawingml/2006/table">
            <a:tbl>
              <a:tblPr/>
              <a:tblGrid>
                <a:gridCol w="4229263">
                  <a:extLst>
                    <a:ext uri="{9D8B030D-6E8A-4147-A177-3AD203B41FA5}">
                      <a16:colId xmlns:a16="http://schemas.microsoft.com/office/drawing/2014/main" val="20000"/>
                    </a:ext>
                  </a:extLst>
                </a:gridCol>
                <a:gridCol w="3922526">
                  <a:extLst>
                    <a:ext uri="{9D8B030D-6E8A-4147-A177-3AD203B41FA5}">
                      <a16:colId xmlns:a16="http://schemas.microsoft.com/office/drawing/2014/main" val="20001"/>
                    </a:ext>
                  </a:extLst>
                </a:gridCol>
                <a:gridCol w="3188212">
                  <a:extLst>
                    <a:ext uri="{9D8B030D-6E8A-4147-A177-3AD203B41FA5}">
                      <a16:colId xmlns:a16="http://schemas.microsoft.com/office/drawing/2014/main" val="825199505"/>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300" b="1" i="0" kern="1200" dirty="0">
                          <a:solidFill>
                            <a:srgbClr val="000000"/>
                          </a:solidFill>
                          <a:effectLst/>
                          <a:latin typeface="Avva_Marcos" panose="04020500000000000000" pitchFamily="82" charset="0"/>
                          <a:ea typeface="+mn-ea"/>
                          <a:cs typeface="+mn-cs"/>
                        </a:rPr>
                        <a:t>G</a:t>
                      </a:r>
                      <a:r>
                        <a:rPr lang="fr-FR" sz="2300" b="1" i="0" kern="1200" dirty="0">
                          <a:solidFill>
                            <a:srgbClr val="000000"/>
                          </a:solidFill>
                          <a:effectLst/>
                          <a:latin typeface="CS Avva Shenouda" panose="020B7200000000000000" pitchFamily="34" charset="0"/>
                          <a:ea typeface="+mn-ea"/>
                          <a:cs typeface="+mn-cs"/>
                        </a:rPr>
                        <a:t>e </a:t>
                      </a:r>
                      <a:r>
                        <a:rPr lang="fr-FR" sz="2300" b="1" i="0" kern="1200" dirty="0" err="1">
                          <a:solidFill>
                            <a:srgbClr val="000000"/>
                          </a:solidFill>
                          <a:effectLst/>
                          <a:latin typeface="CS Avva Shenouda" panose="020B7200000000000000" pitchFamily="34" charset="0"/>
                          <a:ea typeface="+mn-ea"/>
                          <a:cs typeface="+mn-cs"/>
                        </a:rPr>
                        <a:t>penIwt</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nivyou`i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mareftoubo</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PekRan</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marec`i</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tekmetouro</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petehnak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marefswpi</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tve</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hijen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pikahi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penwik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a:t>
                      </a:r>
                      <a:r>
                        <a:rPr lang="fr-FR" sz="2300" b="1" i="0" kern="1200" dirty="0">
                          <a:solidFill>
                            <a:srgbClr val="000000"/>
                          </a:solidFill>
                          <a:effectLst/>
                          <a:latin typeface="CS Avva Shenouda" panose="020B7200000000000000" pitchFamily="34" charset="0"/>
                          <a:ea typeface="+mn-ea"/>
                          <a:cs typeface="+mn-cs"/>
                        </a:rPr>
                        <a:t> rac] </a:t>
                      </a:r>
                      <a:r>
                        <a:rPr lang="fr-FR" sz="2300" b="1" i="0" kern="1200" dirty="0" err="1">
                          <a:solidFill>
                            <a:srgbClr val="000000"/>
                          </a:solidFill>
                          <a:effectLst/>
                          <a:latin typeface="CS Avva Shenouda" panose="020B7200000000000000" pitchFamily="34" charset="0"/>
                          <a:ea typeface="+mn-ea"/>
                          <a:cs typeface="+mn-cs"/>
                        </a:rPr>
                        <a:t>myif</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mvoou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 </a:t>
                      </a:r>
                      <a:r>
                        <a:rPr lang="fr-FR" sz="2300" b="1" i="0" kern="1200" dirty="0" err="1">
                          <a:solidFill>
                            <a:srgbClr val="000000"/>
                          </a:solidFill>
                          <a:effectLst/>
                          <a:latin typeface="CS Avva Shenouda" panose="020B7200000000000000" pitchFamily="34" charset="0"/>
                          <a:ea typeface="+mn-ea"/>
                          <a:cs typeface="+mn-cs"/>
                        </a:rPr>
                        <a:t>ny`eteron</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hwn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nten,w</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nny`ete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ouon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ntan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erwou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mperenten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eqoun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epiracmoc</a:t>
                      </a:r>
                      <a:r>
                        <a:rPr lang="fr-FR" sz="2300" b="1" i="0" kern="1200" dirty="0">
                          <a:solidFill>
                            <a:srgbClr val="000000"/>
                          </a:solidFill>
                          <a:effectLst/>
                          <a:latin typeface="CS Avva Shenouda" panose="020B7200000000000000" pitchFamily="34" charset="0"/>
                          <a:ea typeface="+mn-ea"/>
                          <a:cs typeface="+mn-cs"/>
                        </a:rPr>
                        <a:t> @ alla </a:t>
                      </a:r>
                      <a:r>
                        <a:rPr lang="fr-FR" sz="2300" b="1" i="0" kern="1200" dirty="0" err="1">
                          <a:solidFill>
                            <a:srgbClr val="000000"/>
                          </a:solidFill>
                          <a:effectLst/>
                          <a:latin typeface="CS Avva Shenouda" panose="020B7200000000000000" pitchFamily="34" charset="0"/>
                          <a:ea typeface="+mn-ea"/>
                          <a:cs typeface="+mn-cs"/>
                        </a:rPr>
                        <a:t>nahmen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ebolha</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pipethwou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P=,=c I=y=c </a:t>
                      </a:r>
                      <a:r>
                        <a:rPr lang="fr-FR" sz="2300" b="1" i="0" kern="1200" dirty="0" err="1">
                          <a:solidFill>
                            <a:srgbClr val="000000"/>
                          </a:solidFill>
                          <a:effectLst/>
                          <a:latin typeface="CS Avva Shenouda" panose="020B7200000000000000" pitchFamily="34" charset="0"/>
                          <a:ea typeface="+mn-ea"/>
                          <a:cs typeface="+mn-cs"/>
                        </a:rPr>
                        <a:t>pen</a:t>
                      </a: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oic</a:t>
                      </a:r>
                      <a:r>
                        <a:rPr lang="fr-FR" sz="2300" b="1" i="0" kern="1200" dirty="0">
                          <a:solidFill>
                            <a:srgbClr val="000000"/>
                          </a:solidFill>
                          <a:effectLst/>
                          <a:latin typeface="CS Avva Shenouda" panose="020B7200000000000000" pitchFamily="34" charset="0"/>
                          <a:ea typeface="+mn-ea"/>
                          <a:cs typeface="+mn-cs"/>
                        </a:rPr>
                        <a:t> @ je ;</a:t>
                      </a:r>
                      <a:r>
                        <a:rPr lang="fr-FR" sz="2300" b="1" i="0" kern="1200" dirty="0" err="1">
                          <a:solidFill>
                            <a:srgbClr val="000000"/>
                          </a:solidFill>
                          <a:effectLst/>
                          <a:latin typeface="CS Avva Shenouda" panose="020B7200000000000000" pitchFamily="34" charset="0"/>
                          <a:ea typeface="+mn-ea"/>
                          <a:cs typeface="+mn-cs"/>
                        </a:rPr>
                        <a:t>wk</a:t>
                      </a:r>
                      <a:r>
                        <a:rPr lang="fr-FR" sz="2300" b="1" i="0" kern="1200" dirty="0">
                          <a:solidFill>
                            <a:srgbClr val="000000"/>
                          </a:solidFill>
                          <a:effectLst/>
                          <a:latin typeface="CS Avva Shenouda" panose="020B7200000000000000" pitchFamily="34" charset="0"/>
                          <a:ea typeface="+mn-ea"/>
                          <a:cs typeface="+mn-cs"/>
                        </a:rPr>
                        <a:t> te ]</a:t>
                      </a:r>
                      <a:r>
                        <a:rPr lang="fr-FR" sz="2300" b="1" i="0" kern="1200" dirty="0" err="1">
                          <a:solidFill>
                            <a:srgbClr val="000000"/>
                          </a:solidFill>
                          <a:effectLst/>
                          <a:latin typeface="CS Avva Shenouda" panose="020B7200000000000000" pitchFamily="34" charset="0"/>
                          <a:ea typeface="+mn-ea"/>
                          <a:cs typeface="+mn-cs"/>
                        </a:rPr>
                        <a:t>metouro</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jom</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pi`wou</a:t>
                      </a:r>
                      <a:r>
                        <a:rPr lang="fr-FR" sz="2300" b="1" i="0" kern="1200" dirty="0">
                          <a:solidFill>
                            <a:srgbClr val="000000"/>
                          </a:solidFill>
                          <a:effectLst/>
                          <a:latin typeface="CS Avva Shenouda" panose="020B7200000000000000" pitchFamily="34" charset="0"/>
                          <a:ea typeface="+mn-ea"/>
                          <a:cs typeface="+mn-cs"/>
                        </a:rPr>
                        <a:t> sa `</a:t>
                      </a:r>
                      <a:r>
                        <a:rPr lang="fr-FR" sz="2300" b="1" i="0" kern="1200" dirty="0" err="1">
                          <a:solidFill>
                            <a:srgbClr val="000000"/>
                          </a:solidFill>
                          <a:effectLst/>
                          <a:latin typeface="CS Avva Shenouda" panose="020B7200000000000000" pitchFamily="34" charset="0"/>
                          <a:ea typeface="+mn-ea"/>
                          <a:cs typeface="+mn-cs"/>
                        </a:rPr>
                        <a:t>eneh</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Amyn</a:t>
                      </a:r>
                      <a:r>
                        <a:rPr lang="fr-FR" sz="2300" b="1" i="0" kern="1200" dirty="0">
                          <a:solidFill>
                            <a:srgbClr val="000000"/>
                          </a:solidFill>
                          <a:effectLst/>
                          <a:latin typeface="CS Avva Shenouda" panose="020B7200000000000000" pitchFamily="34" charset="0"/>
                          <a:ea typeface="+mn-ea"/>
                          <a:cs typeface="+mn-cs"/>
                        </a:rPr>
                        <a:t>. </a:t>
                      </a: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par Le Christ Jésus notre Seigneur, car c’est à Toi qu’appartiennent le règne, la puissance et la gloire éternellement, </a:t>
                      </a:r>
                      <a:r>
                        <a:rPr kumimoji="0" lang="en-US"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Amen. </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أَبَانَا الَّذِي فِي السَّمَاوَاتِ، لِيَتَقَدَّسِ اسْمُكَ، </a:t>
                      </a:r>
                      <a:r>
                        <a:rPr kumimoji="0" lang="ar-SA" altLang="zh-CN" sz="2800" b="1" i="0" u="none" strike="noStrike" cap="none" normalizeH="0" baseline="0" dirty="0" err="1">
                          <a:ln>
                            <a:noFill/>
                          </a:ln>
                          <a:solidFill>
                            <a:srgbClr val="000000"/>
                          </a:solidFill>
                          <a:effectLst/>
                          <a:latin typeface="Book Antiqua" panose="02040602050305030304" pitchFamily="18" charset="0"/>
                          <a:cs typeface="Arial" charset="0"/>
                        </a:rPr>
                        <a:t>لِيَأْتِ</a:t>
                      </a: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 مَلَكُوتُكَ، لِتَكُنْ مَشِيئَتُكَ، كَمَا فِي السَّمَاءِ، كَذَلِكَ عَلَى الأَرْضِ، خُبْزَنَا الَّذِي لِلْغَدِ، أَعْطِنَا الْيَوْمَ، وَاغْفِرْ لَنَا ذُنُوبَنَا، كَمَا نَغْفِرُ نَحْنُ أَيْضاً لِلْمُذْنِبِينَ إِلَيْنَا، وَلا تُدْخِلْنَا فِي تَجْرِبَةٍ، لَكِنْ نَجِّنَا مِنَ الشِّرِّيرِ، بِالْمَسِيحِ يَسُوعَ رَبِّنَا، لأَنَّ لَكَ الْمُلْكَ وَالْقُوَّةَ وَالْمَجْدَ إِلَى الأَبَدِ، آمِينَ. </a:t>
                      </a:r>
                      <a:endParaRPr kumimoji="0" lang="en-CA"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5717879"/>
      </p:ext>
    </p:extLst>
  </p:cSld>
  <p:clrMapOvr>
    <a:masterClrMapping/>
  </p:clrMapOvr>
  <p:transition/>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6"/>
          <p:cNvGraphicFramePr>
            <a:graphicFrameLocks noGrp="1"/>
          </p:cNvGraphicFramePr>
          <p:nvPr>
            <p:extLst>
              <p:ext uri="{D42A27DB-BD31-4B8C-83A1-F6EECF244321}">
                <p14:modId xmlns:p14="http://schemas.microsoft.com/office/powerpoint/2010/main" val="1781283448"/>
              </p:ext>
            </p:extLst>
          </p:nvPr>
        </p:nvGraphicFramePr>
        <p:xfrm>
          <a:off x="425999" y="530999"/>
          <a:ext cx="11340001" cy="5796001"/>
        </p:xfrm>
        <a:graphic>
          <a:graphicData uri="http://schemas.openxmlformats.org/drawingml/2006/table">
            <a:tbl>
              <a:tblPr/>
              <a:tblGrid>
                <a:gridCol w="4434706">
                  <a:extLst>
                    <a:ext uri="{9D8B030D-6E8A-4147-A177-3AD203B41FA5}">
                      <a16:colId xmlns:a16="http://schemas.microsoft.com/office/drawing/2014/main" val="20000"/>
                    </a:ext>
                  </a:extLst>
                </a:gridCol>
                <a:gridCol w="3628397">
                  <a:extLst>
                    <a:ext uri="{9D8B030D-6E8A-4147-A177-3AD203B41FA5}">
                      <a16:colId xmlns:a16="http://schemas.microsoft.com/office/drawing/2014/main" val="20001"/>
                    </a:ext>
                  </a:extLst>
                </a:gridCol>
                <a:gridCol w="3276898">
                  <a:extLst>
                    <a:ext uri="{9D8B030D-6E8A-4147-A177-3AD203B41FA5}">
                      <a16:colId xmlns:a16="http://schemas.microsoft.com/office/drawing/2014/main" val="20002"/>
                    </a:ext>
                  </a:extLst>
                </a:gridCol>
              </a:tblGrid>
              <a:tr h="39794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sz="2000" b="1" i="0" u="none" strike="noStrike" kern="1200" baseline="0" dirty="0" err="1">
                          <a:solidFill>
                            <a:srgbClr val="C00000"/>
                          </a:solidFill>
                          <a:latin typeface="CS Avva Shenouda" panose="020B7200000000000000" pitchFamily="34" charset="0"/>
                          <a:ea typeface="+mn-ea"/>
                          <a:cs typeface="+mn-cs"/>
                        </a:rPr>
                        <a:t>Piouyb</a:t>
                      </a:r>
                      <a:r>
                        <a:rPr lang="fr-FR" sz="2000" b="1" i="0" u="none" strike="noStrike" kern="1200" baseline="0" dirty="0">
                          <a:solidFill>
                            <a:srgbClr val="C00000"/>
                          </a:solidFill>
                          <a:latin typeface="CS Avva Shenouda" panose="020B7200000000000000" pitchFamily="34" charset="0"/>
                          <a:ea typeface="+mn-ea"/>
                          <a:cs typeface="+mn-cs"/>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20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20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CA" sz="20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05118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sz="2400" b="1" i="0" u="none" strike="noStrike" kern="1200" baseline="0" dirty="0">
                          <a:solidFill>
                            <a:srgbClr val="000000"/>
                          </a:solidFill>
                          <a:latin typeface="CS Avva Shenouda" panose="020B7200000000000000" pitchFamily="34" charset="0"/>
                          <a:ea typeface="+mn-ea"/>
                          <a:cs typeface="+mn-cs"/>
                        </a:rPr>
                        <a:t>`</a:t>
                      </a:r>
                      <a:r>
                        <a:rPr lang="fr-FR" sz="2400" b="1" i="0" u="none" strike="noStrike" kern="1200" baseline="0" dirty="0">
                          <a:solidFill>
                            <a:srgbClr val="000000"/>
                          </a:solidFill>
                          <a:latin typeface="Avva_Marcos" panose="04020500000000000000" pitchFamily="82" charset="0"/>
                          <a:ea typeface="+mn-ea"/>
                          <a:cs typeface="+mn-cs"/>
                        </a:rPr>
                        <a:t>#</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agapy</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tou</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eou</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ke</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Patroc</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ke</a:t>
                      </a:r>
                      <a:r>
                        <a:rPr lang="fr-FR" sz="2400" b="1" i="0" u="none" strike="noStrike" kern="1200" baseline="0" dirty="0">
                          <a:solidFill>
                            <a:srgbClr val="000000"/>
                          </a:solidFill>
                          <a:latin typeface="CS Avva Shenouda" panose="020B7200000000000000" pitchFamily="34" charset="0"/>
                          <a:ea typeface="+mn-ea"/>
                          <a:cs typeface="+mn-cs"/>
                        </a:rPr>
                        <a:t> `y ,</a:t>
                      </a:r>
                      <a:r>
                        <a:rPr lang="fr-FR" sz="2400" b="1" i="0" u="none" strike="noStrike" kern="1200" baseline="0" dirty="0" err="1">
                          <a:solidFill>
                            <a:srgbClr val="000000"/>
                          </a:solidFill>
                          <a:latin typeface="CS Avva Shenouda" panose="020B7200000000000000" pitchFamily="34" charset="0"/>
                          <a:ea typeface="+mn-ea"/>
                          <a:cs typeface="+mn-cs"/>
                        </a:rPr>
                        <a:t>arictou</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Monogenouc</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Uiou</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Kuriou</a:t>
                      </a:r>
                      <a:r>
                        <a:rPr lang="fr-FR" sz="2400" b="1" i="0" u="none" strike="noStrike" kern="1200" baseline="0" dirty="0">
                          <a:solidFill>
                            <a:srgbClr val="000000"/>
                          </a:solidFill>
                          <a:latin typeface="CS Avva Shenouda" panose="020B7200000000000000" pitchFamily="34" charset="0"/>
                          <a:ea typeface="+mn-ea"/>
                          <a:cs typeface="+mn-cs"/>
                        </a:rPr>
                        <a:t> de </a:t>
                      </a:r>
                      <a:r>
                        <a:rPr lang="fr-FR" sz="2400" b="1" i="0" u="none" strike="noStrike" kern="1200" baseline="0" dirty="0" err="1">
                          <a:solidFill>
                            <a:srgbClr val="000000"/>
                          </a:solidFill>
                          <a:latin typeface="CS Avva Shenouda" panose="020B7200000000000000" pitchFamily="34" charset="0"/>
                          <a:ea typeface="+mn-ea"/>
                          <a:cs typeface="+mn-cs"/>
                        </a:rPr>
                        <a:t>ke</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eou</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ke</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Cwtyroc</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ymwn</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Iycou</a:t>
                      </a:r>
                      <a:r>
                        <a:rPr lang="fr-FR" sz="2400" b="1" i="0" u="none" strike="noStrike" kern="1200" baseline="0" dirty="0">
                          <a:solidFill>
                            <a:srgbClr val="000000"/>
                          </a:solidFill>
                          <a:latin typeface="CS Avva Shenouda" panose="020B7200000000000000" pitchFamily="34" charset="0"/>
                          <a:ea typeface="+mn-ea"/>
                          <a:cs typeface="+mn-cs"/>
                        </a:rPr>
                        <a:t> `&lt;</a:t>
                      </a:r>
                      <a:r>
                        <a:rPr lang="fr-FR" sz="2400" b="1" i="0" u="none" strike="noStrike" kern="1200" baseline="0" dirty="0" err="1">
                          <a:solidFill>
                            <a:srgbClr val="000000"/>
                          </a:solidFill>
                          <a:latin typeface="CS Avva Shenouda" panose="020B7200000000000000" pitchFamily="34" charset="0"/>
                          <a:ea typeface="+mn-ea"/>
                          <a:cs typeface="+mn-cs"/>
                        </a:rPr>
                        <a:t>rictou</a:t>
                      </a:r>
                      <a:r>
                        <a:rPr lang="fr-FR" sz="2400" b="1" i="0" u="none" strike="noStrike" kern="1200" baseline="0" dirty="0">
                          <a:solidFill>
                            <a:srgbClr val="000000"/>
                          </a:solidFill>
                          <a:latin typeface="CS Avva Shenouda" panose="020B7200000000000000" pitchFamily="34" charset="0"/>
                          <a:ea typeface="+mn-ea"/>
                          <a:cs typeface="+mn-cs"/>
                        </a:rPr>
                        <a:t> @ </a:t>
                      </a:r>
                      <a:r>
                        <a:rPr lang="fr-FR" sz="2400" b="1" i="0" u="none" strike="noStrike" kern="1200" baseline="0" dirty="0" err="1">
                          <a:solidFill>
                            <a:srgbClr val="000000"/>
                          </a:solidFill>
                          <a:latin typeface="CS Avva Shenouda" panose="020B7200000000000000" pitchFamily="34" charset="0"/>
                          <a:ea typeface="+mn-ea"/>
                          <a:cs typeface="+mn-cs"/>
                        </a:rPr>
                        <a:t>ke</a:t>
                      </a:r>
                      <a:r>
                        <a:rPr lang="fr-FR" sz="2400" b="1" i="0" u="none" strike="noStrike" kern="1200" baseline="0" dirty="0">
                          <a:solidFill>
                            <a:srgbClr val="000000"/>
                          </a:solidFill>
                          <a:latin typeface="CS Avva Shenouda" panose="020B7200000000000000" pitchFamily="34" charset="0"/>
                          <a:ea typeface="+mn-ea"/>
                          <a:cs typeface="+mn-cs"/>
                        </a:rPr>
                        <a:t> `y </a:t>
                      </a:r>
                      <a:r>
                        <a:rPr lang="fr-FR" sz="2400" b="1" i="0" u="none" strike="noStrike" kern="1200" baseline="0" dirty="0" err="1">
                          <a:solidFill>
                            <a:srgbClr val="000000"/>
                          </a:solidFill>
                          <a:latin typeface="CS Avva Shenouda" panose="020B7200000000000000" pitchFamily="34" charset="0"/>
                          <a:ea typeface="+mn-ea"/>
                          <a:cs typeface="+mn-cs"/>
                        </a:rPr>
                        <a:t>koinwni`a</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ke</a:t>
                      </a:r>
                      <a:r>
                        <a:rPr lang="fr-FR" sz="2400" b="1" i="0" u="none" strike="noStrike" kern="1200" baseline="0" dirty="0">
                          <a:solidFill>
                            <a:srgbClr val="000000"/>
                          </a:solidFill>
                          <a:latin typeface="CS Avva Shenouda" panose="020B7200000000000000" pitchFamily="34" charset="0"/>
                          <a:ea typeface="+mn-ea"/>
                          <a:cs typeface="+mn-cs"/>
                        </a:rPr>
                        <a:t> `y </a:t>
                      </a:r>
                      <a:r>
                        <a:rPr lang="fr-FR" sz="2400" b="1" i="0" u="none" strike="noStrike" kern="1200" baseline="0" dirty="0" err="1">
                          <a:solidFill>
                            <a:srgbClr val="000000"/>
                          </a:solidFill>
                          <a:latin typeface="CS Avva Shenouda" panose="020B7200000000000000" pitchFamily="34" charset="0"/>
                          <a:ea typeface="+mn-ea"/>
                          <a:cs typeface="+mn-cs"/>
                        </a:rPr>
                        <a:t>dwre`a</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tou</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Agiou</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Pneumatoc</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i`y</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meta</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pantwn</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umwn</a:t>
                      </a:r>
                      <a:r>
                        <a:rPr lang="fr-FR" sz="2400" b="1" i="0" u="none" strike="noStrike" kern="1200" baseline="0" dirty="0">
                          <a:solidFill>
                            <a:srgbClr val="000000"/>
                          </a:solidFill>
                          <a:latin typeface="CS Avva Shenouda" panose="020B7200000000000000" pitchFamily="34" charset="0"/>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pPr>
                      <a:r>
                        <a:rPr lang="fr-FR" sz="2400" b="1" i="0" u="none" strike="noStrike" kern="1200" baseline="0" dirty="0" err="1">
                          <a:solidFill>
                            <a:srgbClr val="000000"/>
                          </a:solidFill>
                          <a:latin typeface="CS Avva Shenouda" panose="020B7200000000000000" pitchFamily="34" charset="0"/>
                          <a:ea typeface="+mn-ea"/>
                          <a:cs typeface="+mn-cs"/>
                        </a:rPr>
                        <a:t>Masenwten</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qen</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ouhiryny</a:t>
                      </a:r>
                      <a:r>
                        <a:rPr lang="fr-FR" sz="2400" b="1" i="0" u="none" strike="noStrike" kern="1200" baseline="0" dirty="0">
                          <a:solidFill>
                            <a:srgbClr val="000000"/>
                          </a:solidFill>
                          <a:latin typeface="CS Avva Shenouda" panose="020B7200000000000000" pitchFamily="34" charset="0"/>
                          <a:ea typeface="+mn-ea"/>
                          <a:cs typeface="+mn-cs"/>
                        </a:rPr>
                        <a:t> @ `P¡ </a:t>
                      </a:r>
                      <a:r>
                        <a:rPr lang="fr-FR" sz="2400" b="1" i="0" u="none" strike="noStrike" kern="1200" baseline="0" dirty="0" err="1">
                          <a:solidFill>
                            <a:srgbClr val="000000"/>
                          </a:solidFill>
                          <a:latin typeface="CS Avva Shenouda" panose="020B7200000000000000" pitchFamily="34" charset="0"/>
                          <a:ea typeface="+mn-ea"/>
                          <a:cs typeface="+mn-cs"/>
                        </a:rPr>
                        <a:t>nemwten</a:t>
                      </a:r>
                      <a:r>
                        <a:rPr lang="fr-FR" sz="2400" b="1" i="0" u="none" strike="noStrike" kern="1200" baseline="0" dirty="0">
                          <a:solidFill>
                            <a:srgbClr val="000000"/>
                          </a:solidFill>
                          <a:latin typeface="CS Avva Shenouda" panose="020B7200000000000000" pitchFamily="34" charset="0"/>
                          <a:ea typeface="+mn-ea"/>
                          <a:cs typeface="+mn-cs"/>
                        </a:rPr>
                        <a:t> </a:t>
                      </a:r>
                      <a:r>
                        <a:rPr lang="fr-FR" sz="2400" b="1" i="0" u="none" strike="noStrike" kern="1200" baseline="0" dirty="0" err="1">
                          <a:solidFill>
                            <a:srgbClr val="000000"/>
                          </a:solidFill>
                          <a:latin typeface="CS Avva Shenouda" panose="020B7200000000000000" pitchFamily="34" charset="0"/>
                          <a:ea typeface="+mn-ea"/>
                          <a:cs typeface="+mn-cs"/>
                        </a:rPr>
                        <a:t>tyrou</a:t>
                      </a:r>
                      <a:r>
                        <a:rPr lang="fr-FR" sz="2400" b="1" i="0" u="none" strike="noStrike" kern="1200" baseline="0" dirty="0">
                          <a:solidFill>
                            <a:srgbClr val="000000"/>
                          </a:solidFill>
                          <a:latin typeface="CS Avva Shenouda" panose="020B7200000000000000" pitchFamily="34" charset="0"/>
                          <a:ea typeface="+mn-ea"/>
                          <a:cs typeface="+mn-cs"/>
                        </a:rPr>
                        <a:t> @ `</a:t>
                      </a:r>
                      <a:r>
                        <a:rPr lang="fr-FR" sz="2400" b="1" i="0" u="none" strike="noStrike" kern="1200" baseline="0" dirty="0" err="1">
                          <a:solidFill>
                            <a:srgbClr val="000000"/>
                          </a:solidFill>
                          <a:latin typeface="CS Avva Shenouda" panose="020B7200000000000000" pitchFamily="34" charset="0"/>
                          <a:ea typeface="+mn-ea"/>
                          <a:cs typeface="+mn-cs"/>
                        </a:rPr>
                        <a:t>amyn</a:t>
                      </a:r>
                      <a:r>
                        <a:rPr lang="fr-FR" sz="2400" b="1" i="0" u="none" strike="noStrike" kern="1200" baseline="0" dirty="0">
                          <a:solidFill>
                            <a:srgbClr val="000000"/>
                          </a:solidFill>
                          <a:latin typeface="CS Avva Shenouda" panose="020B7200000000000000" pitchFamily="34" charset="0"/>
                          <a:ea typeface="+mn-ea"/>
                          <a:cs typeface="+mn-cs"/>
                        </a:rPr>
                        <a:t>. </a:t>
                      </a:r>
                    </a:p>
                  </a:txBody>
                  <a:tcPr marL="121920" marR="121920" horzOverflow="overflow">
                    <a:lnL>
                      <a:noFill/>
                    </a:lnL>
                    <a:lnR>
                      <a:noFill/>
                    </a:lnR>
                    <a:lnT cap="flat">
                      <a:noFill/>
                    </a:lnT>
                    <a:lnB>
                      <a:noFill/>
                    </a:lnB>
                    <a:lnTlToBr>
                      <a:noFill/>
                    </a:lnTlToBr>
                    <a:lnBlToTr>
                      <a:noFill/>
                    </a:lnBlToTr>
                    <a:noFill/>
                  </a:tcPr>
                </a:tc>
                <a:tc>
                  <a:txBody>
                    <a:bodyPr/>
                    <a:lstStyle/>
                    <a:p>
                      <a:pPr algn="just" rtl="0">
                        <a:lnSpc>
                          <a:spcPct val="100000"/>
                        </a:lnSpc>
                      </a:pPr>
                      <a:r>
                        <a:rPr lang="en-CA" sz="2300" b="1" dirty="0" err="1">
                          <a:solidFill>
                            <a:srgbClr val="000000"/>
                          </a:solidFill>
                          <a:latin typeface="Book Antiqua" panose="02040602050305030304" pitchFamily="18" charset="0"/>
                          <a:cs typeface="Arial" panose="020B0604020202020204" pitchFamily="34" charset="0"/>
                        </a:rPr>
                        <a:t>Que</a:t>
                      </a:r>
                      <a:r>
                        <a:rPr lang="en-CA" sz="2300" b="1" dirty="0">
                          <a:solidFill>
                            <a:srgbClr val="000000"/>
                          </a:solidFill>
                          <a:latin typeface="Book Antiqua" panose="02040602050305030304" pitchFamily="18" charset="0"/>
                          <a:cs typeface="Arial" panose="020B0604020202020204" pitchFamily="34" charset="0"/>
                        </a:rPr>
                        <a:t> </a:t>
                      </a:r>
                      <a:r>
                        <a:rPr lang="en-CA" sz="2300" b="1" dirty="0" err="1">
                          <a:solidFill>
                            <a:srgbClr val="000000"/>
                          </a:solidFill>
                          <a:latin typeface="Book Antiqua" panose="02040602050305030304" pitchFamily="18" charset="0"/>
                          <a:cs typeface="Arial" panose="020B0604020202020204" pitchFamily="34" charset="0"/>
                        </a:rPr>
                        <a:t>l’amour</a:t>
                      </a:r>
                      <a:r>
                        <a:rPr lang="en-CA" sz="2300" b="1" dirty="0">
                          <a:solidFill>
                            <a:srgbClr val="000000"/>
                          </a:solidFill>
                          <a:latin typeface="Book Antiqua" panose="02040602050305030304" pitchFamily="18" charset="0"/>
                          <a:cs typeface="Arial" panose="020B0604020202020204" pitchFamily="34" charset="0"/>
                        </a:rPr>
                        <a:t> de Dieu le Père, la grâce du Fils unique </a:t>
                      </a:r>
                      <a:r>
                        <a:rPr lang="en-CA" sz="2300" b="1" dirty="0" err="1">
                          <a:solidFill>
                            <a:srgbClr val="000000"/>
                          </a:solidFill>
                          <a:latin typeface="Book Antiqua" panose="02040602050305030304" pitchFamily="18" charset="0"/>
                          <a:cs typeface="Arial" panose="020B0604020202020204" pitchFamily="34" charset="0"/>
                        </a:rPr>
                        <a:t>notre</a:t>
                      </a:r>
                      <a:r>
                        <a:rPr lang="en-CA" sz="2300" b="1" dirty="0">
                          <a:solidFill>
                            <a:srgbClr val="000000"/>
                          </a:solidFill>
                          <a:latin typeface="Book Antiqua" panose="02040602050305030304" pitchFamily="18" charset="0"/>
                          <a:cs typeface="Arial" panose="020B0604020202020204" pitchFamily="34" charset="0"/>
                        </a:rPr>
                        <a:t> Seigneur, </a:t>
                      </a:r>
                      <a:r>
                        <a:rPr lang="en-CA" sz="2300" b="1" dirty="0" err="1">
                          <a:solidFill>
                            <a:srgbClr val="000000"/>
                          </a:solidFill>
                          <a:latin typeface="Book Antiqua" panose="02040602050305030304" pitchFamily="18" charset="0"/>
                          <a:cs typeface="Arial" panose="020B0604020202020204" pitchFamily="34" charset="0"/>
                        </a:rPr>
                        <a:t>notre</a:t>
                      </a:r>
                      <a:r>
                        <a:rPr lang="en-CA" sz="2300" b="1" dirty="0">
                          <a:solidFill>
                            <a:srgbClr val="000000"/>
                          </a:solidFill>
                          <a:latin typeface="Book Antiqua" panose="02040602050305030304" pitchFamily="18" charset="0"/>
                          <a:cs typeface="Arial" panose="020B0604020202020204" pitchFamily="34" charset="0"/>
                        </a:rPr>
                        <a:t> Dieu et </a:t>
                      </a:r>
                      <a:r>
                        <a:rPr lang="en-CA" sz="2300" b="1" dirty="0" err="1">
                          <a:solidFill>
                            <a:srgbClr val="000000"/>
                          </a:solidFill>
                          <a:latin typeface="Book Antiqua" panose="02040602050305030304" pitchFamily="18" charset="0"/>
                          <a:cs typeface="Arial" panose="020B0604020202020204" pitchFamily="34" charset="0"/>
                        </a:rPr>
                        <a:t>notre</a:t>
                      </a:r>
                      <a:r>
                        <a:rPr lang="en-CA" sz="2300" b="1" dirty="0">
                          <a:solidFill>
                            <a:srgbClr val="000000"/>
                          </a:solidFill>
                          <a:latin typeface="Book Antiqua" panose="02040602050305030304" pitchFamily="18" charset="0"/>
                          <a:cs typeface="Arial" panose="020B0604020202020204" pitchFamily="34" charset="0"/>
                        </a:rPr>
                        <a:t> Sauveur Jésus-Christ, La communion et les dons du Saint-Esprit </a:t>
                      </a:r>
                      <a:r>
                        <a:rPr lang="en-CA" sz="2300" b="1" dirty="0" err="1">
                          <a:solidFill>
                            <a:srgbClr val="000000"/>
                          </a:solidFill>
                          <a:latin typeface="Book Antiqua" panose="02040602050305030304" pitchFamily="18" charset="0"/>
                          <a:cs typeface="Arial" panose="020B0604020202020204" pitchFamily="34" charset="0"/>
                        </a:rPr>
                        <a:t>soient</a:t>
                      </a:r>
                      <a:r>
                        <a:rPr lang="en-CA" sz="2300" b="1" dirty="0">
                          <a:solidFill>
                            <a:srgbClr val="000000"/>
                          </a:solidFill>
                          <a:latin typeface="Book Antiqua" panose="02040602050305030304" pitchFamily="18" charset="0"/>
                          <a:cs typeface="Arial" panose="020B0604020202020204" pitchFamily="34" charset="0"/>
                        </a:rPr>
                        <a:t> avec vous </a:t>
                      </a:r>
                      <a:r>
                        <a:rPr lang="en-CA" sz="2300" b="1" dirty="0" err="1">
                          <a:solidFill>
                            <a:srgbClr val="000000"/>
                          </a:solidFill>
                          <a:latin typeface="Book Antiqua" panose="02040602050305030304" pitchFamily="18" charset="0"/>
                          <a:cs typeface="Arial" panose="020B0604020202020204" pitchFamily="34" charset="0"/>
                        </a:rPr>
                        <a:t>tous</a:t>
                      </a:r>
                      <a:r>
                        <a:rPr lang="en-CA" sz="2300" b="1" dirty="0">
                          <a:solidFill>
                            <a:srgbClr val="000000"/>
                          </a:solidFill>
                          <a:latin typeface="Book Antiqua" panose="02040602050305030304" pitchFamily="18" charset="0"/>
                          <a:cs typeface="Arial" panose="020B0604020202020204" pitchFamily="34" charset="0"/>
                        </a:rPr>
                        <a:t>. </a:t>
                      </a:r>
                    </a:p>
                    <a:p>
                      <a:pPr algn="just" rtl="0">
                        <a:lnSpc>
                          <a:spcPct val="100000"/>
                        </a:lnSpc>
                      </a:pPr>
                      <a:r>
                        <a:rPr lang="en-CA" sz="2300" b="1" dirty="0">
                          <a:solidFill>
                            <a:srgbClr val="000000"/>
                          </a:solidFill>
                          <a:latin typeface="Book Antiqua" panose="02040602050305030304" pitchFamily="18" charset="0"/>
                          <a:cs typeface="Arial" panose="020B0604020202020204" pitchFamily="34" charset="0"/>
                        </a:rPr>
                        <a:t>Allez </a:t>
                      </a:r>
                      <a:r>
                        <a:rPr lang="en-CA" sz="2300" b="1" dirty="0" err="1">
                          <a:solidFill>
                            <a:srgbClr val="000000"/>
                          </a:solidFill>
                          <a:latin typeface="Book Antiqua" panose="02040602050305030304" pitchFamily="18" charset="0"/>
                          <a:cs typeface="Arial" panose="020B0604020202020204" pitchFamily="34" charset="0"/>
                        </a:rPr>
                        <a:t>en</a:t>
                      </a:r>
                      <a:r>
                        <a:rPr lang="en-CA" sz="2300" b="1" dirty="0">
                          <a:solidFill>
                            <a:srgbClr val="000000"/>
                          </a:solidFill>
                          <a:latin typeface="Book Antiqua" panose="02040602050305030304" pitchFamily="18" charset="0"/>
                          <a:cs typeface="Arial" panose="020B0604020202020204" pitchFamily="34" charset="0"/>
                        </a:rPr>
                        <a:t> </a:t>
                      </a:r>
                      <a:r>
                        <a:rPr lang="en-CA" sz="2300" b="1" dirty="0" err="1">
                          <a:solidFill>
                            <a:srgbClr val="000000"/>
                          </a:solidFill>
                          <a:latin typeface="Book Antiqua" panose="02040602050305030304" pitchFamily="18" charset="0"/>
                          <a:cs typeface="Arial" panose="020B0604020202020204" pitchFamily="34" charset="0"/>
                        </a:rPr>
                        <a:t>paix</a:t>
                      </a:r>
                      <a:r>
                        <a:rPr lang="en-CA" sz="2300" b="1" dirty="0">
                          <a:solidFill>
                            <a:srgbClr val="000000"/>
                          </a:solidFill>
                          <a:latin typeface="Book Antiqua" panose="02040602050305030304" pitchFamily="18" charset="0"/>
                          <a:cs typeface="Arial" panose="020B0604020202020204" pitchFamily="34" charset="0"/>
                        </a:rPr>
                        <a:t>, </a:t>
                      </a:r>
                      <a:r>
                        <a:rPr lang="en-CA" sz="2300" b="1" dirty="0" err="1">
                          <a:solidFill>
                            <a:srgbClr val="000000"/>
                          </a:solidFill>
                          <a:latin typeface="Book Antiqua" panose="02040602050305030304" pitchFamily="18" charset="0"/>
                          <a:cs typeface="Arial" panose="020B0604020202020204" pitchFamily="34" charset="0"/>
                        </a:rPr>
                        <a:t>que</a:t>
                      </a:r>
                      <a:r>
                        <a:rPr lang="en-CA" sz="2300" b="1" dirty="0">
                          <a:solidFill>
                            <a:srgbClr val="000000"/>
                          </a:solidFill>
                          <a:latin typeface="Book Antiqua" panose="02040602050305030304" pitchFamily="18" charset="0"/>
                          <a:cs typeface="Arial" panose="020B0604020202020204" pitchFamily="34" charset="0"/>
                        </a:rPr>
                        <a:t> le Seigneur </a:t>
                      </a:r>
                      <a:r>
                        <a:rPr lang="en-CA" sz="2300" b="1" dirty="0" err="1">
                          <a:solidFill>
                            <a:srgbClr val="000000"/>
                          </a:solidFill>
                          <a:latin typeface="Book Antiqua" panose="02040602050305030304" pitchFamily="18" charset="0"/>
                          <a:cs typeface="Arial" panose="020B0604020202020204" pitchFamily="34" charset="0"/>
                        </a:rPr>
                        <a:t>soit</a:t>
                      </a:r>
                      <a:r>
                        <a:rPr lang="en-CA" sz="2300" b="1" dirty="0">
                          <a:solidFill>
                            <a:srgbClr val="000000"/>
                          </a:solidFill>
                          <a:latin typeface="Book Antiqua" panose="02040602050305030304" pitchFamily="18" charset="0"/>
                          <a:cs typeface="Arial" panose="020B0604020202020204" pitchFamily="34" charset="0"/>
                        </a:rPr>
                        <a:t> avec vous </a:t>
                      </a:r>
                      <a:r>
                        <a:rPr lang="en-CA" sz="2300" b="1" dirty="0" err="1">
                          <a:solidFill>
                            <a:srgbClr val="000000"/>
                          </a:solidFill>
                          <a:latin typeface="Book Antiqua" panose="02040602050305030304" pitchFamily="18" charset="0"/>
                          <a:cs typeface="Arial" panose="020B0604020202020204" pitchFamily="34" charset="0"/>
                        </a:rPr>
                        <a:t>tous</a:t>
                      </a:r>
                      <a:r>
                        <a:rPr lang="en-CA" sz="2300" b="1" dirty="0">
                          <a:solidFill>
                            <a:srgbClr val="000000"/>
                          </a:solidFill>
                          <a:latin typeface="Book Antiqua" panose="02040602050305030304" pitchFamily="18" charset="0"/>
                          <a:cs typeface="Arial" panose="020B0604020202020204" pitchFamily="34" charset="0"/>
                        </a:rPr>
                        <a:t>, amen.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ea typeface="MS Mincho" pitchFamily="49" charset="-128"/>
                          <a:cs typeface="+mn-cs"/>
                        </a:rPr>
                        <a:t>مَحَبَّةُ </a:t>
                      </a:r>
                      <a:r>
                        <a:rPr kumimoji="0" lang="ar-SA" sz="3200" b="1" i="0" u="none" strike="noStrike" cap="none" normalizeH="0" baseline="0" dirty="0" err="1">
                          <a:ln>
                            <a:noFill/>
                          </a:ln>
                          <a:solidFill>
                            <a:srgbClr val="000000"/>
                          </a:solidFill>
                          <a:effectLst/>
                          <a:latin typeface="Book Antiqua" panose="02040602050305030304" pitchFamily="18" charset="0"/>
                          <a:ea typeface="MS Mincho" pitchFamily="49" charset="-128"/>
                          <a:cs typeface="+mn-cs"/>
                        </a:rPr>
                        <a:t>ٱللهِ</a:t>
                      </a:r>
                      <a:r>
                        <a:rPr kumimoji="0" lang="ar-SA" sz="3200" b="1" i="0" u="none" strike="noStrike" cap="none" normalizeH="0" baseline="0" dirty="0">
                          <a:ln>
                            <a:noFill/>
                          </a:ln>
                          <a:solidFill>
                            <a:srgbClr val="000000"/>
                          </a:solidFill>
                          <a:effectLst/>
                          <a:latin typeface="Book Antiqua" panose="02040602050305030304" pitchFamily="18" charset="0"/>
                          <a:ea typeface="MS Mincho" pitchFamily="49" charset="-128"/>
                          <a:cs typeface="+mn-cs"/>
                        </a:rPr>
                        <a:t> </a:t>
                      </a:r>
                      <a:r>
                        <a:rPr kumimoji="0" lang="ar-SA" sz="3200" b="1" i="0" u="none" strike="noStrike" cap="none" normalizeH="0" baseline="0" dirty="0" err="1">
                          <a:ln>
                            <a:noFill/>
                          </a:ln>
                          <a:solidFill>
                            <a:srgbClr val="000000"/>
                          </a:solidFill>
                          <a:effectLst/>
                          <a:latin typeface="Book Antiqua" panose="02040602050305030304" pitchFamily="18" charset="0"/>
                          <a:ea typeface="MS Mincho" pitchFamily="49" charset="-128"/>
                          <a:cs typeface="+mn-cs"/>
                        </a:rPr>
                        <a:t>ٱلْآبِ</a:t>
                      </a:r>
                      <a:r>
                        <a:rPr kumimoji="0" lang="ar-SA" sz="3200" b="1" i="0" u="none" strike="noStrike" cap="none" normalizeH="0" baseline="0" dirty="0">
                          <a:ln>
                            <a:noFill/>
                          </a:ln>
                          <a:solidFill>
                            <a:srgbClr val="000000"/>
                          </a:solidFill>
                          <a:effectLst/>
                          <a:latin typeface="Book Antiqua" panose="02040602050305030304" pitchFamily="18" charset="0"/>
                          <a:ea typeface="MS Mincho" pitchFamily="49" charset="-128"/>
                          <a:cs typeface="+mn-cs"/>
                        </a:rPr>
                        <a:t>، وَنِعْمَةُ </a:t>
                      </a:r>
                      <a:r>
                        <a:rPr kumimoji="0" lang="ar-SA" sz="3200" b="1" i="0" u="none" strike="noStrike" cap="none" normalizeH="0" baseline="0" dirty="0" err="1">
                          <a:ln>
                            <a:noFill/>
                          </a:ln>
                          <a:solidFill>
                            <a:srgbClr val="000000"/>
                          </a:solidFill>
                          <a:effectLst/>
                          <a:latin typeface="Book Antiqua" panose="02040602050305030304" pitchFamily="18" charset="0"/>
                          <a:ea typeface="MS Mincho" pitchFamily="49" charset="-128"/>
                          <a:cs typeface="+mn-cs"/>
                        </a:rPr>
                        <a:t>ٱلِٱبْنِ</a:t>
                      </a:r>
                      <a:r>
                        <a:rPr kumimoji="0" lang="ar-SA" sz="3200" b="1" i="0" u="none" strike="noStrike" cap="none" normalizeH="0" baseline="0" dirty="0">
                          <a:ln>
                            <a:noFill/>
                          </a:ln>
                          <a:solidFill>
                            <a:srgbClr val="000000"/>
                          </a:solidFill>
                          <a:effectLst/>
                          <a:latin typeface="Book Antiqua" panose="02040602050305030304" pitchFamily="18" charset="0"/>
                          <a:ea typeface="MS Mincho" pitchFamily="49" charset="-128"/>
                          <a:cs typeface="+mn-cs"/>
                        </a:rPr>
                        <a:t> </a:t>
                      </a:r>
                      <a:r>
                        <a:rPr kumimoji="0" lang="ar-SA" sz="3200" b="1" i="0" u="none" strike="noStrike" cap="none" normalizeH="0" baseline="0" dirty="0" err="1">
                          <a:ln>
                            <a:noFill/>
                          </a:ln>
                          <a:solidFill>
                            <a:srgbClr val="000000"/>
                          </a:solidFill>
                          <a:effectLst/>
                          <a:latin typeface="Book Antiqua" panose="02040602050305030304" pitchFamily="18" charset="0"/>
                          <a:ea typeface="MS Mincho" pitchFamily="49" charset="-128"/>
                          <a:cs typeface="+mn-cs"/>
                        </a:rPr>
                        <a:t>ٱلْوَحِيدِ</a:t>
                      </a:r>
                      <a:r>
                        <a:rPr kumimoji="0" lang="ar-SA" sz="3200" b="1" i="0" u="none" strike="noStrike" cap="none" normalizeH="0" baseline="0" dirty="0">
                          <a:ln>
                            <a:noFill/>
                          </a:ln>
                          <a:solidFill>
                            <a:srgbClr val="000000"/>
                          </a:solidFill>
                          <a:effectLst/>
                          <a:latin typeface="Book Antiqua" panose="02040602050305030304" pitchFamily="18" charset="0"/>
                          <a:ea typeface="MS Mincho" pitchFamily="49" charset="-128"/>
                          <a:cs typeface="+mn-cs"/>
                        </a:rPr>
                        <a:t>، رَبِّنَا وَإِلَهِنَا وَمُخَلِّصِنَا يَسُوعَ </a:t>
                      </a:r>
                      <a:r>
                        <a:rPr kumimoji="0" lang="ar-SA" sz="3200" b="1" i="0" u="none" strike="noStrike" cap="none" normalizeH="0" baseline="0" dirty="0" err="1">
                          <a:ln>
                            <a:noFill/>
                          </a:ln>
                          <a:solidFill>
                            <a:srgbClr val="000000"/>
                          </a:solidFill>
                          <a:effectLst/>
                          <a:latin typeface="Book Antiqua" panose="02040602050305030304" pitchFamily="18" charset="0"/>
                          <a:ea typeface="MS Mincho" pitchFamily="49" charset="-128"/>
                          <a:cs typeface="+mn-cs"/>
                        </a:rPr>
                        <a:t>ٱلْمَسِيحِ</a:t>
                      </a:r>
                      <a:r>
                        <a:rPr kumimoji="0" lang="ar-SA" sz="3200" b="1" i="0" u="none" strike="noStrike" cap="none" normalizeH="0" baseline="0" dirty="0">
                          <a:ln>
                            <a:noFill/>
                          </a:ln>
                          <a:solidFill>
                            <a:srgbClr val="000000"/>
                          </a:solidFill>
                          <a:effectLst/>
                          <a:latin typeface="Book Antiqua" panose="02040602050305030304" pitchFamily="18" charset="0"/>
                          <a:ea typeface="MS Mincho" pitchFamily="49" charset="-128"/>
                          <a:cs typeface="+mn-cs"/>
                        </a:rPr>
                        <a:t>، وَشَرِكَةُ وَمَوْهِبَةُ </a:t>
                      </a:r>
                      <a:r>
                        <a:rPr kumimoji="0" lang="ar-SA" sz="3200" b="1" i="0" u="none" strike="noStrike" cap="none" normalizeH="0" baseline="0" dirty="0" err="1">
                          <a:ln>
                            <a:noFill/>
                          </a:ln>
                          <a:solidFill>
                            <a:srgbClr val="000000"/>
                          </a:solidFill>
                          <a:effectLst/>
                          <a:latin typeface="Book Antiqua" panose="02040602050305030304" pitchFamily="18" charset="0"/>
                          <a:ea typeface="MS Mincho" pitchFamily="49" charset="-128"/>
                          <a:cs typeface="+mn-cs"/>
                        </a:rPr>
                        <a:t>ٱلرُّوحِ</a:t>
                      </a:r>
                      <a:r>
                        <a:rPr kumimoji="0" lang="ar-SA" sz="3200" b="1" i="0" u="none" strike="noStrike" cap="none" normalizeH="0" baseline="0" dirty="0">
                          <a:ln>
                            <a:noFill/>
                          </a:ln>
                          <a:solidFill>
                            <a:srgbClr val="000000"/>
                          </a:solidFill>
                          <a:effectLst/>
                          <a:latin typeface="Book Antiqua" panose="02040602050305030304" pitchFamily="18" charset="0"/>
                          <a:ea typeface="MS Mincho" pitchFamily="49" charset="-128"/>
                          <a:cs typeface="+mn-cs"/>
                        </a:rPr>
                        <a:t> </a:t>
                      </a:r>
                      <a:r>
                        <a:rPr kumimoji="0" lang="ar-SA" sz="3200" b="1" i="0" u="none" strike="noStrike" cap="none" normalizeH="0" baseline="0" dirty="0" err="1">
                          <a:ln>
                            <a:noFill/>
                          </a:ln>
                          <a:solidFill>
                            <a:srgbClr val="000000"/>
                          </a:solidFill>
                          <a:effectLst/>
                          <a:latin typeface="Book Antiqua" panose="02040602050305030304" pitchFamily="18" charset="0"/>
                          <a:ea typeface="MS Mincho" pitchFamily="49" charset="-128"/>
                          <a:cs typeface="+mn-cs"/>
                        </a:rPr>
                        <a:t>ٱلْقُدُسِ</a:t>
                      </a:r>
                      <a:r>
                        <a:rPr kumimoji="0" lang="ar-SA" sz="3200" b="1" i="0" u="none" strike="noStrike" cap="none" normalizeH="0" baseline="0" dirty="0">
                          <a:ln>
                            <a:noFill/>
                          </a:ln>
                          <a:solidFill>
                            <a:srgbClr val="000000"/>
                          </a:solidFill>
                          <a:effectLst/>
                          <a:latin typeface="Book Antiqua" panose="02040602050305030304" pitchFamily="18" charset="0"/>
                          <a:ea typeface="MS Mincho" pitchFamily="49" charset="-128"/>
                          <a:cs typeface="+mn-cs"/>
                        </a:rPr>
                        <a:t>، تَكُونُ مَعَ جَمِيعِكُمْ. </a:t>
                      </a:r>
                      <a:endParaRPr kumimoji="0" lang="fr-FR" sz="3200" b="1" i="0" u="none" strike="noStrike" cap="none" normalizeH="0" baseline="0" dirty="0">
                        <a:ln>
                          <a:noFill/>
                        </a:ln>
                        <a:solidFill>
                          <a:srgbClr val="000000"/>
                        </a:solidFill>
                        <a:effectLst/>
                        <a:latin typeface="Book Antiqua" panose="02040602050305030304" pitchFamily="18" charset="0"/>
                        <a:ea typeface="MS Mincho" pitchFamily="49"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err="1">
                          <a:ln>
                            <a:noFill/>
                          </a:ln>
                          <a:solidFill>
                            <a:srgbClr val="000000"/>
                          </a:solidFill>
                          <a:effectLst/>
                          <a:latin typeface="Book Antiqua" panose="02040602050305030304" pitchFamily="18" charset="0"/>
                          <a:ea typeface="MS Mincho" pitchFamily="49" charset="-128"/>
                          <a:cs typeface="+mn-cs"/>
                        </a:rPr>
                        <a:t>ٱمْضُوا</a:t>
                      </a:r>
                      <a:r>
                        <a:rPr kumimoji="0" lang="ar-SA" sz="3200" b="1" i="0" u="none" strike="noStrike" cap="none" normalizeH="0" baseline="0" dirty="0">
                          <a:ln>
                            <a:noFill/>
                          </a:ln>
                          <a:solidFill>
                            <a:srgbClr val="000000"/>
                          </a:solidFill>
                          <a:effectLst/>
                          <a:latin typeface="Book Antiqua" panose="02040602050305030304" pitchFamily="18" charset="0"/>
                          <a:ea typeface="MS Mincho" pitchFamily="49" charset="-128"/>
                          <a:cs typeface="+mn-cs"/>
                        </a:rPr>
                        <a:t> بِسَلَامٍ، </a:t>
                      </a:r>
                      <a:r>
                        <a:rPr kumimoji="0" lang="ar-SA" sz="3200" b="1" i="0" u="none" strike="noStrike" cap="none" normalizeH="0" baseline="0" dirty="0" err="1">
                          <a:ln>
                            <a:noFill/>
                          </a:ln>
                          <a:solidFill>
                            <a:srgbClr val="000000"/>
                          </a:solidFill>
                          <a:effectLst/>
                          <a:latin typeface="Book Antiqua" panose="02040602050305030304" pitchFamily="18" charset="0"/>
                          <a:ea typeface="MS Mincho" pitchFamily="49" charset="-128"/>
                          <a:cs typeface="+mn-cs"/>
                        </a:rPr>
                        <a:t>ٱلرَّبُّ</a:t>
                      </a:r>
                      <a:r>
                        <a:rPr kumimoji="0" lang="ar-SA" sz="3200" b="1" i="0" u="none" strike="noStrike" cap="none" normalizeH="0" baseline="0" dirty="0">
                          <a:ln>
                            <a:noFill/>
                          </a:ln>
                          <a:solidFill>
                            <a:srgbClr val="000000"/>
                          </a:solidFill>
                          <a:effectLst/>
                          <a:latin typeface="Book Antiqua" panose="02040602050305030304" pitchFamily="18" charset="0"/>
                          <a:ea typeface="MS Mincho" pitchFamily="49" charset="-128"/>
                          <a:cs typeface="+mn-cs"/>
                        </a:rPr>
                        <a:t> مَعَ جَمِيعِكُمْ، آمِينَ. </a:t>
                      </a: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2739144747"/>
                  </a:ext>
                </a:extLst>
              </a:tr>
              <a:tr h="39794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C00000"/>
                          </a:solidFill>
                          <a:effectLst/>
                          <a:latin typeface="CS Avva Shenouda" panose="020B7200000000000000" pitchFamily="34" charset="0"/>
                          <a:cs typeface="Arial" pitchFamily="34" charset="0"/>
                        </a:rPr>
                        <a:t>Pilaoc</a:t>
                      </a:r>
                      <a:r>
                        <a:rPr kumimoji="0" lang="en-US" sz="20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CA" sz="2000" b="1" i="0" u="none" strike="noStrike" cap="none" normalizeH="0" baseline="0" dirty="0">
                          <a:ln>
                            <a:noFill/>
                          </a:ln>
                          <a:solidFill>
                            <a:srgbClr val="C00000"/>
                          </a:solidFill>
                          <a:effectLst/>
                          <a:latin typeface="Book Antiqua" panose="02040602050305030304" pitchFamily="18" charset="0"/>
                          <a:cs typeface="Arial" charset="0"/>
                        </a:rPr>
                        <a:t>Le peuple : </a:t>
                      </a:r>
                    </a:p>
                  </a:txBody>
                  <a:tcPr marL="121920" marR="121920" horzOverflow="overflow">
                    <a:lnL>
                      <a:noFill/>
                    </a:lnL>
                    <a:lnR cap="flat">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20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0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r h="948936">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pitchFamily="34" charset="0"/>
                        </a:rPr>
                        <a:t>Ke meta </a:t>
                      </a:r>
                      <a:r>
                        <a:rPr kumimoji="0" lang="en-US" sz="2800" b="1" i="0" u="none" strike="noStrike" cap="none" normalizeH="0" baseline="0" dirty="0" err="1">
                          <a:ln>
                            <a:noFill/>
                          </a:ln>
                          <a:solidFill>
                            <a:srgbClr val="000000"/>
                          </a:solidFill>
                          <a:effectLst/>
                          <a:latin typeface="CS Avva Shenouda" panose="020B7200000000000000" pitchFamily="34" charset="0"/>
                          <a:cs typeface="Arial" pitchFamily="34" charset="0"/>
                        </a:rPr>
                        <a:t>tou</a:t>
                      </a:r>
                      <a:r>
                        <a:rPr kumimoji="0" lang="en-US" sz="2800" b="1" i="0" u="none" strike="noStrike" cap="none" normalizeH="0" baseline="0" dirty="0">
                          <a:ln>
                            <a:noFill/>
                          </a:ln>
                          <a:solidFill>
                            <a:srgbClr val="000000"/>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pitchFamily="34" charset="0"/>
                        </a:rPr>
                        <a:t>pneumatou</a:t>
                      </a:r>
                      <a:r>
                        <a:rPr kumimoji="0" lang="en-US" sz="2800" b="1" i="0" u="none" strike="noStrike" cap="none" normalizeH="0" baseline="0" dirty="0">
                          <a:ln>
                            <a:noFill/>
                          </a:ln>
                          <a:solidFill>
                            <a:srgbClr val="000000"/>
                          </a:solidFill>
                          <a:effectLst/>
                          <a:latin typeface="CS Avva Shenouda" panose="020B7200000000000000" pitchFamily="34" charset="0"/>
                          <a:cs typeface="Arial" pitchFamily="34"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pitchFamily="34"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pitchFamily="34"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800" b="1" i="0" u="none" strike="noStrike" cap="none" normalizeH="0" baseline="0" dirty="0">
                          <a:ln>
                            <a:noFill/>
                          </a:ln>
                          <a:solidFill>
                            <a:srgbClr val="000000"/>
                          </a:solidFill>
                          <a:effectLst/>
                          <a:latin typeface="Book Antiqua" panose="02040602050305030304" pitchFamily="18" charset="0"/>
                          <a:ea typeface="MS Mincho" pitchFamily="49" charset="-128"/>
                          <a:cs typeface="Arial" pitchFamily="34" charset="0"/>
                        </a:rPr>
                        <a:t>Et avec votre esprit. </a:t>
                      </a:r>
                      <a:endParaRPr kumimoji="0" lang="ar-SA" sz="2800" b="1" i="0" u="none" strike="noStrike" cap="none" normalizeH="0" baseline="0" dirty="0">
                        <a:ln>
                          <a:noFill/>
                        </a:ln>
                        <a:solidFill>
                          <a:srgbClr val="000000"/>
                        </a:solidFill>
                        <a:effectLst/>
                        <a:latin typeface="Book Antiqua" panose="02040602050305030304" pitchFamily="18" charset="0"/>
                        <a:ea typeface="MS Mincho" pitchFamily="49" charset="-128"/>
                        <a:cs typeface="+mn-cs"/>
                      </a:endParaRPr>
                    </a:p>
                  </a:txBody>
                  <a:tcPr marL="121920" marR="121920" horzOverflow="overflow">
                    <a:lnL>
                      <a:noFill/>
                    </a:lnL>
                    <a:lnR cap="flat">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2800" b="1" i="0" u="none" strike="noStrike" cap="none" normalizeH="0" baseline="0" dirty="0">
                          <a:ln>
                            <a:noFill/>
                          </a:ln>
                          <a:solidFill>
                            <a:srgbClr val="000000"/>
                          </a:solidFill>
                          <a:effectLst/>
                          <a:latin typeface="Book Antiqua" panose="02040602050305030304" pitchFamily="18" charset="0"/>
                          <a:ea typeface="MS Mincho" pitchFamily="49" charset="-128"/>
                          <a:cs typeface="+mn-cs"/>
                        </a:rPr>
                        <a:t>وَمَعَ رُوحِكَ أَيْضاً. </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2555280017"/>
                  </a:ext>
                </a:extLst>
              </a:tr>
            </a:tbl>
          </a:graphicData>
        </a:graphic>
      </p:graphicFrame>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656764"/>
            <a:ext cx="12192000" cy="1200329"/>
          </a:xfrm>
          <a:prstGeom prst="rect">
            <a:avLst/>
          </a:prstGeom>
        </p:spPr>
        <p:txBody>
          <a:bodyPr wrap="square">
            <a:spAutoFit/>
          </a:bodyPr>
          <a:lstStyle/>
          <a:p>
            <a:pPr algn="ctr" defTabSz="1219170"/>
            <a:r>
              <a:rPr lang="fr-FR" sz="7200" dirty="0">
                <a:latin typeface="Book Antiqua" panose="02040602050305030304" pitchFamily="18" charset="0"/>
              </a:rPr>
              <a:t>Psaume 150</a:t>
            </a:r>
          </a:p>
        </p:txBody>
      </p:sp>
      <p:sp>
        <p:nvSpPr>
          <p:cNvPr id="5" name="Rectangle 4"/>
          <p:cNvSpPr/>
          <p:nvPr/>
        </p:nvSpPr>
        <p:spPr>
          <a:xfrm>
            <a:off x="0" y="983630"/>
            <a:ext cx="12192000" cy="1323439"/>
          </a:xfrm>
          <a:prstGeom prst="rect">
            <a:avLst/>
          </a:prstGeom>
        </p:spPr>
        <p:txBody>
          <a:bodyPr wrap="square">
            <a:spAutoFit/>
          </a:bodyPr>
          <a:lstStyle/>
          <a:p>
            <a:pPr algn="ctr" defTabSz="1219170"/>
            <a:r>
              <a:rPr lang="it-IT" sz="8000" dirty="0">
                <a:latin typeface="Book Antiqua" pitchFamily="18" charset="0"/>
              </a:rPr>
              <a:t>Le saint grand Carême</a:t>
            </a:r>
            <a:endParaRPr lang="fr-FR" sz="8000" dirty="0">
              <a:latin typeface="Book Antiqua" pitchFamily="18" charset="0"/>
            </a:endParaRPr>
          </a:p>
        </p:txBody>
      </p:sp>
      <p:sp>
        <p:nvSpPr>
          <p:cNvPr id="2" name="ZoneTexte 1">
            <a:hlinkClick r:id="rId2" action="ppaction://hlinksldjump"/>
            <a:extLst>
              <a:ext uri="{FF2B5EF4-FFF2-40B4-BE49-F238E27FC236}">
                <a16:creationId xmlns:a16="http://schemas.microsoft.com/office/drawing/2014/main" id="{268379B8-C014-27FE-6C37-86E4797543B7}"/>
              </a:ext>
            </a:extLst>
          </p:cNvPr>
          <p:cNvSpPr txBox="1"/>
          <p:nvPr/>
        </p:nvSpPr>
        <p:spPr>
          <a:xfrm>
            <a:off x="10559817" y="6355234"/>
            <a:ext cx="1632183" cy="502766"/>
          </a:xfrm>
          <a:prstGeom prst="rect">
            <a:avLst/>
          </a:prstGeom>
          <a:noFill/>
          <a:ln>
            <a:solidFill>
              <a:schemeClr val="tx1">
                <a:lumMod val="65000"/>
                <a:lumOff val="35000"/>
              </a:schemeClr>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2667" b="1" i="0" u="none" strike="noStrike" kern="1200" cap="none" spc="0" normalizeH="0" baseline="0" noProof="0" dirty="0">
                <a:ln>
                  <a:noFill/>
                </a:ln>
                <a:solidFill>
                  <a:prstClr val="black">
                    <a:lumMod val="65000"/>
                    <a:lumOff val="35000"/>
                  </a:prstClr>
                </a:solidFill>
                <a:effectLst/>
                <a:uLnTx/>
                <a:uFillTx/>
                <a:latin typeface="Book Antiqua" pitchFamily="18" charset="0"/>
                <a:ea typeface="+mn-ea"/>
                <a:cs typeface="+mn-cs"/>
              </a:rPr>
              <a:t>Refrain</a:t>
            </a:r>
          </a:p>
        </p:txBody>
      </p:sp>
    </p:spTree>
    <p:extLst>
      <p:ext uri="{BB962C8B-B14F-4D97-AF65-F5344CB8AC3E}">
        <p14:creationId xmlns:p14="http://schemas.microsoft.com/office/powerpoint/2010/main" val="2489265866"/>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6864085" y="601850"/>
            <a:ext cx="5164616" cy="3375026"/>
          </a:xfrm>
          <a:prstGeom prst="rect">
            <a:avLst/>
          </a:prstGeom>
        </p:spPr>
        <p:txBody>
          <a:bodyPr wrap="square">
            <a:spAutoFit/>
          </a:bodyPr>
          <a:lstStyle/>
          <a:p>
            <a:pPr algn="just" defTabSz="1219170" rtl="1"/>
            <a:r>
              <a:rPr lang="ar-EG" sz="5333" dirty="0" err="1">
                <a:latin typeface="Calibri"/>
                <a:cs typeface="Arial" panose="020B0604020202020204" pitchFamily="34" charset="0"/>
              </a:rPr>
              <a:t>هَلِّلُويَا</a:t>
            </a:r>
            <a:r>
              <a:rPr lang="ar-EG" sz="5333" dirty="0">
                <a:latin typeface="Calibri"/>
                <a:cs typeface="Arial" panose="020B0604020202020204" pitchFamily="34" charset="0"/>
              </a:rPr>
              <a:t>، </a:t>
            </a:r>
            <a:r>
              <a:rPr lang="ar-EG" sz="5333" dirty="0" err="1">
                <a:latin typeface="Calibri"/>
                <a:cs typeface="Arial" panose="020B0604020202020204" pitchFamily="34" charset="0"/>
              </a:rPr>
              <a:t>هَلِّلُويَا</a:t>
            </a:r>
            <a:r>
              <a:rPr lang="ar-EG" sz="5333" dirty="0">
                <a:latin typeface="Calibri"/>
                <a:cs typeface="Arial" panose="020B0604020202020204" pitchFamily="34" charset="0"/>
              </a:rPr>
              <a:t>، </a:t>
            </a:r>
            <a:r>
              <a:rPr lang="ar-EG" sz="5333" dirty="0" err="1">
                <a:latin typeface="Calibri"/>
                <a:cs typeface="Arial" panose="020B0604020202020204" pitchFamily="34" charset="0"/>
              </a:rPr>
              <a:t>هَلِّلُويَا</a:t>
            </a:r>
            <a:r>
              <a:rPr lang="ar-EG" sz="5333" dirty="0">
                <a:latin typeface="Calibri"/>
                <a:cs typeface="Arial" panose="020B0604020202020204" pitchFamily="34" charset="0"/>
              </a:rPr>
              <a:t>، </a:t>
            </a:r>
            <a:r>
              <a:rPr lang="ar-EG" sz="5333" dirty="0" err="1">
                <a:latin typeface="Calibri"/>
                <a:cs typeface="Arial" panose="020B0604020202020204" pitchFamily="34" charset="0"/>
              </a:rPr>
              <a:t>هَلِّلُويَا</a:t>
            </a:r>
            <a:r>
              <a:rPr lang="ar-EG" sz="5333" dirty="0">
                <a:latin typeface="Calibri"/>
                <a:cs typeface="Arial" panose="020B0604020202020204" pitchFamily="34" charset="0"/>
              </a:rPr>
              <a:t>. يَسُوعُ الْمَسِيح صَامَ عَنَّا، أَرْبَعِينَ يَوْمًا وَأَرْبَعِينَ لَيْلَةً. </a:t>
            </a:r>
          </a:p>
        </p:txBody>
      </p:sp>
      <p:sp>
        <p:nvSpPr>
          <p:cNvPr id="6" name="Rectangle 5"/>
          <p:cNvSpPr/>
          <p:nvPr/>
        </p:nvSpPr>
        <p:spPr>
          <a:xfrm>
            <a:off x="431371" y="593914"/>
            <a:ext cx="6432715" cy="3785652"/>
          </a:xfrm>
          <a:prstGeom prst="rect">
            <a:avLst/>
          </a:prstGeom>
        </p:spPr>
        <p:txBody>
          <a:bodyPr wrap="square">
            <a:spAutoFit/>
          </a:bodyPr>
          <a:lstStyle/>
          <a:p>
            <a:pPr algn="just" defTabSz="1219170"/>
            <a:r>
              <a:rPr lang="pt-BR" sz="4800" dirty="0">
                <a:latin typeface="CS Avva Shenouda" pitchFamily="34" charset="0"/>
              </a:rPr>
              <a:t>`</a:t>
            </a:r>
            <a:r>
              <a:rPr lang="pt-BR" sz="4800" dirty="0">
                <a:latin typeface="Avva_Marcos" panose="04020500000000000000" pitchFamily="82" charset="0"/>
              </a:rPr>
              <a:t>A</a:t>
            </a:r>
            <a:r>
              <a:rPr lang="pt-BR" sz="4800" dirty="0">
                <a:latin typeface="CS Avva Shenouda" pitchFamily="34" charset="0"/>
              </a:rPr>
              <a:t>=l @ =a=l @ =a=l @ =a=l. </a:t>
            </a:r>
          </a:p>
          <a:p>
            <a:pPr algn="just" defTabSz="1219170"/>
            <a:r>
              <a:rPr lang="fr-FR" sz="4800" dirty="0">
                <a:latin typeface="CS Avva Shenouda" pitchFamily="34" charset="0"/>
              </a:rPr>
              <a:t>`A </a:t>
            </a:r>
            <a:r>
              <a:rPr lang="es-ES" sz="4800" dirty="0">
                <a:latin typeface="CS Avva Shenouda" pitchFamily="34" charset="0"/>
              </a:rPr>
              <a:t>I=y=c P=,=c </a:t>
            </a:r>
            <a:r>
              <a:rPr lang="pt-BR" sz="4800" dirty="0">
                <a:latin typeface="CS Avva Shenouda" pitchFamily="34" charset="0"/>
              </a:rPr>
              <a:t>ernycteuin `e`hryi `ejwn @ `n`hme `n`ehoou nem `hme `n`ejwrh.</a:t>
            </a:r>
            <a:endParaRPr lang="fr-FR" sz="4800" dirty="0">
              <a:latin typeface="CS Avva Shenouda" pitchFamily="34" charset="0"/>
            </a:endParaRPr>
          </a:p>
        </p:txBody>
      </p:sp>
      <p:sp>
        <p:nvSpPr>
          <p:cNvPr id="7" name="Rectangle 6"/>
          <p:cNvSpPr/>
          <p:nvPr/>
        </p:nvSpPr>
        <p:spPr>
          <a:xfrm>
            <a:off x="0" y="4220443"/>
            <a:ext cx="12192000" cy="2062296"/>
          </a:xfrm>
          <a:prstGeom prst="rect">
            <a:avLst/>
          </a:prstGeom>
        </p:spPr>
        <p:txBody>
          <a:bodyPr wrap="square">
            <a:spAutoFit/>
          </a:bodyPr>
          <a:lstStyle/>
          <a:p>
            <a:pPr algn="ctr" defTabSz="1219170"/>
            <a:r>
              <a:rPr lang="fr-FR" sz="4267" b="1" dirty="0">
                <a:latin typeface="Book Antiqua" pitchFamily="18" charset="0"/>
              </a:rPr>
              <a:t>Alléluia, alléluia, alléluia, alléluia. </a:t>
            </a:r>
          </a:p>
          <a:p>
            <a:pPr algn="ctr" defTabSz="1219170"/>
            <a:r>
              <a:rPr lang="fr-FR" sz="4267" b="1" dirty="0">
                <a:latin typeface="Book Antiqua" pitchFamily="18" charset="0"/>
              </a:rPr>
              <a:t>Jésus-Christ a jeûné pour nous </a:t>
            </a:r>
          </a:p>
          <a:p>
            <a:pPr algn="ctr" defTabSz="1219170"/>
            <a:r>
              <a:rPr lang="fr-FR" sz="4267" b="1" dirty="0">
                <a:latin typeface="Book Antiqua" pitchFamily="18" charset="0"/>
              </a:rPr>
              <a:t>quarante jours et quarante nuits.</a:t>
            </a:r>
          </a:p>
        </p:txBody>
      </p:sp>
    </p:spTree>
    <p:extLst>
      <p:ext uri="{BB962C8B-B14F-4D97-AF65-F5344CB8AC3E}">
        <p14:creationId xmlns:p14="http://schemas.microsoft.com/office/powerpoint/2010/main" val="3214482825"/>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6D70B-2A76-49CE-11D1-1D83C081C741}"/>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F5AD705-125E-D18D-9DE6-C23A3E595C24}"/>
              </a:ext>
            </a:extLst>
          </p:cNvPr>
          <p:cNvGraphicFramePr>
            <a:graphicFrameLocks noGrp="1"/>
          </p:cNvGraphicFramePr>
          <p:nvPr>
            <p:extLst>
              <p:ext uri="{D42A27DB-BD31-4B8C-83A1-F6EECF244321}">
                <p14:modId xmlns:p14="http://schemas.microsoft.com/office/powerpoint/2010/main" val="491496114"/>
              </p:ext>
            </p:extLst>
          </p:nvPr>
        </p:nvGraphicFramePr>
        <p:xfrm>
          <a:off x="426000" y="219327"/>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dirty="0">
                          <a:solidFill>
                            <a:schemeClr val="tx1"/>
                          </a:solidFill>
                          <a:latin typeface="CS Avva Shenouda" panose="020B7200000000000000" pitchFamily="34" charset="0"/>
                        </a:rPr>
                        <a:t>¿ `</a:t>
                      </a:r>
                      <a:r>
                        <a:rPr lang="pt-BR" sz="4400" dirty="0">
                          <a:solidFill>
                            <a:schemeClr val="tx1"/>
                          </a:solidFill>
                          <a:latin typeface="Avva_Marcos" panose="04020500000000000000" pitchFamily="82" charset="0"/>
                        </a:rPr>
                        <a:t>A</a:t>
                      </a:r>
                      <a:r>
                        <a:rPr lang="pt-BR" sz="4400" dirty="0">
                          <a:solidFill>
                            <a:schemeClr val="tx1"/>
                          </a:solidFill>
                          <a:latin typeface="CS Avva Shenouda" panose="020B7200000000000000" pitchFamily="34" charset="0"/>
                        </a:rPr>
                        <a:t>==l. `Cmou `e`V} </a:t>
                      </a:r>
                      <a:br>
                        <a:rPr lang="pt-BR" sz="4400" dirty="0">
                          <a:solidFill>
                            <a:schemeClr val="tx1"/>
                          </a:solidFill>
                          <a:latin typeface="CS Avva Shenouda" panose="020B7200000000000000" pitchFamily="34" charset="0"/>
                        </a:rPr>
                      </a:br>
                      <a:r>
                        <a:rPr lang="pt-BR" sz="4400" dirty="0">
                          <a:solidFill>
                            <a:schemeClr val="tx1"/>
                          </a:solidFill>
                          <a:latin typeface="CS Avva Shenouda" panose="020B7200000000000000" pitchFamily="34" charset="0"/>
                        </a:rPr>
                        <a:t>qen ny=e=;=u </a:t>
                      </a:r>
                      <a:br>
                        <a:rPr lang="pt-BR" sz="4400" dirty="0">
                          <a:solidFill>
                            <a:schemeClr val="tx1"/>
                          </a:solidFill>
                          <a:latin typeface="CS Avva Shenouda" panose="020B7200000000000000" pitchFamily="34" charset="0"/>
                        </a:rPr>
                      </a:br>
                      <a:r>
                        <a:rPr lang="pt-BR" sz="4400" dirty="0">
                          <a:solidFill>
                            <a:schemeClr val="tx1"/>
                          </a:solidFill>
                          <a:latin typeface="CS Avva Shenouda" panose="020B7200000000000000" pitchFamily="34" charset="0"/>
                        </a:rPr>
                        <a:t>tyrou `ntaf @ =a=l.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kern="1200" dirty="0" err="1">
                          <a:solidFill>
                            <a:schemeClr val="tx1"/>
                          </a:solidFill>
                          <a:latin typeface="Arial" panose="020B0604020202020204" pitchFamily="34" charset="0"/>
                          <a:ea typeface="+mn-ea"/>
                          <a:cs typeface="Arial" panose="020B0604020202020204" pitchFamily="34" charset="0"/>
                        </a:rPr>
                        <a:t>هَلِّلُويَا</a:t>
                      </a:r>
                      <a:r>
                        <a:rPr lang="ar-AE" sz="5400" kern="1200" dirty="0">
                          <a:solidFill>
                            <a:schemeClr val="tx1"/>
                          </a:solidFill>
                          <a:latin typeface="Arial" panose="020B0604020202020204" pitchFamily="34" charset="0"/>
                          <a:ea typeface="+mn-ea"/>
                          <a:cs typeface="Arial" panose="020B0604020202020204" pitchFamily="34" charset="0"/>
                        </a:rPr>
                        <a:t>. سَبِّحُوا الله فِي جَمِيعِ </a:t>
                      </a:r>
                      <a:r>
                        <a:rPr lang="ar-AE" sz="5400" kern="1200" dirty="0" err="1">
                          <a:solidFill>
                            <a:schemeClr val="tx1"/>
                          </a:solidFill>
                          <a:latin typeface="Arial" panose="020B0604020202020204" pitchFamily="34" charset="0"/>
                          <a:ea typeface="+mn-ea"/>
                          <a:cs typeface="Arial" panose="020B0604020202020204" pitchFamily="34" charset="0"/>
                        </a:rPr>
                        <a:t>قِدِّيسِيهِ</a:t>
                      </a:r>
                      <a:r>
                        <a:rPr lang="ar-AE" sz="5400" kern="1200" dirty="0">
                          <a:solidFill>
                            <a:schemeClr val="tx1"/>
                          </a:solidFill>
                          <a:latin typeface="Arial" panose="020B0604020202020204" pitchFamily="34" charset="0"/>
                          <a:ea typeface="+mn-ea"/>
                          <a:cs typeface="Arial" panose="020B0604020202020204" pitchFamily="34" charset="0"/>
                        </a:rPr>
                        <a:t>، </a:t>
                      </a:r>
                      <a:r>
                        <a:rPr lang="ar-AE" sz="5400" kern="1200" dirty="0" err="1">
                          <a:solidFill>
                            <a:schemeClr val="tx1"/>
                          </a:solidFill>
                          <a:latin typeface="Arial" panose="020B0604020202020204" pitchFamily="34" charset="0"/>
                          <a:ea typeface="+mn-ea"/>
                          <a:cs typeface="Arial" panose="020B0604020202020204" pitchFamily="34" charset="0"/>
                        </a:rPr>
                        <a:t>هَلِّلُويَا</a:t>
                      </a:r>
                      <a:r>
                        <a:rPr lang="ar-AE" sz="5400" kern="1200" dirty="0">
                          <a:solidFill>
                            <a:schemeClr val="tx1"/>
                          </a:solidFill>
                          <a:latin typeface="Arial" panose="020B0604020202020204" pitchFamily="34" charset="0"/>
                          <a:ea typeface="+mn-ea"/>
                          <a:cs typeface="Arial" panose="020B0604020202020204" pitchFamily="34" charset="0"/>
                        </a:rPr>
                        <a:t>.</a:t>
                      </a:r>
                      <a:r>
                        <a:rPr lang="fr-FR" sz="5400" kern="1200" dirty="0">
                          <a:solidFill>
                            <a:schemeClr val="tx1"/>
                          </a:solidFill>
                          <a:latin typeface="Arial" panose="020B0604020202020204" pitchFamily="34" charset="0"/>
                          <a:ea typeface="+mn-ea"/>
                          <a:cs typeface="Arial" panose="020B0604020202020204" pitchFamily="34" charset="0"/>
                        </a:rPr>
                        <a:t> </a:t>
                      </a:r>
                      <a:endParaRPr lang="ar-AE" sz="5400" kern="1200" dirty="0">
                        <a:solidFill>
                          <a:schemeClr val="tx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1"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1" dirty="0">
                          <a:solidFill>
                            <a:schemeClr val="tx1"/>
                          </a:solidFill>
                          <a:latin typeface="Book Antiqua" panose="02040602050305030304" pitchFamily="18" charset="0"/>
                        </a:rPr>
                        <a:t>Alléluia. </a:t>
                      </a:r>
                    </a:p>
                    <a:p>
                      <a:pPr algn="ctr" rtl="0"/>
                      <a:r>
                        <a:rPr lang="fr-FR" sz="4000" b="1" dirty="0">
                          <a:solidFill>
                            <a:schemeClr val="tx1"/>
                          </a:solidFill>
                          <a:latin typeface="Book Antiqua" panose="02040602050305030304" pitchFamily="18" charset="0"/>
                        </a:rPr>
                        <a:t>Louez Dieu en Son sanctuaire, </a:t>
                      </a:r>
                    </a:p>
                    <a:p>
                      <a:pPr algn="ctr" rtl="0"/>
                      <a:r>
                        <a:rPr lang="fr-FR" sz="4000" b="1" dirty="0">
                          <a:solidFill>
                            <a:schemeClr val="tx1"/>
                          </a:solidFill>
                          <a:latin typeface="Book Antiqua" panose="02040602050305030304" pitchFamily="18" charset="0"/>
                        </a:rPr>
                        <a:t>alléluia.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
        <p:nvSpPr>
          <p:cNvPr id="6" name="ZoneTexte 5">
            <a:hlinkClick r:id="rId2" action="ppaction://hlinksldjump"/>
            <a:extLst>
              <a:ext uri="{FF2B5EF4-FFF2-40B4-BE49-F238E27FC236}">
                <a16:creationId xmlns:a16="http://schemas.microsoft.com/office/drawing/2014/main" id="{6C8D9D19-7769-9043-5A75-7D5BCCEFC374}"/>
              </a:ext>
            </a:extLst>
          </p:cNvPr>
          <p:cNvSpPr txBox="1"/>
          <p:nvPr/>
        </p:nvSpPr>
        <p:spPr>
          <a:xfrm>
            <a:off x="10559817" y="6355234"/>
            <a:ext cx="1632183" cy="502766"/>
          </a:xfrm>
          <a:prstGeom prst="rect">
            <a:avLst/>
          </a:prstGeom>
          <a:noFill/>
          <a:ln>
            <a:solidFill>
              <a:schemeClr val="tx1">
                <a:lumMod val="65000"/>
                <a:lumOff val="35000"/>
              </a:schemeClr>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2667" b="1" i="0" u="none" strike="noStrike" kern="1200" cap="none" spc="0" normalizeH="0" baseline="0" noProof="0" dirty="0">
                <a:ln>
                  <a:noFill/>
                </a:ln>
                <a:solidFill>
                  <a:prstClr val="black">
                    <a:lumMod val="65000"/>
                    <a:lumOff val="35000"/>
                  </a:prstClr>
                </a:solidFill>
                <a:effectLst/>
                <a:uLnTx/>
                <a:uFillTx/>
                <a:latin typeface="Book Antiqua" pitchFamily="18" charset="0"/>
                <a:ea typeface="+mn-ea"/>
                <a:cs typeface="+mn-cs"/>
              </a:rPr>
              <a:t>Refrain</a:t>
            </a:r>
          </a:p>
        </p:txBody>
      </p:sp>
    </p:spTree>
    <p:extLst>
      <p:ext uri="{BB962C8B-B14F-4D97-AF65-F5344CB8AC3E}">
        <p14:creationId xmlns:p14="http://schemas.microsoft.com/office/powerpoint/2010/main" val="2429421375"/>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B2309950-0633-8D3B-2291-6A93C38C2100}"/>
              </a:ext>
            </a:extLst>
          </p:cNvPr>
          <p:cNvGraphicFramePr>
            <a:graphicFrameLocks noGrp="1"/>
          </p:cNvGraphicFramePr>
          <p:nvPr>
            <p:extLst>
              <p:ext uri="{D42A27DB-BD31-4B8C-83A1-F6EECF244321}">
                <p14:modId xmlns:p14="http://schemas.microsoft.com/office/powerpoint/2010/main" val="1227090889"/>
              </p:ext>
            </p:extLst>
          </p:nvPr>
        </p:nvGraphicFramePr>
        <p:xfrm>
          <a:off x="426000" y="517910"/>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b="0" dirty="0">
                          <a:solidFill>
                            <a:schemeClr val="tx1"/>
                          </a:solidFill>
                          <a:latin typeface="CS Avva Shenouda" panose="020B7200000000000000" pitchFamily="34" charset="0"/>
                        </a:rPr>
                        <a:t>`A I=y=c P=,=c ernycteuin `e`hryi `ejwn @ </a:t>
                      </a:r>
                      <a:br>
                        <a:rPr lang="pt-BR" sz="4400" b="0" dirty="0">
                          <a:solidFill>
                            <a:schemeClr val="tx1"/>
                          </a:solidFill>
                          <a:latin typeface="CS Avva Shenouda" panose="020B7200000000000000" pitchFamily="34" charset="0"/>
                        </a:rPr>
                      </a:br>
                      <a:r>
                        <a:rPr lang="pt-BR" sz="4400" b="0" dirty="0">
                          <a:solidFill>
                            <a:schemeClr val="tx1"/>
                          </a:solidFill>
                          <a:latin typeface="CS Avva Shenouda" panose="020B7200000000000000" pitchFamily="34" charset="0"/>
                        </a:rPr>
                        <a:t>`n`hme `n`ehoou nem `hme `n`ejwrh.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b="0" kern="1200">
                          <a:solidFill>
                            <a:schemeClr val="tx1"/>
                          </a:solidFill>
                          <a:latin typeface="+mn-lt"/>
                          <a:ea typeface="+mn-ea"/>
                          <a:cs typeface="+mn-cs"/>
                        </a:rPr>
                        <a:t>يَسُوعُ الْمَسِيح صَامَ عَنَّا، أَرْبَعِينَ يَوْمًا وَأَرْبَعِينَ لَيْلَةً. </a:t>
                      </a:r>
                      <a:endParaRPr lang="ar-AE" sz="5400" b="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0"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0" dirty="0">
                          <a:solidFill>
                            <a:schemeClr val="tx1"/>
                          </a:solidFill>
                          <a:latin typeface="Book Antiqua" panose="02040602050305030304" pitchFamily="18" charset="0"/>
                        </a:rPr>
                        <a:t>Jésus-Christ a jeûné pour nous, </a:t>
                      </a:r>
                      <a:br>
                        <a:rPr lang="fr-FR" sz="4000" b="0" dirty="0">
                          <a:solidFill>
                            <a:schemeClr val="tx1"/>
                          </a:solidFill>
                          <a:latin typeface="Book Antiqua" panose="02040602050305030304" pitchFamily="18" charset="0"/>
                        </a:rPr>
                      </a:br>
                      <a:r>
                        <a:rPr lang="fr-FR" sz="4000" b="0" dirty="0">
                          <a:solidFill>
                            <a:schemeClr val="tx1"/>
                          </a:solidFill>
                          <a:latin typeface="Book Antiqua" panose="02040602050305030304" pitchFamily="18" charset="0"/>
                        </a:rPr>
                        <a:t>quarante jours et quarante nuits.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3683423072"/>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C6B38-BAA9-8D53-ED57-89F4A24FA8FC}"/>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90DA12F9-F050-51AE-0B35-A76E8DD95ECE}"/>
              </a:ext>
            </a:extLst>
          </p:cNvPr>
          <p:cNvGraphicFramePr>
            <a:graphicFrameLocks noGrp="1"/>
          </p:cNvGraphicFramePr>
          <p:nvPr>
            <p:extLst>
              <p:ext uri="{D42A27DB-BD31-4B8C-83A1-F6EECF244321}">
                <p14:modId xmlns:p14="http://schemas.microsoft.com/office/powerpoint/2010/main" val="2603307500"/>
              </p:ext>
            </p:extLst>
          </p:nvPr>
        </p:nvGraphicFramePr>
        <p:xfrm>
          <a:off x="426000" y="219327"/>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dirty="0">
                          <a:solidFill>
                            <a:schemeClr val="tx1"/>
                          </a:solidFill>
                          <a:latin typeface="CS Avva Shenouda" panose="020B7200000000000000" pitchFamily="34" charset="0"/>
                        </a:rPr>
                        <a:t>`Cmou `erof qen pitajro `nte tefjom @ =a=l.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kern="1200" dirty="0" err="1">
                          <a:solidFill>
                            <a:schemeClr val="tx1"/>
                          </a:solidFill>
                          <a:latin typeface="Arial" panose="020B0604020202020204" pitchFamily="34" charset="0"/>
                          <a:ea typeface="+mn-ea"/>
                          <a:cs typeface="Arial" panose="020B0604020202020204" pitchFamily="34" charset="0"/>
                        </a:rPr>
                        <a:t>سَبِّحُوهُ</a:t>
                      </a:r>
                      <a:r>
                        <a:rPr lang="ar-AE" sz="5400" kern="1200" dirty="0">
                          <a:solidFill>
                            <a:schemeClr val="tx1"/>
                          </a:solidFill>
                          <a:latin typeface="Arial" panose="020B0604020202020204" pitchFamily="34" charset="0"/>
                          <a:ea typeface="+mn-ea"/>
                          <a:cs typeface="Arial" panose="020B0604020202020204" pitchFamily="34" charset="0"/>
                        </a:rPr>
                        <a:t> فِي جَلَدِ قُوَّتِهِ، </a:t>
                      </a:r>
                      <a:r>
                        <a:rPr lang="ar-AE" sz="5400" kern="1200" dirty="0" err="1">
                          <a:solidFill>
                            <a:schemeClr val="tx1"/>
                          </a:solidFill>
                          <a:latin typeface="Arial" panose="020B0604020202020204" pitchFamily="34" charset="0"/>
                          <a:ea typeface="+mn-ea"/>
                          <a:cs typeface="Arial" panose="020B0604020202020204" pitchFamily="34" charset="0"/>
                        </a:rPr>
                        <a:t>هَلِّلُويَا</a:t>
                      </a:r>
                      <a:r>
                        <a:rPr lang="ar-AE" sz="5400" kern="1200" dirty="0">
                          <a:solidFill>
                            <a:schemeClr val="tx1"/>
                          </a:solidFill>
                          <a:latin typeface="Arial" panose="020B0604020202020204" pitchFamily="34" charset="0"/>
                          <a:ea typeface="+mn-ea"/>
                          <a:cs typeface="Arial" panose="020B0604020202020204" pitchFamily="34" charset="0"/>
                        </a:rPr>
                        <a:t>.</a:t>
                      </a:r>
                      <a:r>
                        <a:rPr lang="fr-FR" sz="5400" kern="1200" dirty="0">
                          <a:solidFill>
                            <a:schemeClr val="tx1"/>
                          </a:solidFill>
                          <a:latin typeface="Arial" panose="020B0604020202020204" pitchFamily="34" charset="0"/>
                          <a:ea typeface="+mn-ea"/>
                          <a:cs typeface="Arial" panose="020B0604020202020204" pitchFamily="34" charset="0"/>
                        </a:rPr>
                        <a:t> </a:t>
                      </a:r>
                      <a:endParaRPr lang="ar-AE" sz="5400" kern="1200" dirty="0">
                        <a:solidFill>
                          <a:schemeClr val="tx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1"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1" dirty="0">
                          <a:solidFill>
                            <a:schemeClr val="tx1"/>
                          </a:solidFill>
                          <a:latin typeface="Book Antiqua" panose="02040602050305030304" pitchFamily="18" charset="0"/>
                        </a:rPr>
                        <a:t>Louez-Le au firmament de sa puissance, alléluia.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591079149"/>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011C0-4918-8139-4C44-38F85B1040EB}"/>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EF6ABFDD-CEBD-D6E5-0B5F-23F922FDE148}"/>
              </a:ext>
            </a:extLst>
          </p:cNvPr>
          <p:cNvGraphicFramePr>
            <a:graphicFrameLocks noGrp="1"/>
          </p:cNvGraphicFramePr>
          <p:nvPr/>
        </p:nvGraphicFramePr>
        <p:xfrm>
          <a:off x="426000" y="517910"/>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b="0" dirty="0">
                          <a:solidFill>
                            <a:schemeClr val="tx1"/>
                          </a:solidFill>
                          <a:latin typeface="CS Avva Shenouda" panose="020B7200000000000000" pitchFamily="34" charset="0"/>
                        </a:rPr>
                        <a:t>`A I=y=c P=,=c ernycteuin `e`hryi `ejwn @ </a:t>
                      </a:r>
                      <a:br>
                        <a:rPr lang="pt-BR" sz="4400" b="0" dirty="0">
                          <a:solidFill>
                            <a:schemeClr val="tx1"/>
                          </a:solidFill>
                          <a:latin typeface="CS Avva Shenouda" panose="020B7200000000000000" pitchFamily="34" charset="0"/>
                        </a:rPr>
                      </a:br>
                      <a:r>
                        <a:rPr lang="pt-BR" sz="4400" b="0" dirty="0">
                          <a:solidFill>
                            <a:schemeClr val="tx1"/>
                          </a:solidFill>
                          <a:latin typeface="CS Avva Shenouda" panose="020B7200000000000000" pitchFamily="34" charset="0"/>
                        </a:rPr>
                        <a:t>`n`hme `n`ehoou nem `hme `n`ejwrh.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b="0" kern="1200">
                          <a:solidFill>
                            <a:schemeClr val="tx1"/>
                          </a:solidFill>
                          <a:latin typeface="+mn-lt"/>
                          <a:ea typeface="+mn-ea"/>
                          <a:cs typeface="+mn-cs"/>
                        </a:rPr>
                        <a:t>يَسُوعُ الْمَسِيح صَامَ عَنَّا، أَرْبَعِينَ يَوْمًا وَأَرْبَعِينَ لَيْلَةً. </a:t>
                      </a:r>
                      <a:endParaRPr lang="ar-AE" sz="5400" b="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0"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0" dirty="0">
                          <a:solidFill>
                            <a:schemeClr val="tx1"/>
                          </a:solidFill>
                          <a:latin typeface="Book Antiqua" panose="02040602050305030304" pitchFamily="18" charset="0"/>
                        </a:rPr>
                        <a:t>Jésus-Christ a jeûné pour nous, </a:t>
                      </a:r>
                      <a:br>
                        <a:rPr lang="fr-FR" sz="4000" b="0" dirty="0">
                          <a:solidFill>
                            <a:schemeClr val="tx1"/>
                          </a:solidFill>
                          <a:latin typeface="Book Antiqua" panose="02040602050305030304" pitchFamily="18" charset="0"/>
                        </a:rPr>
                      </a:br>
                      <a:r>
                        <a:rPr lang="fr-FR" sz="4000" b="0" dirty="0">
                          <a:solidFill>
                            <a:schemeClr val="tx1"/>
                          </a:solidFill>
                          <a:latin typeface="Book Antiqua" panose="02040602050305030304" pitchFamily="18" charset="0"/>
                        </a:rPr>
                        <a:t>quarante jours et quarante nuits.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3355676602"/>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A395D-71C5-66BD-258F-7821928AA039}"/>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1D210E3-D152-1D9F-DE0D-E8242FD9DD9D}"/>
              </a:ext>
            </a:extLst>
          </p:cNvPr>
          <p:cNvGraphicFramePr>
            <a:graphicFrameLocks noGrp="1"/>
          </p:cNvGraphicFramePr>
          <p:nvPr>
            <p:extLst>
              <p:ext uri="{D42A27DB-BD31-4B8C-83A1-F6EECF244321}">
                <p14:modId xmlns:p14="http://schemas.microsoft.com/office/powerpoint/2010/main" val="340927690"/>
              </p:ext>
            </p:extLst>
          </p:nvPr>
        </p:nvGraphicFramePr>
        <p:xfrm>
          <a:off x="426000" y="219327"/>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dirty="0">
                          <a:solidFill>
                            <a:schemeClr val="tx1"/>
                          </a:solidFill>
                          <a:latin typeface="CS Avva Shenouda" panose="020B7200000000000000" pitchFamily="34" charset="0"/>
                        </a:rPr>
                        <a:t>¿ `Cmou `erof `e`hryi hijen tefmetjwri @ =a=l.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kern="1200" dirty="0" err="1">
                          <a:solidFill>
                            <a:schemeClr val="tx1"/>
                          </a:solidFill>
                          <a:latin typeface="Arial" panose="020B0604020202020204" pitchFamily="34" charset="0"/>
                          <a:ea typeface="+mn-ea"/>
                          <a:cs typeface="+mn-cs"/>
                        </a:rPr>
                        <a:t>سَبِّحُوهُ</a:t>
                      </a:r>
                      <a:r>
                        <a:rPr lang="ar-AE" sz="5400" kern="1200" dirty="0">
                          <a:solidFill>
                            <a:schemeClr val="tx1"/>
                          </a:solidFill>
                          <a:latin typeface="Arial" panose="020B0604020202020204" pitchFamily="34" charset="0"/>
                          <a:ea typeface="+mn-ea"/>
                          <a:cs typeface="+mn-cs"/>
                        </a:rPr>
                        <a:t> عَلَى مَقْدِرَتِهِ، </a:t>
                      </a:r>
                      <a:r>
                        <a:rPr lang="ar-AE" sz="5400" kern="1200" dirty="0" err="1">
                          <a:solidFill>
                            <a:schemeClr val="tx1"/>
                          </a:solidFill>
                          <a:latin typeface="Arial" panose="020B0604020202020204" pitchFamily="34" charset="0"/>
                          <a:ea typeface="+mn-ea"/>
                          <a:cs typeface="+mn-cs"/>
                        </a:rPr>
                        <a:t>هَلِّلُويَا</a:t>
                      </a:r>
                      <a:r>
                        <a:rPr lang="ar-AE" sz="5400" kern="1200" dirty="0">
                          <a:solidFill>
                            <a:schemeClr val="tx1"/>
                          </a:solidFill>
                          <a:latin typeface="Arial" panose="020B0604020202020204" pitchFamily="34" charset="0"/>
                          <a:ea typeface="+mn-ea"/>
                          <a:cs typeface="+mn-cs"/>
                        </a:rPr>
                        <a:t>.</a:t>
                      </a:r>
                      <a:r>
                        <a:rPr lang="fr-FR" sz="5400" kern="1200" dirty="0">
                          <a:solidFill>
                            <a:schemeClr val="tx1"/>
                          </a:solidFill>
                          <a:latin typeface="Arial" panose="020B0604020202020204" pitchFamily="34" charset="0"/>
                          <a:ea typeface="+mn-ea"/>
                          <a:cs typeface="+mn-cs"/>
                        </a:rPr>
                        <a:t> </a:t>
                      </a:r>
                      <a:endParaRPr lang="ar-AE" sz="5400" kern="1200" dirty="0">
                        <a:solidFill>
                          <a:schemeClr val="tx1"/>
                        </a:solidFill>
                        <a:latin typeface="Arial" panose="020B0604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1"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1" dirty="0">
                          <a:solidFill>
                            <a:schemeClr val="tx1"/>
                          </a:solidFill>
                          <a:latin typeface="Book Antiqua" panose="02040602050305030304" pitchFamily="18" charset="0"/>
                        </a:rPr>
                        <a:t>Louez-Le en ses œuvres de vaillance, </a:t>
                      </a:r>
                      <a:br>
                        <a:rPr lang="fr-FR" sz="4000" b="1" dirty="0">
                          <a:solidFill>
                            <a:schemeClr val="tx1"/>
                          </a:solidFill>
                          <a:latin typeface="Book Antiqua" panose="02040602050305030304" pitchFamily="18" charset="0"/>
                        </a:rPr>
                      </a:br>
                      <a:r>
                        <a:rPr lang="fr-FR" sz="4000" b="1" dirty="0">
                          <a:solidFill>
                            <a:schemeClr val="tx1"/>
                          </a:solidFill>
                          <a:latin typeface="Book Antiqua" panose="02040602050305030304" pitchFamily="18" charset="0"/>
                        </a:rPr>
                        <a:t>alléluia.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1290121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1289040423"/>
              </p:ext>
            </p:extLst>
          </p:nvPr>
        </p:nvGraphicFramePr>
        <p:xfrm>
          <a:off x="425999" y="531000"/>
          <a:ext cx="11340001" cy="5796000"/>
        </p:xfrm>
        <a:graphic>
          <a:graphicData uri="http://schemas.openxmlformats.org/drawingml/2006/table">
            <a:tbl>
              <a:tblPr/>
              <a:tblGrid>
                <a:gridCol w="5705438">
                  <a:extLst>
                    <a:ext uri="{9D8B030D-6E8A-4147-A177-3AD203B41FA5}">
                      <a16:colId xmlns:a16="http://schemas.microsoft.com/office/drawing/2014/main" val="20001"/>
                    </a:ext>
                  </a:extLst>
                </a:gridCol>
                <a:gridCol w="5634563">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7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Si j’offre un sacrifice, Tu n’en veux pas, Tu n’acceptes pas d’holocauste.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7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Le sacrifice qui plaît à Dieu, c’est un esprit brisé ; Tu ne repousses pas, ô mon Dieu, un cœur brisé et broyé.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7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Accorde à Sion le bonheur, relève les murs de Jérusalem.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7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Alors Tu accepteras de justes sacrifices, oblations et holocaustes ; alors on offrira des taureaux sur Ton Autel. </a:t>
                      </a:r>
                      <a:r>
                        <a:rPr kumimoji="0" lang="fr-FR" sz="275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Alléluia.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cap="none" normalizeH="0" baseline="0" dirty="0">
                          <a:ln>
                            <a:noFill/>
                          </a:ln>
                          <a:solidFill>
                            <a:srgbClr val="000000"/>
                          </a:solidFill>
                          <a:effectLst/>
                          <a:latin typeface="Book Antiqua" panose="02040602050305030304" pitchFamily="18" charset="0"/>
                          <a:cs typeface="+mn-cs"/>
                        </a:rPr>
                        <a:t>لِأَنَّكَ لَوْ آثَرْتَ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ٱلذَّبِيحَةَ</a:t>
                      </a:r>
                      <a:r>
                        <a:rPr kumimoji="0" lang="ar-SA" sz="3600" b="1" i="0" u="none" strike="noStrike" cap="none" normalizeH="0" baseline="0" dirty="0">
                          <a:ln>
                            <a:noFill/>
                          </a:ln>
                          <a:solidFill>
                            <a:srgbClr val="000000"/>
                          </a:solidFill>
                          <a:effectLst/>
                          <a:latin typeface="Book Antiqua" panose="02040602050305030304" pitchFamily="18" charset="0"/>
                          <a:cs typeface="+mn-cs"/>
                        </a:rPr>
                        <a:t> لَكُنْتُ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ٱلْآنَ</a:t>
                      </a:r>
                      <a:r>
                        <a:rPr kumimoji="0" lang="ar-SA" sz="3600" b="1" i="0" u="none" strike="noStrike" cap="none" normalizeH="0" baseline="0" dirty="0">
                          <a:ln>
                            <a:noFill/>
                          </a:ln>
                          <a:solidFill>
                            <a:srgbClr val="000000"/>
                          </a:solidFill>
                          <a:effectLst/>
                          <a:latin typeface="Book Antiqua" panose="02040602050305030304" pitchFamily="18" charset="0"/>
                          <a:cs typeface="+mn-cs"/>
                        </a:rPr>
                        <a:t> أُعْطِي، وَلَكِنَّكَ لَا تُسَرُّ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بِٱلْمُحْرَقَاتِ</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endParaRPr kumimoji="0" lang="fr-FR" sz="36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cap="none" normalizeH="0" baseline="0" dirty="0" err="1">
                          <a:ln>
                            <a:noFill/>
                          </a:ln>
                          <a:solidFill>
                            <a:srgbClr val="000000"/>
                          </a:solidFill>
                          <a:effectLst/>
                          <a:latin typeface="Book Antiqua" panose="02040602050305030304" pitchFamily="18" charset="0"/>
                          <a:cs typeface="+mn-cs"/>
                        </a:rPr>
                        <a:t>فَٱلذَّبِيحَةُ</a:t>
                      </a:r>
                      <a:r>
                        <a:rPr kumimoji="0" lang="ar-SA" sz="3600" b="1" i="0" u="none" strike="noStrike" cap="none" normalizeH="0" baseline="0" dirty="0">
                          <a:ln>
                            <a:noFill/>
                          </a:ln>
                          <a:solidFill>
                            <a:srgbClr val="000000"/>
                          </a:solidFill>
                          <a:effectLst/>
                          <a:latin typeface="Book Antiqua" panose="02040602050305030304" pitchFamily="18" charset="0"/>
                          <a:cs typeface="+mn-cs"/>
                        </a:rPr>
                        <a:t> لِلَّهِ رُوحٌ مُنْسَحِقَ.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ٱلْقَلْبُ</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ٱلْمُنْكَسِرُ</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وَٱلْمُتَوَاضِعُ</a:t>
                      </a:r>
                      <a:r>
                        <a:rPr kumimoji="0" lang="ar-SA" sz="3600" b="1" i="0" u="none" strike="noStrike" cap="none" normalizeH="0" baseline="0" dirty="0">
                          <a:ln>
                            <a:noFill/>
                          </a:ln>
                          <a:solidFill>
                            <a:srgbClr val="000000"/>
                          </a:solidFill>
                          <a:effectLst/>
                          <a:latin typeface="Book Antiqua" panose="02040602050305030304" pitchFamily="18" charset="0"/>
                          <a:cs typeface="+mn-cs"/>
                        </a:rPr>
                        <a:t> لَا يَرْذُلُهُ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ٱللهُ</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endParaRPr kumimoji="0" lang="fr-FR" sz="36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cap="none" normalizeH="0" baseline="0" dirty="0">
                          <a:ln>
                            <a:noFill/>
                          </a:ln>
                          <a:solidFill>
                            <a:srgbClr val="000000"/>
                          </a:solidFill>
                          <a:effectLst/>
                          <a:latin typeface="Book Antiqua" panose="02040602050305030304" pitchFamily="18" charset="0"/>
                          <a:cs typeface="+mn-cs"/>
                        </a:rPr>
                        <a:t>أَنْعِمْ يَا رَبُّ بِمَسَرَّتِكَ عَلَى صِهْيَوْنَ، وَلْتُبْنَ أَسْوَارُ أُورُشَلِيمَ. </a:t>
                      </a:r>
                      <a:endParaRPr kumimoji="0" lang="fr-FR" sz="36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cap="none" normalizeH="0" baseline="0" dirty="0">
                          <a:ln>
                            <a:noFill/>
                          </a:ln>
                          <a:solidFill>
                            <a:srgbClr val="000000"/>
                          </a:solidFill>
                          <a:effectLst/>
                          <a:latin typeface="Book Antiqua" panose="02040602050305030304" pitchFamily="18" charset="0"/>
                          <a:cs typeface="+mn-cs"/>
                        </a:rPr>
                        <a:t>حِينَئِذٍ تُسَرُّ بِذَبَائِحِ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ٱلْعَدْلِ</a:t>
                      </a:r>
                      <a:r>
                        <a:rPr kumimoji="0" lang="ar-SA" sz="3600" b="1" i="0" u="none" strike="noStrike" cap="none" normalizeH="0" baseline="0" dirty="0">
                          <a:ln>
                            <a:noFill/>
                          </a:ln>
                          <a:solidFill>
                            <a:srgbClr val="000000"/>
                          </a:solidFill>
                          <a:effectLst/>
                          <a:latin typeface="Book Antiqua" panose="02040602050305030304" pitchFamily="18" charset="0"/>
                          <a:cs typeface="+mn-cs"/>
                        </a:rPr>
                        <a:t>، قُرْبَاناً وَمُحْرَقَاتٍ. حِينَئِذٍ يُقَرِّبُونَ عَلَى مَذَابِحِكَ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ٱلْعُجُولَ</a:t>
                      </a:r>
                      <a:r>
                        <a:rPr kumimoji="0" lang="ar-SA" sz="3600" b="1" i="0" u="none" strike="noStrike" cap="none" normalizeH="0" baseline="0" dirty="0">
                          <a:ln>
                            <a:noFill/>
                          </a:ln>
                          <a:solidFill>
                            <a:srgbClr val="000000"/>
                          </a:solidFill>
                          <a:effectLst/>
                          <a:latin typeface="Book Antiqua" panose="02040602050305030304" pitchFamily="18" charset="0"/>
                          <a:cs typeface="+mn-cs"/>
                        </a:rPr>
                        <a:t>.</a:t>
                      </a:r>
                      <a:r>
                        <a:rPr kumimoji="0" lang="ar-SA" sz="3600" b="1" i="0" u="none" strike="noStrike" cap="none" normalizeH="0" baseline="0" dirty="0">
                          <a:ln>
                            <a:noFill/>
                          </a:ln>
                          <a:solidFill>
                            <a:srgbClr val="C00000"/>
                          </a:solidFill>
                          <a:effectLst/>
                          <a:latin typeface="Book Antiqua" panose="02040602050305030304" pitchFamily="18" charset="0"/>
                          <a:cs typeface="+mn-cs"/>
                        </a:rPr>
                        <a:t> </a:t>
                      </a:r>
                      <a:r>
                        <a:rPr kumimoji="0" lang="ar-AE" sz="3600" b="1" i="0" u="none" strike="noStrike" cap="none" normalizeH="0" baseline="0" dirty="0" err="1">
                          <a:ln>
                            <a:noFill/>
                          </a:ln>
                          <a:solidFill>
                            <a:srgbClr val="C00000"/>
                          </a:solidFill>
                          <a:effectLst/>
                          <a:latin typeface="Book Antiqua" panose="02040602050305030304" pitchFamily="18" charset="0"/>
                          <a:cs typeface="Arial" panose="020B0604020202020204" pitchFamily="34" charset="0"/>
                        </a:rPr>
                        <a:t>هَلِّلُويا</a:t>
                      </a:r>
                      <a:r>
                        <a:rPr kumimoji="0" lang="ar-AE" sz="36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rPr>
                        <a:t>. </a:t>
                      </a:r>
                      <a:endParaRPr kumimoji="0" lang="en-US" sz="3600" b="1" i="0" u="none" strike="noStrike" cap="none" normalizeH="0" baseline="0" dirty="0">
                        <a:ln>
                          <a:noFill/>
                        </a:ln>
                        <a:solidFill>
                          <a:srgbClr val="C00000"/>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33891599"/>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DE297-F9FE-6E96-51D5-6E580086417D}"/>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E78D0EA-BF12-BAB0-71EF-FE66E717310E}"/>
              </a:ext>
            </a:extLst>
          </p:cNvPr>
          <p:cNvGraphicFramePr>
            <a:graphicFrameLocks noGrp="1"/>
          </p:cNvGraphicFramePr>
          <p:nvPr/>
        </p:nvGraphicFramePr>
        <p:xfrm>
          <a:off x="426000" y="517910"/>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b="0" dirty="0">
                          <a:solidFill>
                            <a:schemeClr val="tx1"/>
                          </a:solidFill>
                          <a:latin typeface="CS Avva Shenouda" panose="020B7200000000000000" pitchFamily="34" charset="0"/>
                        </a:rPr>
                        <a:t>`A I=y=c P=,=c ernycteuin `e`hryi `ejwn @ </a:t>
                      </a:r>
                      <a:br>
                        <a:rPr lang="pt-BR" sz="4400" b="0" dirty="0">
                          <a:solidFill>
                            <a:schemeClr val="tx1"/>
                          </a:solidFill>
                          <a:latin typeface="CS Avva Shenouda" panose="020B7200000000000000" pitchFamily="34" charset="0"/>
                        </a:rPr>
                      </a:br>
                      <a:r>
                        <a:rPr lang="pt-BR" sz="4400" b="0" dirty="0">
                          <a:solidFill>
                            <a:schemeClr val="tx1"/>
                          </a:solidFill>
                          <a:latin typeface="CS Avva Shenouda" panose="020B7200000000000000" pitchFamily="34" charset="0"/>
                        </a:rPr>
                        <a:t>`n`hme `n`ehoou nem `hme `n`ejwrh.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b="0" kern="1200">
                          <a:solidFill>
                            <a:schemeClr val="tx1"/>
                          </a:solidFill>
                          <a:latin typeface="+mn-lt"/>
                          <a:ea typeface="+mn-ea"/>
                          <a:cs typeface="+mn-cs"/>
                        </a:rPr>
                        <a:t>يَسُوعُ الْمَسِيح صَامَ عَنَّا، أَرْبَعِينَ يَوْمًا وَأَرْبَعِينَ لَيْلَةً. </a:t>
                      </a:r>
                      <a:endParaRPr lang="ar-AE" sz="5400" b="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0"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0" dirty="0">
                          <a:solidFill>
                            <a:schemeClr val="tx1"/>
                          </a:solidFill>
                          <a:latin typeface="Book Antiqua" panose="02040602050305030304" pitchFamily="18" charset="0"/>
                        </a:rPr>
                        <a:t>Jésus-Christ a jeûné pour nous, </a:t>
                      </a:r>
                      <a:br>
                        <a:rPr lang="fr-FR" sz="4000" b="0" dirty="0">
                          <a:solidFill>
                            <a:schemeClr val="tx1"/>
                          </a:solidFill>
                          <a:latin typeface="Book Antiqua" panose="02040602050305030304" pitchFamily="18" charset="0"/>
                        </a:rPr>
                      </a:br>
                      <a:r>
                        <a:rPr lang="fr-FR" sz="4000" b="0" dirty="0">
                          <a:solidFill>
                            <a:schemeClr val="tx1"/>
                          </a:solidFill>
                          <a:latin typeface="Book Antiqua" panose="02040602050305030304" pitchFamily="18" charset="0"/>
                        </a:rPr>
                        <a:t>quarante jours et quarante nuits.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3190439017"/>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3824E-F1E0-5A54-2DFE-81F4FF088DB8}"/>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91679E1-3FDF-B6D0-2975-79524B67F87C}"/>
              </a:ext>
            </a:extLst>
          </p:cNvPr>
          <p:cNvGraphicFramePr>
            <a:graphicFrameLocks noGrp="1"/>
          </p:cNvGraphicFramePr>
          <p:nvPr>
            <p:extLst>
              <p:ext uri="{D42A27DB-BD31-4B8C-83A1-F6EECF244321}">
                <p14:modId xmlns:p14="http://schemas.microsoft.com/office/powerpoint/2010/main" val="4076639206"/>
              </p:ext>
            </p:extLst>
          </p:nvPr>
        </p:nvGraphicFramePr>
        <p:xfrm>
          <a:off x="426000" y="219327"/>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dirty="0">
                          <a:solidFill>
                            <a:schemeClr val="tx1"/>
                          </a:solidFill>
                          <a:latin typeface="CS Avva Shenouda" panose="020B7200000000000000" pitchFamily="34" charset="0"/>
                        </a:rPr>
                        <a:t>`Cmou `erof kata `p`asai `nte tefmetnis] @ =a=l.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kern="1200" dirty="0" err="1">
                          <a:solidFill>
                            <a:schemeClr val="tx1"/>
                          </a:solidFill>
                          <a:latin typeface="Arial" panose="020B0604020202020204" pitchFamily="34" charset="0"/>
                          <a:ea typeface="+mn-ea"/>
                          <a:cs typeface="+mn-cs"/>
                        </a:rPr>
                        <a:t>سَبِّحُوهُ</a:t>
                      </a:r>
                      <a:r>
                        <a:rPr lang="ar-AE" sz="5400" kern="1200" dirty="0">
                          <a:solidFill>
                            <a:schemeClr val="tx1"/>
                          </a:solidFill>
                          <a:latin typeface="Arial" panose="020B0604020202020204" pitchFamily="34" charset="0"/>
                          <a:ea typeface="+mn-ea"/>
                          <a:cs typeface="+mn-cs"/>
                        </a:rPr>
                        <a:t> كَكَثْرَةِ عَظَمَتِهِ، </a:t>
                      </a:r>
                      <a:r>
                        <a:rPr lang="ar-AE" sz="5400" kern="1200" dirty="0" err="1">
                          <a:solidFill>
                            <a:schemeClr val="tx1"/>
                          </a:solidFill>
                          <a:latin typeface="Arial" panose="020B0604020202020204" pitchFamily="34" charset="0"/>
                          <a:ea typeface="+mn-ea"/>
                          <a:cs typeface="+mn-cs"/>
                        </a:rPr>
                        <a:t>هَلِّلُويَا</a:t>
                      </a:r>
                      <a:r>
                        <a:rPr lang="ar-AE" sz="5400" kern="1200" dirty="0">
                          <a:solidFill>
                            <a:schemeClr val="tx1"/>
                          </a:solidFill>
                          <a:latin typeface="Arial" panose="020B0604020202020204" pitchFamily="34" charset="0"/>
                          <a:ea typeface="+mn-ea"/>
                          <a:cs typeface="+mn-cs"/>
                        </a:rPr>
                        <a:t>.</a:t>
                      </a:r>
                      <a:r>
                        <a:rPr lang="fr-FR" sz="5400" kern="1200" dirty="0">
                          <a:solidFill>
                            <a:schemeClr val="tx1"/>
                          </a:solidFill>
                          <a:latin typeface="Arial" panose="020B0604020202020204" pitchFamily="34" charset="0"/>
                          <a:ea typeface="+mn-ea"/>
                          <a:cs typeface="+mn-cs"/>
                        </a:rPr>
                        <a:t> </a:t>
                      </a:r>
                      <a:endParaRPr lang="ar-AE" sz="5400" kern="1200" dirty="0" err="1">
                        <a:solidFill>
                          <a:schemeClr val="tx1"/>
                        </a:solidFill>
                        <a:latin typeface="Arial" panose="020B0604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1"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1" dirty="0">
                          <a:solidFill>
                            <a:schemeClr val="tx1"/>
                          </a:solidFill>
                          <a:latin typeface="Book Antiqua" panose="02040602050305030304" pitchFamily="18" charset="0"/>
                        </a:rPr>
                        <a:t>Louez-Le en toute sa grandeur, </a:t>
                      </a:r>
                      <a:br>
                        <a:rPr lang="fr-FR" sz="4000" b="1" dirty="0">
                          <a:solidFill>
                            <a:schemeClr val="tx1"/>
                          </a:solidFill>
                          <a:latin typeface="Book Antiqua" panose="02040602050305030304" pitchFamily="18" charset="0"/>
                        </a:rPr>
                      </a:br>
                      <a:r>
                        <a:rPr lang="fr-FR" sz="4000" b="1" dirty="0">
                          <a:solidFill>
                            <a:schemeClr val="tx1"/>
                          </a:solidFill>
                          <a:latin typeface="Book Antiqua" panose="02040602050305030304" pitchFamily="18" charset="0"/>
                        </a:rPr>
                        <a:t>alléluia.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2163753565"/>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546D9-BC31-5646-9338-02CA07A16523}"/>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47FEB47C-7585-BCCD-C4DC-7987B12A8CC6}"/>
              </a:ext>
            </a:extLst>
          </p:cNvPr>
          <p:cNvGraphicFramePr>
            <a:graphicFrameLocks noGrp="1"/>
          </p:cNvGraphicFramePr>
          <p:nvPr/>
        </p:nvGraphicFramePr>
        <p:xfrm>
          <a:off x="426000" y="517910"/>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b="0" dirty="0">
                          <a:solidFill>
                            <a:schemeClr val="tx1"/>
                          </a:solidFill>
                          <a:latin typeface="CS Avva Shenouda" panose="020B7200000000000000" pitchFamily="34" charset="0"/>
                        </a:rPr>
                        <a:t>`A I=y=c P=,=c ernycteuin `e`hryi `ejwn @ </a:t>
                      </a:r>
                      <a:br>
                        <a:rPr lang="pt-BR" sz="4400" b="0" dirty="0">
                          <a:solidFill>
                            <a:schemeClr val="tx1"/>
                          </a:solidFill>
                          <a:latin typeface="CS Avva Shenouda" panose="020B7200000000000000" pitchFamily="34" charset="0"/>
                        </a:rPr>
                      </a:br>
                      <a:r>
                        <a:rPr lang="pt-BR" sz="4400" b="0" dirty="0">
                          <a:solidFill>
                            <a:schemeClr val="tx1"/>
                          </a:solidFill>
                          <a:latin typeface="CS Avva Shenouda" panose="020B7200000000000000" pitchFamily="34" charset="0"/>
                        </a:rPr>
                        <a:t>`n`hme `n`ehoou nem `hme `n`ejwrh.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b="0" kern="1200">
                          <a:solidFill>
                            <a:schemeClr val="tx1"/>
                          </a:solidFill>
                          <a:latin typeface="+mn-lt"/>
                          <a:ea typeface="+mn-ea"/>
                          <a:cs typeface="+mn-cs"/>
                        </a:rPr>
                        <a:t>يَسُوعُ الْمَسِيح صَامَ عَنَّا، أَرْبَعِينَ يَوْمًا وَأَرْبَعِينَ لَيْلَةً. </a:t>
                      </a:r>
                      <a:endParaRPr lang="ar-AE" sz="5400" b="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0"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0" dirty="0">
                          <a:solidFill>
                            <a:schemeClr val="tx1"/>
                          </a:solidFill>
                          <a:latin typeface="Book Antiqua" panose="02040602050305030304" pitchFamily="18" charset="0"/>
                        </a:rPr>
                        <a:t>Jésus-Christ a jeûné pour nous, </a:t>
                      </a:r>
                      <a:br>
                        <a:rPr lang="fr-FR" sz="4000" b="0" dirty="0">
                          <a:solidFill>
                            <a:schemeClr val="tx1"/>
                          </a:solidFill>
                          <a:latin typeface="Book Antiqua" panose="02040602050305030304" pitchFamily="18" charset="0"/>
                        </a:rPr>
                      </a:br>
                      <a:r>
                        <a:rPr lang="fr-FR" sz="4000" b="0" dirty="0">
                          <a:solidFill>
                            <a:schemeClr val="tx1"/>
                          </a:solidFill>
                          <a:latin typeface="Book Antiqua" panose="02040602050305030304" pitchFamily="18" charset="0"/>
                        </a:rPr>
                        <a:t>quarante jours et quarante nuits.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3248454153"/>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3EC3F-D8D8-4341-CA21-D923F0836A92}"/>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685CFF6B-9E2F-DECD-0DBC-0D5D9B68D042}"/>
              </a:ext>
            </a:extLst>
          </p:cNvPr>
          <p:cNvGraphicFramePr>
            <a:graphicFrameLocks noGrp="1"/>
          </p:cNvGraphicFramePr>
          <p:nvPr>
            <p:extLst>
              <p:ext uri="{D42A27DB-BD31-4B8C-83A1-F6EECF244321}">
                <p14:modId xmlns:p14="http://schemas.microsoft.com/office/powerpoint/2010/main" val="2643068079"/>
              </p:ext>
            </p:extLst>
          </p:nvPr>
        </p:nvGraphicFramePr>
        <p:xfrm>
          <a:off x="426000" y="219327"/>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dirty="0">
                          <a:solidFill>
                            <a:schemeClr val="tx1"/>
                          </a:solidFill>
                          <a:latin typeface="CS Avva Shenouda" panose="020B7200000000000000" pitchFamily="34" charset="0"/>
                        </a:rPr>
                        <a:t>¿ `Cmou `erof qen ou`cmy `ncalpiggoc @ =a=l.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kern="1200" dirty="0" err="1">
                          <a:solidFill>
                            <a:schemeClr val="tx1"/>
                          </a:solidFill>
                          <a:latin typeface="Arial" panose="020B0604020202020204" pitchFamily="34" charset="0"/>
                          <a:ea typeface="+mn-ea"/>
                          <a:cs typeface="+mn-cs"/>
                        </a:rPr>
                        <a:t>سَبِّحُوهُ</a:t>
                      </a:r>
                      <a:r>
                        <a:rPr lang="ar-AE" sz="5400" kern="1200" dirty="0">
                          <a:solidFill>
                            <a:schemeClr val="tx1"/>
                          </a:solidFill>
                          <a:latin typeface="Arial" panose="020B0604020202020204" pitchFamily="34" charset="0"/>
                          <a:ea typeface="+mn-ea"/>
                          <a:cs typeface="+mn-cs"/>
                        </a:rPr>
                        <a:t> بِصَوْتِ الْبُوقِ، </a:t>
                      </a:r>
                      <a:r>
                        <a:rPr lang="ar-AE" sz="5400" kern="1200" dirty="0" err="1">
                          <a:solidFill>
                            <a:schemeClr val="tx1"/>
                          </a:solidFill>
                          <a:latin typeface="Arial" panose="020B0604020202020204" pitchFamily="34" charset="0"/>
                          <a:ea typeface="+mn-ea"/>
                          <a:cs typeface="+mn-cs"/>
                        </a:rPr>
                        <a:t>هَلِّلُويَا</a:t>
                      </a:r>
                      <a:r>
                        <a:rPr lang="ar-AE" sz="5400" kern="1200" dirty="0">
                          <a:solidFill>
                            <a:schemeClr val="tx1"/>
                          </a:solidFill>
                          <a:latin typeface="Arial" panose="020B0604020202020204" pitchFamily="34" charset="0"/>
                          <a:ea typeface="+mn-ea"/>
                          <a:cs typeface="+mn-cs"/>
                        </a:rPr>
                        <a:t>.</a:t>
                      </a:r>
                      <a:r>
                        <a:rPr lang="fr-FR" sz="5400" kern="1200" dirty="0">
                          <a:solidFill>
                            <a:schemeClr val="tx1"/>
                          </a:solidFill>
                          <a:latin typeface="Arial" panose="020B0604020202020204" pitchFamily="34" charset="0"/>
                          <a:ea typeface="+mn-ea"/>
                          <a:cs typeface="+mn-cs"/>
                        </a:rPr>
                        <a:t> </a:t>
                      </a:r>
                      <a:endParaRPr lang="ar-AE" sz="5400" kern="1200" dirty="0" err="1">
                        <a:solidFill>
                          <a:schemeClr val="tx1"/>
                        </a:solidFill>
                        <a:latin typeface="Arial" panose="020B0604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1"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1" dirty="0">
                          <a:solidFill>
                            <a:schemeClr val="tx1"/>
                          </a:solidFill>
                          <a:latin typeface="Book Antiqua" panose="02040602050305030304" pitchFamily="18" charset="0"/>
                        </a:rPr>
                        <a:t>Louez-Le par l’éclat du cor, </a:t>
                      </a:r>
                      <a:br>
                        <a:rPr lang="fr-FR" sz="4000" b="1" dirty="0">
                          <a:solidFill>
                            <a:schemeClr val="tx1"/>
                          </a:solidFill>
                          <a:latin typeface="Book Antiqua" panose="02040602050305030304" pitchFamily="18" charset="0"/>
                        </a:rPr>
                      </a:br>
                      <a:r>
                        <a:rPr lang="fr-FR" sz="4000" b="1" dirty="0">
                          <a:solidFill>
                            <a:schemeClr val="tx1"/>
                          </a:solidFill>
                          <a:latin typeface="Book Antiqua" panose="02040602050305030304" pitchFamily="18" charset="0"/>
                        </a:rPr>
                        <a:t>alléluia.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2891515878"/>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1BDBF-3DE9-752E-B852-B5DC72B43196}"/>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3EF57AC1-82C6-4EBF-EBDC-32D961391D9D}"/>
              </a:ext>
            </a:extLst>
          </p:cNvPr>
          <p:cNvGraphicFramePr>
            <a:graphicFrameLocks noGrp="1"/>
          </p:cNvGraphicFramePr>
          <p:nvPr/>
        </p:nvGraphicFramePr>
        <p:xfrm>
          <a:off x="426000" y="517910"/>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b="0" dirty="0">
                          <a:solidFill>
                            <a:schemeClr val="tx1"/>
                          </a:solidFill>
                          <a:latin typeface="CS Avva Shenouda" panose="020B7200000000000000" pitchFamily="34" charset="0"/>
                        </a:rPr>
                        <a:t>`A I=y=c P=,=c ernycteuin `e`hryi `ejwn @ </a:t>
                      </a:r>
                      <a:br>
                        <a:rPr lang="pt-BR" sz="4400" b="0" dirty="0">
                          <a:solidFill>
                            <a:schemeClr val="tx1"/>
                          </a:solidFill>
                          <a:latin typeface="CS Avva Shenouda" panose="020B7200000000000000" pitchFamily="34" charset="0"/>
                        </a:rPr>
                      </a:br>
                      <a:r>
                        <a:rPr lang="pt-BR" sz="4400" b="0" dirty="0">
                          <a:solidFill>
                            <a:schemeClr val="tx1"/>
                          </a:solidFill>
                          <a:latin typeface="CS Avva Shenouda" panose="020B7200000000000000" pitchFamily="34" charset="0"/>
                        </a:rPr>
                        <a:t>`n`hme `n`ehoou nem `hme `n`ejwrh.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b="0" kern="1200">
                          <a:solidFill>
                            <a:schemeClr val="tx1"/>
                          </a:solidFill>
                          <a:latin typeface="+mn-lt"/>
                          <a:ea typeface="+mn-ea"/>
                          <a:cs typeface="+mn-cs"/>
                        </a:rPr>
                        <a:t>يَسُوعُ الْمَسِيح صَامَ عَنَّا، أَرْبَعِينَ يَوْمًا وَأَرْبَعِينَ لَيْلَةً. </a:t>
                      </a:r>
                      <a:endParaRPr lang="ar-AE" sz="5400" b="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0"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0" dirty="0">
                          <a:solidFill>
                            <a:schemeClr val="tx1"/>
                          </a:solidFill>
                          <a:latin typeface="Book Antiqua" panose="02040602050305030304" pitchFamily="18" charset="0"/>
                        </a:rPr>
                        <a:t>Jésus-Christ a jeûné pour nous, </a:t>
                      </a:r>
                      <a:br>
                        <a:rPr lang="fr-FR" sz="4000" b="0" dirty="0">
                          <a:solidFill>
                            <a:schemeClr val="tx1"/>
                          </a:solidFill>
                          <a:latin typeface="Book Antiqua" panose="02040602050305030304" pitchFamily="18" charset="0"/>
                        </a:rPr>
                      </a:br>
                      <a:r>
                        <a:rPr lang="fr-FR" sz="4000" b="0" dirty="0">
                          <a:solidFill>
                            <a:schemeClr val="tx1"/>
                          </a:solidFill>
                          <a:latin typeface="Book Antiqua" panose="02040602050305030304" pitchFamily="18" charset="0"/>
                        </a:rPr>
                        <a:t>quarante jours et quarante nuits.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397406316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FD85B-4D57-786D-8F3F-65E33E1DA837}"/>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9520A624-7663-E481-BA69-52C3B8C114E1}"/>
              </a:ext>
            </a:extLst>
          </p:cNvPr>
          <p:cNvGraphicFramePr>
            <a:graphicFrameLocks noGrp="1"/>
          </p:cNvGraphicFramePr>
          <p:nvPr>
            <p:extLst>
              <p:ext uri="{D42A27DB-BD31-4B8C-83A1-F6EECF244321}">
                <p14:modId xmlns:p14="http://schemas.microsoft.com/office/powerpoint/2010/main" val="1905156441"/>
              </p:ext>
            </p:extLst>
          </p:nvPr>
        </p:nvGraphicFramePr>
        <p:xfrm>
          <a:off x="426000" y="219327"/>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dirty="0">
                          <a:solidFill>
                            <a:schemeClr val="tx1"/>
                          </a:solidFill>
                          <a:latin typeface="CS Avva Shenouda" panose="020B7200000000000000" pitchFamily="34" charset="0"/>
                        </a:rPr>
                        <a:t>`Cmou `erof qen ou'altyrion nem ouku;ara @ =a=l.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kern="1200" dirty="0" err="1">
                          <a:solidFill>
                            <a:schemeClr val="tx1"/>
                          </a:solidFill>
                          <a:latin typeface="Arial" panose="020B0604020202020204" pitchFamily="34" charset="0"/>
                          <a:ea typeface="+mn-ea"/>
                          <a:cs typeface="+mn-cs"/>
                        </a:rPr>
                        <a:t>سَبِّحُوهُ</a:t>
                      </a:r>
                      <a:r>
                        <a:rPr lang="ar-AE" sz="5400" kern="1200" dirty="0">
                          <a:solidFill>
                            <a:schemeClr val="tx1"/>
                          </a:solidFill>
                          <a:latin typeface="Arial" panose="020B0604020202020204" pitchFamily="34" charset="0"/>
                          <a:ea typeface="+mn-ea"/>
                          <a:cs typeface="+mn-cs"/>
                        </a:rPr>
                        <a:t> بِمِزْمَارٍ وَقِيثَارٍ، </a:t>
                      </a:r>
                      <a:r>
                        <a:rPr lang="ar-AE" sz="5400" kern="1200" dirty="0" err="1">
                          <a:solidFill>
                            <a:schemeClr val="tx1"/>
                          </a:solidFill>
                          <a:latin typeface="Arial" panose="020B0604020202020204" pitchFamily="34" charset="0"/>
                          <a:ea typeface="+mn-ea"/>
                          <a:cs typeface="+mn-cs"/>
                        </a:rPr>
                        <a:t>هَلِّلُويَا</a:t>
                      </a:r>
                      <a:r>
                        <a:rPr lang="ar-AE" sz="5400" kern="1200" dirty="0">
                          <a:solidFill>
                            <a:schemeClr val="tx1"/>
                          </a:solidFill>
                          <a:latin typeface="Arial" panose="020B0604020202020204" pitchFamily="34" charset="0"/>
                          <a:ea typeface="+mn-ea"/>
                          <a:cs typeface="+mn-cs"/>
                        </a:rPr>
                        <a:t>.</a:t>
                      </a:r>
                      <a:r>
                        <a:rPr lang="fr-FR" sz="5400" kern="1200" dirty="0">
                          <a:solidFill>
                            <a:schemeClr val="tx1"/>
                          </a:solidFill>
                          <a:latin typeface="Arial" panose="020B0604020202020204" pitchFamily="34" charset="0"/>
                          <a:ea typeface="+mn-ea"/>
                          <a:cs typeface="+mn-cs"/>
                        </a:rPr>
                        <a:t> </a:t>
                      </a:r>
                      <a:endParaRPr lang="ar-AE" sz="5400" kern="1200" dirty="0" err="1">
                        <a:solidFill>
                          <a:schemeClr val="tx1"/>
                        </a:solidFill>
                        <a:latin typeface="Arial" panose="020B0604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1"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1" dirty="0">
                          <a:solidFill>
                            <a:schemeClr val="tx1"/>
                          </a:solidFill>
                          <a:latin typeface="Book Antiqua" panose="02040602050305030304" pitchFamily="18" charset="0"/>
                        </a:rPr>
                        <a:t>Louez-Le par la harpe et la cithare, </a:t>
                      </a:r>
                      <a:br>
                        <a:rPr lang="fr-FR" sz="4000" b="1" dirty="0">
                          <a:solidFill>
                            <a:schemeClr val="tx1"/>
                          </a:solidFill>
                          <a:latin typeface="Book Antiqua" panose="02040602050305030304" pitchFamily="18" charset="0"/>
                        </a:rPr>
                      </a:br>
                      <a:r>
                        <a:rPr lang="fr-FR" sz="4000" b="1" dirty="0">
                          <a:solidFill>
                            <a:schemeClr val="tx1"/>
                          </a:solidFill>
                          <a:latin typeface="Book Antiqua" panose="02040602050305030304" pitchFamily="18" charset="0"/>
                        </a:rPr>
                        <a:t>alléluia.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3427098924"/>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F5DB8-BD20-7EE5-4AF9-4781AB75979A}"/>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19D51AD8-959F-AAFA-DCEE-057FA3FCE915}"/>
              </a:ext>
            </a:extLst>
          </p:cNvPr>
          <p:cNvGraphicFramePr>
            <a:graphicFrameLocks noGrp="1"/>
          </p:cNvGraphicFramePr>
          <p:nvPr/>
        </p:nvGraphicFramePr>
        <p:xfrm>
          <a:off x="426000" y="517910"/>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b="0" dirty="0">
                          <a:solidFill>
                            <a:schemeClr val="tx1"/>
                          </a:solidFill>
                          <a:latin typeface="CS Avva Shenouda" panose="020B7200000000000000" pitchFamily="34" charset="0"/>
                        </a:rPr>
                        <a:t>`A I=y=c P=,=c ernycteuin `e`hryi `ejwn @ </a:t>
                      </a:r>
                      <a:br>
                        <a:rPr lang="pt-BR" sz="4400" b="0" dirty="0">
                          <a:solidFill>
                            <a:schemeClr val="tx1"/>
                          </a:solidFill>
                          <a:latin typeface="CS Avva Shenouda" panose="020B7200000000000000" pitchFamily="34" charset="0"/>
                        </a:rPr>
                      </a:br>
                      <a:r>
                        <a:rPr lang="pt-BR" sz="4400" b="0" dirty="0">
                          <a:solidFill>
                            <a:schemeClr val="tx1"/>
                          </a:solidFill>
                          <a:latin typeface="CS Avva Shenouda" panose="020B7200000000000000" pitchFamily="34" charset="0"/>
                        </a:rPr>
                        <a:t>`n`hme `n`ehoou nem `hme `n`ejwrh.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b="0" kern="1200">
                          <a:solidFill>
                            <a:schemeClr val="tx1"/>
                          </a:solidFill>
                          <a:latin typeface="+mn-lt"/>
                          <a:ea typeface="+mn-ea"/>
                          <a:cs typeface="+mn-cs"/>
                        </a:rPr>
                        <a:t>يَسُوعُ الْمَسِيح صَامَ عَنَّا، أَرْبَعِينَ يَوْمًا وَأَرْبَعِينَ لَيْلَةً. </a:t>
                      </a:r>
                      <a:endParaRPr lang="ar-AE" sz="5400" b="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0"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0" dirty="0">
                          <a:solidFill>
                            <a:schemeClr val="tx1"/>
                          </a:solidFill>
                          <a:latin typeface="Book Antiqua" panose="02040602050305030304" pitchFamily="18" charset="0"/>
                        </a:rPr>
                        <a:t>Jésus-Christ a jeûné pour nous, </a:t>
                      </a:r>
                      <a:br>
                        <a:rPr lang="fr-FR" sz="4000" b="0" dirty="0">
                          <a:solidFill>
                            <a:schemeClr val="tx1"/>
                          </a:solidFill>
                          <a:latin typeface="Book Antiqua" panose="02040602050305030304" pitchFamily="18" charset="0"/>
                        </a:rPr>
                      </a:br>
                      <a:r>
                        <a:rPr lang="fr-FR" sz="4000" b="0" dirty="0">
                          <a:solidFill>
                            <a:schemeClr val="tx1"/>
                          </a:solidFill>
                          <a:latin typeface="Book Antiqua" panose="02040602050305030304" pitchFamily="18" charset="0"/>
                        </a:rPr>
                        <a:t>quarante jours et quarante nuits.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3180489824"/>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21A91-219F-478E-4F41-F03999F2E9A3}"/>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9379861E-EC6A-6C3F-4592-6D12EBAED9D8}"/>
              </a:ext>
            </a:extLst>
          </p:cNvPr>
          <p:cNvGraphicFramePr>
            <a:graphicFrameLocks noGrp="1"/>
          </p:cNvGraphicFramePr>
          <p:nvPr>
            <p:extLst>
              <p:ext uri="{D42A27DB-BD31-4B8C-83A1-F6EECF244321}">
                <p14:modId xmlns:p14="http://schemas.microsoft.com/office/powerpoint/2010/main" val="1088883135"/>
              </p:ext>
            </p:extLst>
          </p:nvPr>
        </p:nvGraphicFramePr>
        <p:xfrm>
          <a:off x="426000" y="219327"/>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dirty="0">
                          <a:solidFill>
                            <a:schemeClr val="tx1"/>
                          </a:solidFill>
                          <a:latin typeface="CS Avva Shenouda" panose="020B7200000000000000" pitchFamily="34" charset="0"/>
                        </a:rPr>
                        <a:t>¿ `Cmou `erof qen hankemkem nem han,oroc @ =a=l.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kern="1200" dirty="0" err="1">
                          <a:solidFill>
                            <a:schemeClr val="tx1"/>
                          </a:solidFill>
                          <a:latin typeface="Arial" panose="020B0604020202020204" pitchFamily="34" charset="0"/>
                          <a:ea typeface="+mn-ea"/>
                          <a:cs typeface="+mn-cs"/>
                        </a:rPr>
                        <a:t>سَبِّحُوهُ</a:t>
                      </a:r>
                      <a:r>
                        <a:rPr lang="ar-AE" sz="5400" kern="1200" dirty="0">
                          <a:solidFill>
                            <a:schemeClr val="tx1"/>
                          </a:solidFill>
                          <a:latin typeface="Arial" panose="020B0604020202020204" pitchFamily="34" charset="0"/>
                          <a:ea typeface="+mn-ea"/>
                          <a:cs typeface="+mn-cs"/>
                        </a:rPr>
                        <a:t> بِدُفُوفٍ وَصُفُوفٍ، </a:t>
                      </a:r>
                      <a:r>
                        <a:rPr lang="ar-AE" sz="5400" kern="1200" dirty="0" err="1">
                          <a:solidFill>
                            <a:schemeClr val="tx1"/>
                          </a:solidFill>
                          <a:latin typeface="Arial" panose="020B0604020202020204" pitchFamily="34" charset="0"/>
                          <a:ea typeface="+mn-ea"/>
                          <a:cs typeface="+mn-cs"/>
                        </a:rPr>
                        <a:t>هَلِّلُويَا</a:t>
                      </a:r>
                      <a:r>
                        <a:rPr lang="ar-AE" sz="5400" kern="1200" dirty="0">
                          <a:solidFill>
                            <a:schemeClr val="tx1"/>
                          </a:solidFill>
                          <a:latin typeface="Arial" panose="020B0604020202020204" pitchFamily="34" charset="0"/>
                          <a:ea typeface="+mn-ea"/>
                          <a:cs typeface="+mn-cs"/>
                        </a:rPr>
                        <a:t>.</a:t>
                      </a:r>
                      <a:r>
                        <a:rPr lang="fr-FR" sz="5400" kern="1200" dirty="0">
                          <a:solidFill>
                            <a:schemeClr val="tx1"/>
                          </a:solidFill>
                          <a:latin typeface="Arial" panose="020B0604020202020204" pitchFamily="34" charset="0"/>
                          <a:ea typeface="+mn-ea"/>
                          <a:cs typeface="+mn-cs"/>
                        </a:rPr>
                        <a:t> </a:t>
                      </a:r>
                      <a:endParaRPr lang="ar-AE" sz="5400" kern="1200" dirty="0" err="1">
                        <a:solidFill>
                          <a:schemeClr val="tx1"/>
                        </a:solidFill>
                        <a:latin typeface="Arial" panose="020B0604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1"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1" dirty="0">
                          <a:solidFill>
                            <a:schemeClr val="tx1"/>
                          </a:solidFill>
                          <a:latin typeface="Book Antiqua" panose="02040602050305030304" pitchFamily="18" charset="0"/>
                        </a:rPr>
                        <a:t>Louez-Le par la danse et le tambour, </a:t>
                      </a:r>
                      <a:br>
                        <a:rPr lang="fr-FR" sz="4000" b="1" dirty="0">
                          <a:solidFill>
                            <a:schemeClr val="tx1"/>
                          </a:solidFill>
                          <a:latin typeface="Book Antiqua" panose="02040602050305030304" pitchFamily="18" charset="0"/>
                        </a:rPr>
                      </a:br>
                      <a:r>
                        <a:rPr lang="fr-FR" sz="4000" b="1" dirty="0">
                          <a:solidFill>
                            <a:schemeClr val="tx1"/>
                          </a:solidFill>
                          <a:latin typeface="Book Antiqua" panose="02040602050305030304" pitchFamily="18" charset="0"/>
                        </a:rPr>
                        <a:t>alléluia.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2431736155"/>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46CE2-F9F4-FB1F-9F87-2421A4482816}"/>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9DCA77DB-1FE4-94BC-0CA3-219A724A12B0}"/>
              </a:ext>
            </a:extLst>
          </p:cNvPr>
          <p:cNvGraphicFramePr>
            <a:graphicFrameLocks noGrp="1"/>
          </p:cNvGraphicFramePr>
          <p:nvPr/>
        </p:nvGraphicFramePr>
        <p:xfrm>
          <a:off x="426000" y="517910"/>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b="0" dirty="0">
                          <a:solidFill>
                            <a:schemeClr val="tx1"/>
                          </a:solidFill>
                          <a:latin typeface="CS Avva Shenouda" panose="020B7200000000000000" pitchFamily="34" charset="0"/>
                        </a:rPr>
                        <a:t>`A I=y=c P=,=c ernycteuin `e`hryi `ejwn @ </a:t>
                      </a:r>
                      <a:br>
                        <a:rPr lang="pt-BR" sz="4400" b="0" dirty="0">
                          <a:solidFill>
                            <a:schemeClr val="tx1"/>
                          </a:solidFill>
                          <a:latin typeface="CS Avva Shenouda" panose="020B7200000000000000" pitchFamily="34" charset="0"/>
                        </a:rPr>
                      </a:br>
                      <a:r>
                        <a:rPr lang="pt-BR" sz="4400" b="0" dirty="0">
                          <a:solidFill>
                            <a:schemeClr val="tx1"/>
                          </a:solidFill>
                          <a:latin typeface="CS Avva Shenouda" panose="020B7200000000000000" pitchFamily="34" charset="0"/>
                        </a:rPr>
                        <a:t>`n`hme `n`ehoou nem `hme `n`ejwrh.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b="0" kern="1200">
                          <a:solidFill>
                            <a:schemeClr val="tx1"/>
                          </a:solidFill>
                          <a:latin typeface="+mn-lt"/>
                          <a:ea typeface="+mn-ea"/>
                          <a:cs typeface="+mn-cs"/>
                        </a:rPr>
                        <a:t>يَسُوعُ الْمَسِيح صَامَ عَنَّا، أَرْبَعِينَ يَوْمًا وَأَرْبَعِينَ لَيْلَةً. </a:t>
                      </a:r>
                      <a:endParaRPr lang="ar-AE" sz="5400" b="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0"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0" dirty="0">
                          <a:solidFill>
                            <a:schemeClr val="tx1"/>
                          </a:solidFill>
                          <a:latin typeface="Book Antiqua" panose="02040602050305030304" pitchFamily="18" charset="0"/>
                        </a:rPr>
                        <a:t>Jésus-Christ a jeûné pour nous, </a:t>
                      </a:r>
                      <a:br>
                        <a:rPr lang="fr-FR" sz="4000" b="0" dirty="0">
                          <a:solidFill>
                            <a:schemeClr val="tx1"/>
                          </a:solidFill>
                          <a:latin typeface="Book Antiqua" panose="02040602050305030304" pitchFamily="18" charset="0"/>
                        </a:rPr>
                      </a:br>
                      <a:r>
                        <a:rPr lang="fr-FR" sz="4000" b="0" dirty="0">
                          <a:solidFill>
                            <a:schemeClr val="tx1"/>
                          </a:solidFill>
                          <a:latin typeface="Book Antiqua" panose="02040602050305030304" pitchFamily="18" charset="0"/>
                        </a:rPr>
                        <a:t>quarante jours et quarante nuits.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317768077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6E327-4EC3-DA05-188E-221DA2C4E80E}"/>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31CE4DF-1063-2E56-0479-2BF17E974431}"/>
              </a:ext>
            </a:extLst>
          </p:cNvPr>
          <p:cNvGraphicFramePr>
            <a:graphicFrameLocks noGrp="1"/>
          </p:cNvGraphicFramePr>
          <p:nvPr>
            <p:extLst>
              <p:ext uri="{D42A27DB-BD31-4B8C-83A1-F6EECF244321}">
                <p14:modId xmlns:p14="http://schemas.microsoft.com/office/powerpoint/2010/main" val="3940659836"/>
              </p:ext>
            </p:extLst>
          </p:nvPr>
        </p:nvGraphicFramePr>
        <p:xfrm>
          <a:off x="426000" y="219327"/>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dirty="0">
                          <a:solidFill>
                            <a:schemeClr val="tx1"/>
                          </a:solidFill>
                          <a:latin typeface="CS Avva Shenouda" panose="020B7200000000000000" pitchFamily="34" charset="0"/>
                        </a:rPr>
                        <a:t>`Cmou `erof qen hankap nem ouorganon @ =a=l.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kern="1200" dirty="0" err="1">
                          <a:solidFill>
                            <a:schemeClr val="tx1"/>
                          </a:solidFill>
                          <a:latin typeface="Arial" panose="020B0604020202020204" pitchFamily="34" charset="0"/>
                          <a:ea typeface="+mn-ea"/>
                          <a:cs typeface="+mn-cs"/>
                        </a:rPr>
                        <a:t>سَبِّحُوهُ</a:t>
                      </a:r>
                      <a:r>
                        <a:rPr lang="ar-AE" sz="5400" kern="1200" dirty="0">
                          <a:solidFill>
                            <a:schemeClr val="tx1"/>
                          </a:solidFill>
                          <a:latin typeface="Arial" panose="020B0604020202020204" pitchFamily="34" charset="0"/>
                          <a:ea typeface="+mn-ea"/>
                          <a:cs typeface="+mn-cs"/>
                        </a:rPr>
                        <a:t> بِأَوْتَارٍ وَأُرْغُنٍ، </a:t>
                      </a:r>
                      <a:r>
                        <a:rPr lang="ar-AE" sz="5400" kern="1200" dirty="0" err="1">
                          <a:solidFill>
                            <a:schemeClr val="tx1"/>
                          </a:solidFill>
                          <a:latin typeface="Arial" panose="020B0604020202020204" pitchFamily="34" charset="0"/>
                          <a:ea typeface="+mn-ea"/>
                          <a:cs typeface="+mn-cs"/>
                        </a:rPr>
                        <a:t>هَلِّلُويَا</a:t>
                      </a:r>
                      <a:r>
                        <a:rPr lang="ar-AE" sz="5400" kern="1200" dirty="0">
                          <a:solidFill>
                            <a:schemeClr val="tx1"/>
                          </a:solidFill>
                          <a:latin typeface="Arial" panose="020B0604020202020204" pitchFamily="34" charset="0"/>
                          <a:ea typeface="+mn-ea"/>
                          <a:cs typeface="+mn-cs"/>
                        </a:rPr>
                        <a:t>.</a:t>
                      </a:r>
                      <a:r>
                        <a:rPr lang="fr-FR" sz="5400" kern="1200" dirty="0">
                          <a:solidFill>
                            <a:schemeClr val="tx1"/>
                          </a:solidFill>
                          <a:latin typeface="Arial" panose="020B0604020202020204" pitchFamily="34" charset="0"/>
                          <a:ea typeface="+mn-ea"/>
                          <a:cs typeface="+mn-cs"/>
                        </a:rPr>
                        <a:t> </a:t>
                      </a:r>
                      <a:endParaRPr lang="ar-AE" sz="5400" kern="1200" dirty="0" err="1">
                        <a:solidFill>
                          <a:schemeClr val="tx1"/>
                        </a:solidFill>
                        <a:latin typeface="Arial" panose="020B0604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1"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1" dirty="0">
                          <a:solidFill>
                            <a:schemeClr val="tx1"/>
                          </a:solidFill>
                          <a:latin typeface="Book Antiqua" panose="02040602050305030304" pitchFamily="18" charset="0"/>
                        </a:rPr>
                        <a:t>Louez-Le par les cordes et les flûtes, </a:t>
                      </a:r>
                      <a:br>
                        <a:rPr lang="fr-FR" sz="4000" b="1" dirty="0">
                          <a:solidFill>
                            <a:schemeClr val="tx1"/>
                          </a:solidFill>
                          <a:latin typeface="Book Antiqua" panose="02040602050305030304" pitchFamily="18" charset="0"/>
                        </a:rPr>
                      </a:br>
                      <a:r>
                        <a:rPr lang="fr-FR" sz="4000" b="1" dirty="0">
                          <a:solidFill>
                            <a:schemeClr val="tx1"/>
                          </a:solidFill>
                          <a:latin typeface="Book Antiqua" panose="02040602050305030304" pitchFamily="18" charset="0"/>
                        </a:rPr>
                        <a:t>alléluia.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784631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93">
            <a:extLst>
              <a:ext uri="{FF2B5EF4-FFF2-40B4-BE49-F238E27FC236}">
                <a16:creationId xmlns:a16="http://schemas.microsoft.com/office/drawing/2014/main" id="{082406DF-375E-468A-BC06-1A5AFD33EB71}"/>
              </a:ext>
            </a:extLst>
          </p:cNvPr>
          <p:cNvGraphicFramePr>
            <a:graphicFrameLocks/>
          </p:cNvGraphicFramePr>
          <p:nvPr>
            <p:extLst>
              <p:ext uri="{D42A27DB-BD31-4B8C-83A1-F6EECF244321}">
                <p14:modId xmlns:p14="http://schemas.microsoft.com/office/powerpoint/2010/main" val="3589463593"/>
              </p:ext>
            </p:extLst>
          </p:nvPr>
        </p:nvGraphicFramePr>
        <p:xfrm>
          <a:off x="426000" y="531000"/>
          <a:ext cx="11340000" cy="5796000"/>
        </p:xfrm>
        <a:graphic>
          <a:graphicData uri="http://schemas.openxmlformats.org/drawingml/2006/table">
            <a:tbl>
              <a:tblPr/>
              <a:tblGrid>
                <a:gridCol w="4213125">
                  <a:extLst>
                    <a:ext uri="{9D8B030D-6E8A-4147-A177-3AD203B41FA5}">
                      <a16:colId xmlns:a16="http://schemas.microsoft.com/office/drawing/2014/main" val="20000"/>
                    </a:ext>
                  </a:extLst>
                </a:gridCol>
                <a:gridCol w="3882375">
                  <a:extLst>
                    <a:ext uri="{9D8B030D-6E8A-4147-A177-3AD203B41FA5}">
                      <a16:colId xmlns:a16="http://schemas.microsoft.com/office/drawing/2014/main" val="20001"/>
                    </a:ext>
                  </a:extLst>
                </a:gridCol>
                <a:gridCol w="3244500">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Avva_Marcos" panose="04020500000000000000" pitchFamily="82" charset="0"/>
                          <a:cs typeface="Arial" charset="0"/>
                        </a:rPr>
                        <a:t>D</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oxa ci `o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ymwn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00"/>
                        </a:solidFill>
                        <a:effectLst/>
                        <a:latin typeface="CS Avva Shenouda" panose="020B7200000000000000"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Doxa Patri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Ui`w</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agi`w</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nun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a`i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ic</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touc</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e`wnac</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twn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e`wnwn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amyn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allyloui`a</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rgbClr val="000000"/>
                          </a:solidFill>
                          <a:effectLst/>
                          <a:latin typeface="Book Antiqua" panose="02040602050305030304" pitchFamily="18" charset="0"/>
                          <a:cs typeface="Arial" charset="0"/>
                        </a:rPr>
                        <a:t>Gloire soit à notre Dieu.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2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1" i="0" u="none" strike="noStrike" cap="none" normalizeH="0" baseline="0" dirty="0">
                          <a:ln>
                            <a:noFill/>
                          </a:ln>
                          <a:solidFill>
                            <a:srgbClr val="000000"/>
                          </a:solidFill>
                          <a:effectLst/>
                          <a:latin typeface="Book Antiqua" panose="02040602050305030304" pitchFamily="18" charset="0"/>
                          <a:cs typeface="Arial" charset="0"/>
                        </a:rPr>
                        <a:t>Gloire au Père, au Fils et au Saint Esprit ; maintenant et toujours et dans les siècles des siècles, amen, alléluia. </a:t>
                      </a:r>
                      <a:endParaRPr kumimoji="0" lang="fr-CA"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4000" b="1" i="0" u="none" strike="noStrike" cap="none" normalizeH="0" baseline="0" dirty="0">
                          <a:ln>
                            <a:noFill/>
                          </a:ln>
                          <a:solidFill>
                            <a:srgbClr val="000000"/>
                          </a:solidFill>
                          <a:effectLst/>
                          <a:latin typeface="Book Antiqua" panose="02040602050305030304" pitchFamily="18" charset="0"/>
                          <a:cs typeface="Arial" charset="0"/>
                        </a:rPr>
                        <a:t>الْمَجْدُ لِإِلَهِنَا.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54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4000" b="1" i="0" u="none" strike="noStrike" cap="none" normalizeH="0" baseline="0" dirty="0">
                          <a:ln>
                            <a:noFill/>
                          </a:ln>
                          <a:solidFill>
                            <a:srgbClr val="000000"/>
                          </a:solidFill>
                          <a:effectLst/>
                          <a:latin typeface="Book Antiqua" panose="02040602050305030304" pitchFamily="18" charset="0"/>
                          <a:cs typeface="Arial" charset="0"/>
                        </a:rPr>
                        <a:t>الْمَجْدُ لِلآبِ وَالابْنِ وَالرُّوحِ الْقُدُّوسِ، الْآنَ وَكُلَّ أَوَانٍ وَإِلَى دَهْرِ الدُّهُورِ، آمِينَ، </a:t>
                      </a:r>
                      <a:r>
                        <a:rPr kumimoji="0" lang="ar-AE" sz="4000" b="1" i="0" u="none" strike="noStrike" cap="none" normalizeH="0" baseline="0" dirty="0" err="1">
                          <a:ln>
                            <a:noFill/>
                          </a:ln>
                          <a:solidFill>
                            <a:srgbClr val="000000"/>
                          </a:solidFill>
                          <a:effectLst/>
                          <a:latin typeface="Book Antiqua" panose="02040602050305030304" pitchFamily="18" charset="0"/>
                          <a:cs typeface="Arial" charset="0"/>
                        </a:rPr>
                        <a:t>هَلِّلُويَا</a:t>
                      </a:r>
                      <a:r>
                        <a:rPr kumimoji="0" lang="ar-AE"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80289486"/>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00837-AD41-56B2-5C1C-08C0A3E012C5}"/>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51E5FFAD-89A1-D439-D344-5818B066E1A4}"/>
              </a:ext>
            </a:extLst>
          </p:cNvPr>
          <p:cNvGraphicFramePr>
            <a:graphicFrameLocks noGrp="1"/>
          </p:cNvGraphicFramePr>
          <p:nvPr/>
        </p:nvGraphicFramePr>
        <p:xfrm>
          <a:off x="426000" y="517910"/>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b="0" dirty="0">
                          <a:solidFill>
                            <a:schemeClr val="tx1"/>
                          </a:solidFill>
                          <a:latin typeface="CS Avva Shenouda" panose="020B7200000000000000" pitchFamily="34" charset="0"/>
                        </a:rPr>
                        <a:t>`A I=y=c P=,=c ernycteuin `e`hryi `ejwn @ </a:t>
                      </a:r>
                      <a:br>
                        <a:rPr lang="pt-BR" sz="4400" b="0" dirty="0">
                          <a:solidFill>
                            <a:schemeClr val="tx1"/>
                          </a:solidFill>
                          <a:latin typeface="CS Avva Shenouda" panose="020B7200000000000000" pitchFamily="34" charset="0"/>
                        </a:rPr>
                      </a:br>
                      <a:r>
                        <a:rPr lang="pt-BR" sz="4400" b="0" dirty="0">
                          <a:solidFill>
                            <a:schemeClr val="tx1"/>
                          </a:solidFill>
                          <a:latin typeface="CS Avva Shenouda" panose="020B7200000000000000" pitchFamily="34" charset="0"/>
                        </a:rPr>
                        <a:t>`n`hme `n`ehoou nem `hme `n`ejwrh.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b="0" kern="1200">
                          <a:solidFill>
                            <a:schemeClr val="tx1"/>
                          </a:solidFill>
                          <a:latin typeface="+mn-lt"/>
                          <a:ea typeface="+mn-ea"/>
                          <a:cs typeface="+mn-cs"/>
                        </a:rPr>
                        <a:t>يَسُوعُ الْمَسِيح صَامَ عَنَّا، أَرْبَعِينَ يَوْمًا وَأَرْبَعِينَ لَيْلَةً. </a:t>
                      </a:r>
                      <a:endParaRPr lang="ar-AE" sz="5400" b="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0"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0" dirty="0">
                          <a:solidFill>
                            <a:schemeClr val="tx1"/>
                          </a:solidFill>
                          <a:latin typeface="Book Antiqua" panose="02040602050305030304" pitchFamily="18" charset="0"/>
                        </a:rPr>
                        <a:t>Jésus-Christ a jeûné pour nous, </a:t>
                      </a:r>
                      <a:br>
                        <a:rPr lang="fr-FR" sz="4000" b="0" dirty="0">
                          <a:solidFill>
                            <a:schemeClr val="tx1"/>
                          </a:solidFill>
                          <a:latin typeface="Book Antiqua" panose="02040602050305030304" pitchFamily="18" charset="0"/>
                        </a:rPr>
                      </a:br>
                      <a:r>
                        <a:rPr lang="fr-FR" sz="4000" b="0" dirty="0">
                          <a:solidFill>
                            <a:schemeClr val="tx1"/>
                          </a:solidFill>
                          <a:latin typeface="Book Antiqua" panose="02040602050305030304" pitchFamily="18" charset="0"/>
                        </a:rPr>
                        <a:t>quarante jours et quarante nuits.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4241542462"/>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42450-8819-E7F1-0D87-032ABF8C6DAA}"/>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8795AE9E-9B39-1149-426E-C3E856F647B2}"/>
              </a:ext>
            </a:extLst>
          </p:cNvPr>
          <p:cNvGraphicFramePr>
            <a:graphicFrameLocks noGrp="1"/>
          </p:cNvGraphicFramePr>
          <p:nvPr>
            <p:extLst>
              <p:ext uri="{D42A27DB-BD31-4B8C-83A1-F6EECF244321}">
                <p14:modId xmlns:p14="http://schemas.microsoft.com/office/powerpoint/2010/main" val="318177875"/>
              </p:ext>
            </p:extLst>
          </p:nvPr>
        </p:nvGraphicFramePr>
        <p:xfrm>
          <a:off x="426000" y="219327"/>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dirty="0">
                          <a:solidFill>
                            <a:schemeClr val="tx1"/>
                          </a:solidFill>
                          <a:latin typeface="CS Avva Shenouda" panose="020B7200000000000000" pitchFamily="34" charset="0"/>
                        </a:rPr>
                        <a:t>¿ `Cmou `erof qen hankumbalon `enece tou`cmy @ =a=l.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kern="1200" dirty="0" err="1">
                          <a:solidFill>
                            <a:schemeClr val="tx1"/>
                          </a:solidFill>
                          <a:latin typeface="Arial" panose="020B0604020202020204" pitchFamily="34" charset="0"/>
                          <a:ea typeface="+mn-ea"/>
                          <a:cs typeface="+mn-cs"/>
                        </a:rPr>
                        <a:t>سَبِّحُوهُ</a:t>
                      </a:r>
                      <a:r>
                        <a:rPr lang="ar-AE" sz="5400" kern="1200" dirty="0">
                          <a:solidFill>
                            <a:schemeClr val="tx1"/>
                          </a:solidFill>
                          <a:latin typeface="Arial" panose="020B0604020202020204" pitchFamily="34" charset="0"/>
                          <a:ea typeface="+mn-ea"/>
                          <a:cs typeface="+mn-cs"/>
                        </a:rPr>
                        <a:t> بِصُنُوجٍ حَسَنَةِ الصَّوْتِ، </a:t>
                      </a:r>
                      <a:r>
                        <a:rPr lang="ar-AE" sz="5400" kern="1200" dirty="0" err="1">
                          <a:solidFill>
                            <a:schemeClr val="tx1"/>
                          </a:solidFill>
                          <a:latin typeface="Arial" panose="020B0604020202020204" pitchFamily="34" charset="0"/>
                          <a:ea typeface="+mn-ea"/>
                          <a:cs typeface="+mn-cs"/>
                        </a:rPr>
                        <a:t>هَلِّلُويَا</a:t>
                      </a:r>
                      <a:r>
                        <a:rPr lang="ar-AE" sz="5400" kern="1200" dirty="0">
                          <a:solidFill>
                            <a:schemeClr val="tx1"/>
                          </a:solidFill>
                          <a:latin typeface="Arial" panose="020B0604020202020204" pitchFamily="34" charset="0"/>
                          <a:ea typeface="+mn-ea"/>
                          <a:cs typeface="+mn-cs"/>
                        </a:rPr>
                        <a:t>.</a:t>
                      </a:r>
                      <a:r>
                        <a:rPr lang="fr-FR" sz="5400" kern="1200" dirty="0">
                          <a:solidFill>
                            <a:schemeClr val="tx1"/>
                          </a:solidFill>
                          <a:latin typeface="Arial" panose="020B0604020202020204" pitchFamily="34" charset="0"/>
                          <a:ea typeface="+mn-ea"/>
                          <a:cs typeface="+mn-cs"/>
                        </a:rPr>
                        <a:t> </a:t>
                      </a:r>
                      <a:endParaRPr lang="ar-AE" sz="5400" kern="1200" dirty="0" err="1">
                        <a:solidFill>
                          <a:schemeClr val="tx1"/>
                        </a:solidFill>
                        <a:latin typeface="Arial" panose="020B0604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1"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1" dirty="0">
                          <a:solidFill>
                            <a:schemeClr val="tx1"/>
                          </a:solidFill>
                          <a:latin typeface="Book Antiqua" panose="02040602050305030304" pitchFamily="18" charset="0"/>
                        </a:rPr>
                        <a:t>Louez-Le par les cymbales sonores, </a:t>
                      </a:r>
                      <a:br>
                        <a:rPr lang="fr-FR" sz="4000" b="1" dirty="0">
                          <a:solidFill>
                            <a:schemeClr val="tx1"/>
                          </a:solidFill>
                          <a:latin typeface="Book Antiqua" panose="02040602050305030304" pitchFamily="18" charset="0"/>
                        </a:rPr>
                      </a:br>
                      <a:r>
                        <a:rPr lang="fr-FR" sz="4000" b="1" dirty="0">
                          <a:solidFill>
                            <a:schemeClr val="tx1"/>
                          </a:solidFill>
                          <a:latin typeface="Book Antiqua" panose="02040602050305030304" pitchFamily="18" charset="0"/>
                        </a:rPr>
                        <a:t>alléluia.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4067961793"/>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3328C-4774-7D21-A9C9-BE7875652D81}"/>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7F303123-595C-D4D8-B708-ACB4D74C9956}"/>
              </a:ext>
            </a:extLst>
          </p:cNvPr>
          <p:cNvGraphicFramePr>
            <a:graphicFrameLocks noGrp="1"/>
          </p:cNvGraphicFramePr>
          <p:nvPr/>
        </p:nvGraphicFramePr>
        <p:xfrm>
          <a:off x="426000" y="517910"/>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b="0" dirty="0">
                          <a:solidFill>
                            <a:schemeClr val="tx1"/>
                          </a:solidFill>
                          <a:latin typeface="CS Avva Shenouda" panose="020B7200000000000000" pitchFamily="34" charset="0"/>
                        </a:rPr>
                        <a:t>`A I=y=c P=,=c ernycteuin `e`hryi `ejwn @ </a:t>
                      </a:r>
                      <a:br>
                        <a:rPr lang="pt-BR" sz="4400" b="0" dirty="0">
                          <a:solidFill>
                            <a:schemeClr val="tx1"/>
                          </a:solidFill>
                          <a:latin typeface="CS Avva Shenouda" panose="020B7200000000000000" pitchFamily="34" charset="0"/>
                        </a:rPr>
                      </a:br>
                      <a:r>
                        <a:rPr lang="pt-BR" sz="4400" b="0" dirty="0">
                          <a:solidFill>
                            <a:schemeClr val="tx1"/>
                          </a:solidFill>
                          <a:latin typeface="CS Avva Shenouda" panose="020B7200000000000000" pitchFamily="34" charset="0"/>
                        </a:rPr>
                        <a:t>`n`hme `n`ehoou nem `hme `n`ejwrh.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b="0" kern="1200">
                          <a:solidFill>
                            <a:schemeClr val="tx1"/>
                          </a:solidFill>
                          <a:latin typeface="+mn-lt"/>
                          <a:ea typeface="+mn-ea"/>
                          <a:cs typeface="+mn-cs"/>
                        </a:rPr>
                        <a:t>يَسُوعُ الْمَسِيح صَامَ عَنَّا، أَرْبَعِينَ يَوْمًا وَأَرْبَعِينَ لَيْلَةً. </a:t>
                      </a:r>
                      <a:endParaRPr lang="ar-AE" sz="5400" b="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0"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0" dirty="0">
                          <a:solidFill>
                            <a:schemeClr val="tx1"/>
                          </a:solidFill>
                          <a:latin typeface="Book Antiqua" panose="02040602050305030304" pitchFamily="18" charset="0"/>
                        </a:rPr>
                        <a:t>Jésus-Christ a jeûné pour nous, </a:t>
                      </a:r>
                      <a:br>
                        <a:rPr lang="fr-FR" sz="4000" b="0" dirty="0">
                          <a:solidFill>
                            <a:schemeClr val="tx1"/>
                          </a:solidFill>
                          <a:latin typeface="Book Antiqua" panose="02040602050305030304" pitchFamily="18" charset="0"/>
                        </a:rPr>
                      </a:br>
                      <a:r>
                        <a:rPr lang="fr-FR" sz="4000" b="0" dirty="0">
                          <a:solidFill>
                            <a:schemeClr val="tx1"/>
                          </a:solidFill>
                          <a:latin typeface="Book Antiqua" panose="02040602050305030304" pitchFamily="18" charset="0"/>
                        </a:rPr>
                        <a:t>quarante jours et quarante nuits.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1491267377"/>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9C1A6-D5B0-6A5F-7031-17A4E9E2387E}"/>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098D7354-B98B-ECD3-AE69-34CFDF0B7F5D}"/>
              </a:ext>
            </a:extLst>
          </p:cNvPr>
          <p:cNvGraphicFramePr>
            <a:graphicFrameLocks noGrp="1"/>
          </p:cNvGraphicFramePr>
          <p:nvPr>
            <p:extLst>
              <p:ext uri="{D42A27DB-BD31-4B8C-83A1-F6EECF244321}">
                <p14:modId xmlns:p14="http://schemas.microsoft.com/office/powerpoint/2010/main" val="1745824784"/>
              </p:ext>
            </p:extLst>
          </p:nvPr>
        </p:nvGraphicFramePr>
        <p:xfrm>
          <a:off x="426000" y="219327"/>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dirty="0">
                          <a:solidFill>
                            <a:schemeClr val="tx1"/>
                          </a:solidFill>
                          <a:latin typeface="CS Avva Shenouda" panose="020B7200000000000000" pitchFamily="34" charset="0"/>
                        </a:rPr>
                        <a:t>`Cmou `erof qen hankumbalon `nte oueslylou`i @ =a=l.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kern="1200" dirty="0" err="1">
                          <a:solidFill>
                            <a:schemeClr val="tx1"/>
                          </a:solidFill>
                          <a:latin typeface="Arial" panose="020B0604020202020204" pitchFamily="34" charset="0"/>
                          <a:ea typeface="+mn-ea"/>
                          <a:cs typeface="+mn-cs"/>
                        </a:rPr>
                        <a:t>سَبِّحُوهُ</a:t>
                      </a:r>
                      <a:r>
                        <a:rPr lang="ar-AE" sz="5400" kern="1200" dirty="0">
                          <a:solidFill>
                            <a:schemeClr val="tx1"/>
                          </a:solidFill>
                          <a:latin typeface="Arial" panose="020B0604020202020204" pitchFamily="34" charset="0"/>
                          <a:ea typeface="+mn-ea"/>
                          <a:cs typeface="+mn-cs"/>
                        </a:rPr>
                        <a:t> بِصُنُوجِ التَّهْلِيلِ، </a:t>
                      </a:r>
                      <a:r>
                        <a:rPr lang="ar-AE" sz="5400" kern="1200" dirty="0" err="1">
                          <a:solidFill>
                            <a:schemeClr val="tx1"/>
                          </a:solidFill>
                          <a:latin typeface="Arial" panose="020B0604020202020204" pitchFamily="34" charset="0"/>
                          <a:ea typeface="+mn-ea"/>
                          <a:cs typeface="+mn-cs"/>
                        </a:rPr>
                        <a:t>هَلِّلُويَا</a:t>
                      </a:r>
                      <a:r>
                        <a:rPr lang="ar-AE" sz="5400" kern="1200" dirty="0">
                          <a:solidFill>
                            <a:schemeClr val="tx1"/>
                          </a:solidFill>
                          <a:latin typeface="Arial" panose="020B0604020202020204" pitchFamily="34" charset="0"/>
                          <a:ea typeface="+mn-ea"/>
                          <a:cs typeface="+mn-cs"/>
                        </a:rPr>
                        <a:t>.</a:t>
                      </a:r>
                      <a:r>
                        <a:rPr lang="fr-FR" sz="5400" kern="1200" dirty="0">
                          <a:solidFill>
                            <a:schemeClr val="tx1"/>
                          </a:solidFill>
                          <a:latin typeface="Arial" panose="020B0604020202020204" pitchFamily="34" charset="0"/>
                          <a:ea typeface="+mn-ea"/>
                          <a:cs typeface="+mn-cs"/>
                        </a:rPr>
                        <a:t> </a:t>
                      </a:r>
                      <a:endParaRPr lang="ar-AE" sz="5400" kern="1200" dirty="0" err="1">
                        <a:solidFill>
                          <a:schemeClr val="tx1"/>
                        </a:solidFill>
                        <a:latin typeface="Arial" panose="020B0604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1"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1" dirty="0">
                          <a:solidFill>
                            <a:schemeClr val="tx1"/>
                          </a:solidFill>
                          <a:latin typeface="Book Antiqua" panose="02040602050305030304" pitchFamily="18" charset="0"/>
                        </a:rPr>
                        <a:t>Louez-Le par les cymbales triomphantes, </a:t>
                      </a:r>
                      <a:br>
                        <a:rPr lang="fr-FR" sz="4000" b="1" dirty="0">
                          <a:solidFill>
                            <a:schemeClr val="tx1"/>
                          </a:solidFill>
                          <a:latin typeface="Book Antiqua" panose="02040602050305030304" pitchFamily="18" charset="0"/>
                        </a:rPr>
                      </a:br>
                      <a:r>
                        <a:rPr lang="fr-FR" sz="4000" b="1" dirty="0">
                          <a:solidFill>
                            <a:schemeClr val="tx1"/>
                          </a:solidFill>
                          <a:latin typeface="Book Antiqua" panose="02040602050305030304" pitchFamily="18" charset="0"/>
                        </a:rPr>
                        <a:t>alléluia.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
        <p:nvSpPr>
          <p:cNvPr id="5" name="Rectangle 4">
            <a:hlinkClick r:id="rId2" action="ppaction://hlinksldjump"/>
            <a:extLst>
              <a:ext uri="{FF2B5EF4-FFF2-40B4-BE49-F238E27FC236}">
                <a16:creationId xmlns:a16="http://schemas.microsoft.com/office/drawing/2014/main" id="{89C4C258-E54A-B410-1032-9A9F8FF184AD}"/>
              </a:ext>
            </a:extLst>
          </p:cNvPr>
          <p:cNvSpPr/>
          <p:nvPr/>
        </p:nvSpPr>
        <p:spPr>
          <a:xfrm>
            <a:off x="7199444" y="6353944"/>
            <a:ext cx="499255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2133"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Retour Vers « Louez Dieu –</a:t>
            </a:r>
            <a:r>
              <a:rPr kumimoji="0" lang="ar-EG" sz="2667" b="0"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سَبِّحُوا الله </a:t>
            </a:r>
            <a:r>
              <a:rPr kumimoji="0" lang="fr-FR" sz="2667"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 </a:t>
            </a:r>
            <a:r>
              <a:rPr kumimoji="0" lang="fr-FR" sz="2133"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a:t>
            </a:r>
            <a:endParaRPr kumimoji="0" lang="fr-FR" sz="2133"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3671577372"/>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8C027-3ADF-A43E-8381-A7B3FF387672}"/>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E97C8853-074F-54B4-F059-35B775E0B9C3}"/>
              </a:ext>
            </a:extLst>
          </p:cNvPr>
          <p:cNvGraphicFramePr>
            <a:graphicFrameLocks noGrp="1"/>
          </p:cNvGraphicFramePr>
          <p:nvPr/>
        </p:nvGraphicFramePr>
        <p:xfrm>
          <a:off x="426000" y="517910"/>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b="0" dirty="0">
                          <a:solidFill>
                            <a:schemeClr val="tx1"/>
                          </a:solidFill>
                          <a:latin typeface="CS Avva Shenouda" panose="020B7200000000000000" pitchFamily="34" charset="0"/>
                        </a:rPr>
                        <a:t>`A I=y=c P=,=c ernycteuin `e`hryi `ejwn @ </a:t>
                      </a:r>
                      <a:br>
                        <a:rPr lang="pt-BR" sz="4400" b="0" dirty="0">
                          <a:solidFill>
                            <a:schemeClr val="tx1"/>
                          </a:solidFill>
                          <a:latin typeface="CS Avva Shenouda" panose="020B7200000000000000" pitchFamily="34" charset="0"/>
                        </a:rPr>
                      </a:br>
                      <a:r>
                        <a:rPr lang="pt-BR" sz="4400" b="0" dirty="0">
                          <a:solidFill>
                            <a:schemeClr val="tx1"/>
                          </a:solidFill>
                          <a:latin typeface="CS Avva Shenouda" panose="020B7200000000000000" pitchFamily="34" charset="0"/>
                        </a:rPr>
                        <a:t>`n`hme `n`ehoou nem `hme `n`ejwrh.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b="0" kern="1200">
                          <a:solidFill>
                            <a:schemeClr val="tx1"/>
                          </a:solidFill>
                          <a:latin typeface="+mn-lt"/>
                          <a:ea typeface="+mn-ea"/>
                          <a:cs typeface="+mn-cs"/>
                        </a:rPr>
                        <a:t>يَسُوعُ الْمَسِيح صَامَ عَنَّا، أَرْبَعِينَ يَوْمًا وَأَرْبَعِينَ لَيْلَةً. </a:t>
                      </a:r>
                      <a:endParaRPr lang="ar-AE" sz="5400" b="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0"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0" dirty="0">
                          <a:solidFill>
                            <a:schemeClr val="tx1"/>
                          </a:solidFill>
                          <a:latin typeface="Book Antiqua" panose="02040602050305030304" pitchFamily="18" charset="0"/>
                        </a:rPr>
                        <a:t>Jésus-Christ a jeûné pour nous, </a:t>
                      </a:r>
                      <a:br>
                        <a:rPr lang="fr-FR" sz="4000" b="0" dirty="0">
                          <a:solidFill>
                            <a:schemeClr val="tx1"/>
                          </a:solidFill>
                          <a:latin typeface="Book Antiqua" panose="02040602050305030304" pitchFamily="18" charset="0"/>
                        </a:rPr>
                      </a:br>
                      <a:r>
                        <a:rPr lang="fr-FR" sz="4000" b="0" dirty="0">
                          <a:solidFill>
                            <a:schemeClr val="tx1"/>
                          </a:solidFill>
                          <a:latin typeface="Book Antiqua" panose="02040602050305030304" pitchFamily="18" charset="0"/>
                        </a:rPr>
                        <a:t>quarante jours et quarante nuits.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
        <p:nvSpPr>
          <p:cNvPr id="2" name="Rectangle 1">
            <a:hlinkClick r:id="rId2" action="ppaction://hlinksldjump"/>
            <a:extLst>
              <a:ext uri="{FF2B5EF4-FFF2-40B4-BE49-F238E27FC236}">
                <a16:creationId xmlns:a16="http://schemas.microsoft.com/office/drawing/2014/main" id="{59050276-2B39-8120-6E43-EA43DC34F0AC}"/>
              </a:ext>
            </a:extLst>
          </p:cNvPr>
          <p:cNvSpPr/>
          <p:nvPr/>
        </p:nvSpPr>
        <p:spPr>
          <a:xfrm>
            <a:off x="7199444" y="6353944"/>
            <a:ext cx="499255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2133"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Retour Vers « Louez Dieu –</a:t>
            </a:r>
            <a:r>
              <a:rPr kumimoji="0" lang="ar-EG" sz="2667" b="0"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سَبِّحُوا الله </a:t>
            </a:r>
            <a:r>
              <a:rPr kumimoji="0" lang="fr-FR" sz="2667"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 </a:t>
            </a:r>
            <a:r>
              <a:rPr kumimoji="0" lang="fr-FR" sz="2133"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a:t>
            </a:r>
            <a:endParaRPr kumimoji="0" lang="fr-FR" sz="2133"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771247922"/>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CA2E8-B9C6-E40E-469E-20B655DFAC5F}"/>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CFF64629-C7AC-8C3A-B1B5-EAA31333D807}"/>
              </a:ext>
            </a:extLst>
          </p:cNvPr>
          <p:cNvGraphicFramePr>
            <a:graphicFrameLocks noGrp="1"/>
          </p:cNvGraphicFramePr>
          <p:nvPr>
            <p:extLst>
              <p:ext uri="{D42A27DB-BD31-4B8C-83A1-F6EECF244321}">
                <p14:modId xmlns:p14="http://schemas.microsoft.com/office/powerpoint/2010/main" val="3007705547"/>
              </p:ext>
            </p:extLst>
          </p:nvPr>
        </p:nvGraphicFramePr>
        <p:xfrm>
          <a:off x="426000" y="219327"/>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dirty="0">
                          <a:solidFill>
                            <a:schemeClr val="tx1"/>
                          </a:solidFill>
                          <a:latin typeface="CS Avva Shenouda" panose="020B7200000000000000" pitchFamily="34" charset="0"/>
                        </a:rPr>
                        <a:t>¿ Nifi niben marou`cmou tyrou `e`Vran `m`P¡ Pennou] @ =a=l.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kern="1200" dirty="0">
                          <a:solidFill>
                            <a:schemeClr val="tx1"/>
                          </a:solidFill>
                          <a:latin typeface="Arial" panose="020B0604020202020204" pitchFamily="34" charset="0"/>
                          <a:ea typeface="+mn-ea"/>
                          <a:cs typeface="+mn-cs"/>
                        </a:rPr>
                        <a:t>كُلُّ نَسَمَةٍ فَلْتُسَبِّحِ اسْمَ الرَّبِّ إِلَهِنَا، </a:t>
                      </a:r>
                      <a:r>
                        <a:rPr lang="ar-AE" sz="5400" kern="1200" dirty="0" err="1">
                          <a:solidFill>
                            <a:schemeClr val="tx1"/>
                          </a:solidFill>
                          <a:latin typeface="Arial" panose="020B0604020202020204" pitchFamily="34" charset="0"/>
                          <a:ea typeface="+mn-ea"/>
                          <a:cs typeface="+mn-cs"/>
                        </a:rPr>
                        <a:t>هَلِّلُويَا</a:t>
                      </a:r>
                      <a:r>
                        <a:rPr lang="ar-AE" sz="5400" kern="1200" dirty="0">
                          <a:solidFill>
                            <a:schemeClr val="tx1"/>
                          </a:solidFill>
                          <a:latin typeface="Arial" panose="020B0604020202020204" pitchFamily="34" charset="0"/>
                          <a:ea typeface="+mn-ea"/>
                          <a:cs typeface="+mn-cs"/>
                        </a:rPr>
                        <a:t>.</a:t>
                      </a:r>
                      <a:r>
                        <a:rPr lang="fr-FR" sz="5400" kern="1200" dirty="0">
                          <a:solidFill>
                            <a:schemeClr val="tx1"/>
                          </a:solidFill>
                          <a:latin typeface="Arial" panose="020B0604020202020204" pitchFamily="34" charset="0"/>
                          <a:ea typeface="+mn-ea"/>
                          <a:cs typeface="+mn-cs"/>
                        </a:rPr>
                        <a:t> </a:t>
                      </a:r>
                      <a:endParaRPr lang="ar-AE" sz="5400" kern="1200" dirty="0" err="1">
                        <a:solidFill>
                          <a:schemeClr val="tx1"/>
                        </a:solidFill>
                        <a:latin typeface="Arial" panose="020B0604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1"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1" dirty="0">
                          <a:solidFill>
                            <a:schemeClr val="tx1"/>
                          </a:solidFill>
                          <a:latin typeface="Book Antiqua" panose="02040602050305030304" pitchFamily="18" charset="0"/>
                        </a:rPr>
                        <a:t>Que tout ce qui respire loue le Nom du Seigneur notre Dieu, alléluia.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
        <p:nvSpPr>
          <p:cNvPr id="6" name="Rectangle 5">
            <a:hlinkClick r:id="rId2" action="ppaction://hlinksldjump"/>
            <a:extLst>
              <a:ext uri="{FF2B5EF4-FFF2-40B4-BE49-F238E27FC236}">
                <a16:creationId xmlns:a16="http://schemas.microsoft.com/office/drawing/2014/main" id="{EFCA8587-2338-4275-F3F2-A2DD6621C9F4}"/>
              </a:ext>
            </a:extLst>
          </p:cNvPr>
          <p:cNvSpPr/>
          <p:nvPr/>
        </p:nvSpPr>
        <p:spPr>
          <a:xfrm>
            <a:off x="7199444" y="6353944"/>
            <a:ext cx="499255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2133"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Retour Vers « Louez Dieu –</a:t>
            </a:r>
            <a:r>
              <a:rPr kumimoji="0" lang="ar-EG" sz="2667" b="0"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سَبِّحُوا الله </a:t>
            </a:r>
            <a:r>
              <a:rPr kumimoji="0" lang="fr-FR" sz="2667"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 </a:t>
            </a:r>
            <a:r>
              <a:rPr kumimoji="0" lang="fr-FR" sz="2133"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a:t>
            </a:r>
            <a:endParaRPr kumimoji="0" lang="fr-FR" sz="2133"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24242983"/>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EF80B-A0C1-345B-CEA2-F18A80BA643A}"/>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25EB61C9-79C8-D5F9-E694-35C2EE36C8D9}"/>
              </a:ext>
            </a:extLst>
          </p:cNvPr>
          <p:cNvGraphicFramePr>
            <a:graphicFrameLocks noGrp="1"/>
          </p:cNvGraphicFramePr>
          <p:nvPr/>
        </p:nvGraphicFramePr>
        <p:xfrm>
          <a:off x="426000" y="517910"/>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b="0" dirty="0">
                          <a:solidFill>
                            <a:schemeClr val="tx1"/>
                          </a:solidFill>
                          <a:latin typeface="CS Avva Shenouda" panose="020B7200000000000000" pitchFamily="34" charset="0"/>
                        </a:rPr>
                        <a:t>`A I=y=c P=,=c ernycteuin `e`hryi `ejwn @ </a:t>
                      </a:r>
                      <a:br>
                        <a:rPr lang="pt-BR" sz="4400" b="0" dirty="0">
                          <a:solidFill>
                            <a:schemeClr val="tx1"/>
                          </a:solidFill>
                          <a:latin typeface="CS Avva Shenouda" panose="020B7200000000000000" pitchFamily="34" charset="0"/>
                        </a:rPr>
                      </a:br>
                      <a:r>
                        <a:rPr lang="pt-BR" sz="4400" b="0" dirty="0">
                          <a:solidFill>
                            <a:schemeClr val="tx1"/>
                          </a:solidFill>
                          <a:latin typeface="CS Avva Shenouda" panose="020B7200000000000000" pitchFamily="34" charset="0"/>
                        </a:rPr>
                        <a:t>`n`hme `n`ehoou nem `hme `n`ejwrh.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b="0" kern="1200">
                          <a:solidFill>
                            <a:schemeClr val="tx1"/>
                          </a:solidFill>
                          <a:latin typeface="+mn-lt"/>
                          <a:ea typeface="+mn-ea"/>
                          <a:cs typeface="+mn-cs"/>
                        </a:rPr>
                        <a:t>يَسُوعُ الْمَسِيح صَامَ عَنَّا، أَرْبَعِينَ يَوْمًا وَأَرْبَعِينَ لَيْلَةً. </a:t>
                      </a:r>
                      <a:endParaRPr lang="ar-AE" sz="5400" b="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0"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0" dirty="0">
                          <a:solidFill>
                            <a:schemeClr val="tx1"/>
                          </a:solidFill>
                          <a:latin typeface="Book Antiqua" panose="02040602050305030304" pitchFamily="18" charset="0"/>
                        </a:rPr>
                        <a:t>Jésus-Christ a jeûné pour nous, </a:t>
                      </a:r>
                      <a:br>
                        <a:rPr lang="fr-FR" sz="4000" b="0" dirty="0">
                          <a:solidFill>
                            <a:schemeClr val="tx1"/>
                          </a:solidFill>
                          <a:latin typeface="Book Antiqua" panose="02040602050305030304" pitchFamily="18" charset="0"/>
                        </a:rPr>
                      </a:br>
                      <a:r>
                        <a:rPr lang="fr-FR" sz="4000" b="0" dirty="0">
                          <a:solidFill>
                            <a:schemeClr val="tx1"/>
                          </a:solidFill>
                          <a:latin typeface="Book Antiqua" panose="02040602050305030304" pitchFamily="18" charset="0"/>
                        </a:rPr>
                        <a:t>quarante jours et quarante nuits.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
        <p:nvSpPr>
          <p:cNvPr id="2" name="Rectangle 1">
            <a:hlinkClick r:id="rId2" action="ppaction://hlinksldjump"/>
            <a:extLst>
              <a:ext uri="{FF2B5EF4-FFF2-40B4-BE49-F238E27FC236}">
                <a16:creationId xmlns:a16="http://schemas.microsoft.com/office/drawing/2014/main" id="{42A15989-371C-BB47-CC6A-8AE75F3E0AEF}"/>
              </a:ext>
            </a:extLst>
          </p:cNvPr>
          <p:cNvSpPr/>
          <p:nvPr/>
        </p:nvSpPr>
        <p:spPr>
          <a:xfrm>
            <a:off x="7199444" y="6353944"/>
            <a:ext cx="499255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fr-FR" sz="2133"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Retour Vers « Louez Dieu –</a:t>
            </a:r>
            <a:r>
              <a:rPr kumimoji="0" lang="ar-EG" sz="2667" b="0" i="0" u="none" strike="noStrike" kern="1200" cap="none" spc="0" normalizeH="0" baseline="0" noProof="0" dirty="0">
                <a:ln>
                  <a:noFill/>
                </a:ln>
                <a:solidFill>
                  <a:schemeClr val="tx1"/>
                </a:solidFill>
                <a:effectLst/>
                <a:uLnTx/>
                <a:uFillTx/>
                <a:latin typeface="Calibri"/>
                <a:ea typeface="+mn-ea"/>
                <a:cs typeface="Arial" panose="020B0604020202020204" pitchFamily="34" charset="0"/>
              </a:rPr>
              <a:t>سَبِّحُوا الله </a:t>
            </a:r>
            <a:r>
              <a:rPr kumimoji="0" lang="fr-FR" sz="2667"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 </a:t>
            </a:r>
            <a:r>
              <a:rPr kumimoji="0" lang="fr-FR" sz="2133" b="0" i="0" u="none" strike="noStrike" kern="1200" cap="none" spc="0" normalizeH="0" baseline="0" noProof="0" dirty="0">
                <a:ln>
                  <a:noFill/>
                </a:ln>
                <a:solidFill>
                  <a:schemeClr val="tx1"/>
                </a:solidFill>
                <a:effectLst/>
                <a:uLnTx/>
                <a:uFillTx/>
                <a:latin typeface="Book Antiqua" panose="02040602050305030304" pitchFamily="18" charset="0"/>
                <a:ea typeface="+mn-ea"/>
                <a:cs typeface="+mn-cs"/>
              </a:rPr>
              <a:t>»</a:t>
            </a:r>
            <a:endParaRPr kumimoji="0" lang="fr-FR" sz="2133"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1912257021"/>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28734-DBC5-D876-AF37-6C89B158F9A3}"/>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0BD240CF-E50F-2528-32FA-0F17018A65F2}"/>
              </a:ext>
            </a:extLst>
          </p:cNvPr>
          <p:cNvGraphicFramePr>
            <a:graphicFrameLocks noGrp="1"/>
          </p:cNvGraphicFramePr>
          <p:nvPr>
            <p:extLst>
              <p:ext uri="{D42A27DB-BD31-4B8C-83A1-F6EECF244321}">
                <p14:modId xmlns:p14="http://schemas.microsoft.com/office/powerpoint/2010/main" val="3539179933"/>
              </p:ext>
            </p:extLst>
          </p:nvPr>
        </p:nvGraphicFramePr>
        <p:xfrm>
          <a:off x="426000" y="219327"/>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l-PL" sz="4400" dirty="0">
                          <a:solidFill>
                            <a:schemeClr val="tx1"/>
                          </a:solidFill>
                          <a:latin typeface="CS Avva Shenouda" panose="020B7200000000000000" pitchFamily="34" charset="0"/>
                        </a:rPr>
                        <a:t>Doxa Patri </a:t>
                      </a:r>
                      <a:br>
                        <a:rPr lang="fr-FR" sz="4400" dirty="0">
                          <a:solidFill>
                            <a:schemeClr val="tx1"/>
                          </a:solidFill>
                          <a:latin typeface="CS Avva Shenouda" panose="020B7200000000000000" pitchFamily="34" charset="0"/>
                        </a:rPr>
                      </a:br>
                      <a:r>
                        <a:rPr lang="pl-PL" sz="4400" dirty="0">
                          <a:solidFill>
                            <a:schemeClr val="tx1"/>
                          </a:solidFill>
                          <a:latin typeface="CS Avva Shenouda" panose="020B7200000000000000" pitchFamily="34" charset="0"/>
                        </a:rPr>
                        <a:t>ke `Ui`w </a:t>
                      </a:r>
                      <a:br>
                        <a:rPr lang="fr-FR" sz="4400" dirty="0">
                          <a:solidFill>
                            <a:schemeClr val="tx1"/>
                          </a:solidFill>
                          <a:latin typeface="CS Avva Shenouda" panose="020B7200000000000000" pitchFamily="34" charset="0"/>
                        </a:rPr>
                      </a:br>
                      <a:r>
                        <a:rPr lang="pl-PL" sz="4400" dirty="0">
                          <a:solidFill>
                            <a:schemeClr val="tx1"/>
                          </a:solidFill>
                          <a:latin typeface="CS Avva Shenouda" panose="020B7200000000000000" pitchFamily="34" charset="0"/>
                        </a:rPr>
                        <a:t>ke `agi`w `Pneumati @ =a=l.</a:t>
                      </a:r>
                      <a:r>
                        <a:rPr lang="fr-FR" sz="4400" dirty="0">
                          <a:solidFill>
                            <a:schemeClr val="tx1"/>
                          </a:solidFill>
                          <a:latin typeface="CS Avva Shenouda" panose="020B7200000000000000" pitchFamily="34" charset="0"/>
                        </a:rPr>
                        <a:t> </a:t>
                      </a:r>
                      <a:endParaRPr lang="pl-PL" sz="4400" dirty="0">
                        <a:solidFill>
                          <a:schemeClr val="tx1"/>
                        </a:solidFill>
                        <a:latin typeface="CS Avva Shenouda" panose="020B7200000000000000"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kern="1200" dirty="0">
                          <a:solidFill>
                            <a:schemeClr val="tx1"/>
                          </a:solidFill>
                          <a:latin typeface="Arial" panose="020B0604020202020204" pitchFamily="34" charset="0"/>
                          <a:ea typeface="+mn-ea"/>
                          <a:cs typeface="+mn-cs"/>
                        </a:rPr>
                        <a:t>الْمَجْدُ لِلآبِ وَالِابْنِ وَالرُّوحِ الْقُدُسِ، </a:t>
                      </a:r>
                      <a:r>
                        <a:rPr lang="ar-AE" sz="5400" kern="1200" dirty="0" err="1">
                          <a:solidFill>
                            <a:schemeClr val="tx1"/>
                          </a:solidFill>
                          <a:latin typeface="Arial" panose="020B0604020202020204" pitchFamily="34" charset="0"/>
                          <a:ea typeface="+mn-ea"/>
                          <a:cs typeface="+mn-cs"/>
                        </a:rPr>
                        <a:t>هَلِّلُويَا</a:t>
                      </a:r>
                      <a:r>
                        <a:rPr lang="ar-AE" sz="5400" kern="1200" dirty="0">
                          <a:solidFill>
                            <a:schemeClr val="tx1"/>
                          </a:solidFill>
                          <a:latin typeface="Arial" panose="020B0604020202020204" pitchFamily="34" charset="0"/>
                          <a:ea typeface="+mn-ea"/>
                          <a:cs typeface="+mn-cs"/>
                        </a:rPr>
                        <a:t>.</a:t>
                      </a:r>
                      <a:r>
                        <a:rPr lang="fr-FR" sz="5400" kern="1200" dirty="0">
                          <a:solidFill>
                            <a:schemeClr val="tx1"/>
                          </a:solidFill>
                          <a:latin typeface="Arial" panose="020B0604020202020204" pitchFamily="34" charset="0"/>
                          <a:ea typeface="+mn-ea"/>
                          <a:cs typeface="+mn-cs"/>
                        </a:rPr>
                        <a:t> </a:t>
                      </a:r>
                      <a:endParaRPr lang="ar-AE" sz="5400" kern="1200" dirty="0">
                        <a:solidFill>
                          <a:schemeClr val="tx1"/>
                        </a:solidFill>
                        <a:latin typeface="Arial" panose="020B0604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1"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1" dirty="0">
                          <a:solidFill>
                            <a:schemeClr val="tx1"/>
                          </a:solidFill>
                          <a:latin typeface="Book Antiqua" panose="02040602050305030304" pitchFamily="18" charset="0"/>
                        </a:rPr>
                        <a:t>Gloire au Père et au Fils </a:t>
                      </a:r>
                      <a:br>
                        <a:rPr lang="fr-FR" sz="4000" b="1" dirty="0">
                          <a:solidFill>
                            <a:schemeClr val="tx1"/>
                          </a:solidFill>
                          <a:latin typeface="Book Antiqua" panose="02040602050305030304" pitchFamily="18" charset="0"/>
                        </a:rPr>
                      </a:br>
                      <a:r>
                        <a:rPr lang="fr-FR" sz="4000" b="1" dirty="0">
                          <a:solidFill>
                            <a:schemeClr val="tx1"/>
                          </a:solidFill>
                          <a:latin typeface="Book Antiqua" panose="02040602050305030304" pitchFamily="18" charset="0"/>
                        </a:rPr>
                        <a:t>et au Saint-Esprit, alléluia.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1698460337"/>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D50E9-7E4F-ABBF-591C-AE00588F052E}"/>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57949659-F174-340D-07D7-B55CAE7B8A46}"/>
              </a:ext>
            </a:extLst>
          </p:cNvPr>
          <p:cNvGraphicFramePr>
            <a:graphicFrameLocks noGrp="1"/>
          </p:cNvGraphicFramePr>
          <p:nvPr/>
        </p:nvGraphicFramePr>
        <p:xfrm>
          <a:off x="426000" y="517910"/>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b="0" dirty="0">
                          <a:solidFill>
                            <a:schemeClr val="tx1"/>
                          </a:solidFill>
                          <a:latin typeface="CS Avva Shenouda" panose="020B7200000000000000" pitchFamily="34" charset="0"/>
                        </a:rPr>
                        <a:t>`A I=y=c P=,=c ernycteuin `e`hryi `ejwn @ </a:t>
                      </a:r>
                      <a:br>
                        <a:rPr lang="pt-BR" sz="4400" b="0" dirty="0">
                          <a:solidFill>
                            <a:schemeClr val="tx1"/>
                          </a:solidFill>
                          <a:latin typeface="CS Avva Shenouda" panose="020B7200000000000000" pitchFamily="34" charset="0"/>
                        </a:rPr>
                      </a:br>
                      <a:r>
                        <a:rPr lang="pt-BR" sz="4400" b="0" dirty="0">
                          <a:solidFill>
                            <a:schemeClr val="tx1"/>
                          </a:solidFill>
                          <a:latin typeface="CS Avva Shenouda" panose="020B7200000000000000" pitchFamily="34" charset="0"/>
                        </a:rPr>
                        <a:t>`n`hme `n`ehoou nem `hme `n`ejwrh.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b="0" kern="1200">
                          <a:solidFill>
                            <a:schemeClr val="tx1"/>
                          </a:solidFill>
                          <a:latin typeface="+mn-lt"/>
                          <a:ea typeface="+mn-ea"/>
                          <a:cs typeface="+mn-cs"/>
                        </a:rPr>
                        <a:t>يَسُوعُ الْمَسِيح صَامَ عَنَّا، أَرْبَعِينَ يَوْمًا وَأَرْبَعِينَ لَيْلَةً. </a:t>
                      </a:r>
                      <a:endParaRPr lang="ar-AE" sz="5400" b="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0"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0" dirty="0">
                          <a:solidFill>
                            <a:schemeClr val="tx1"/>
                          </a:solidFill>
                          <a:latin typeface="Book Antiqua" panose="02040602050305030304" pitchFamily="18" charset="0"/>
                        </a:rPr>
                        <a:t>Jésus-Christ a jeûné pour nous, </a:t>
                      </a:r>
                      <a:br>
                        <a:rPr lang="fr-FR" sz="4000" b="0" dirty="0">
                          <a:solidFill>
                            <a:schemeClr val="tx1"/>
                          </a:solidFill>
                          <a:latin typeface="Book Antiqua" panose="02040602050305030304" pitchFamily="18" charset="0"/>
                        </a:rPr>
                      </a:br>
                      <a:r>
                        <a:rPr lang="fr-FR" sz="4000" b="0" dirty="0">
                          <a:solidFill>
                            <a:schemeClr val="tx1"/>
                          </a:solidFill>
                          <a:latin typeface="Book Antiqua" panose="02040602050305030304" pitchFamily="18" charset="0"/>
                        </a:rPr>
                        <a:t>quarante jours et quarante nuits.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3462042387"/>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74D61-893E-F5C9-082F-F6AEAEDB1AD2}"/>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CC3EA9B3-FF35-2196-B66E-D36FA43C34B0}"/>
              </a:ext>
            </a:extLst>
          </p:cNvPr>
          <p:cNvGraphicFramePr>
            <a:graphicFrameLocks noGrp="1"/>
          </p:cNvGraphicFramePr>
          <p:nvPr>
            <p:extLst>
              <p:ext uri="{D42A27DB-BD31-4B8C-83A1-F6EECF244321}">
                <p14:modId xmlns:p14="http://schemas.microsoft.com/office/powerpoint/2010/main" val="3723653452"/>
              </p:ext>
            </p:extLst>
          </p:nvPr>
        </p:nvGraphicFramePr>
        <p:xfrm>
          <a:off x="426000" y="219327"/>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en-US" sz="4400" dirty="0">
                          <a:solidFill>
                            <a:schemeClr val="tx1"/>
                          </a:solidFill>
                          <a:latin typeface="CS Avva Shenouda" panose="020B7200000000000000" pitchFamily="34" charset="0"/>
                        </a:rPr>
                        <a:t>¿ Ke nun </a:t>
                      </a:r>
                      <a:r>
                        <a:rPr lang="en-US" sz="4400" dirty="0" err="1">
                          <a:solidFill>
                            <a:schemeClr val="tx1"/>
                          </a:solidFill>
                          <a:latin typeface="CS Avva Shenouda" panose="020B7200000000000000" pitchFamily="34" charset="0"/>
                        </a:rPr>
                        <a:t>ke</a:t>
                      </a:r>
                      <a:r>
                        <a:rPr lang="en-US" sz="4400" dirty="0">
                          <a:solidFill>
                            <a:schemeClr val="tx1"/>
                          </a:solidFill>
                          <a:latin typeface="CS Avva Shenouda" panose="020B7200000000000000" pitchFamily="34" charset="0"/>
                        </a:rPr>
                        <a:t> `</a:t>
                      </a:r>
                      <a:r>
                        <a:rPr lang="en-US" sz="4400" dirty="0" err="1">
                          <a:solidFill>
                            <a:schemeClr val="tx1"/>
                          </a:solidFill>
                          <a:latin typeface="CS Avva Shenouda" panose="020B7200000000000000" pitchFamily="34" charset="0"/>
                        </a:rPr>
                        <a:t>a`i</a:t>
                      </a:r>
                      <a:r>
                        <a:rPr lang="en-US" sz="4400" dirty="0">
                          <a:solidFill>
                            <a:schemeClr val="tx1"/>
                          </a:solidFill>
                          <a:latin typeface="CS Avva Shenouda" panose="020B7200000000000000" pitchFamily="34" charset="0"/>
                        </a:rPr>
                        <a:t> </a:t>
                      </a:r>
                      <a:r>
                        <a:rPr lang="en-US" sz="4400" dirty="0" err="1">
                          <a:solidFill>
                            <a:schemeClr val="tx1"/>
                          </a:solidFill>
                          <a:latin typeface="CS Avva Shenouda" panose="020B7200000000000000" pitchFamily="34" charset="0"/>
                        </a:rPr>
                        <a:t>ke</a:t>
                      </a:r>
                      <a:r>
                        <a:rPr lang="en-US" sz="4400" dirty="0">
                          <a:solidFill>
                            <a:schemeClr val="tx1"/>
                          </a:solidFill>
                          <a:latin typeface="CS Avva Shenouda" panose="020B7200000000000000" pitchFamily="34" charset="0"/>
                        </a:rPr>
                        <a:t> </a:t>
                      </a:r>
                      <a:r>
                        <a:rPr lang="en-US" sz="4400" dirty="0" err="1">
                          <a:solidFill>
                            <a:schemeClr val="tx1"/>
                          </a:solidFill>
                          <a:latin typeface="CS Avva Shenouda" panose="020B7200000000000000" pitchFamily="34" charset="0"/>
                        </a:rPr>
                        <a:t>ictouc</a:t>
                      </a:r>
                      <a:r>
                        <a:rPr lang="en-US" sz="4400" dirty="0">
                          <a:solidFill>
                            <a:schemeClr val="tx1"/>
                          </a:solidFill>
                          <a:latin typeface="CS Avva Shenouda" panose="020B7200000000000000" pitchFamily="34" charset="0"/>
                        </a:rPr>
                        <a:t> `</a:t>
                      </a:r>
                      <a:r>
                        <a:rPr lang="en-US" sz="4400" dirty="0" err="1">
                          <a:solidFill>
                            <a:schemeClr val="tx1"/>
                          </a:solidFill>
                          <a:latin typeface="CS Avva Shenouda" panose="020B7200000000000000" pitchFamily="34" charset="0"/>
                        </a:rPr>
                        <a:t>e`wnac</a:t>
                      </a:r>
                      <a:r>
                        <a:rPr lang="en-US" sz="4400" dirty="0">
                          <a:solidFill>
                            <a:schemeClr val="tx1"/>
                          </a:solidFill>
                          <a:latin typeface="CS Avva Shenouda" panose="020B7200000000000000" pitchFamily="34" charset="0"/>
                        </a:rPr>
                        <a:t> </a:t>
                      </a:r>
                      <a:r>
                        <a:rPr lang="en-US" sz="4400" dirty="0" err="1">
                          <a:solidFill>
                            <a:schemeClr val="tx1"/>
                          </a:solidFill>
                          <a:latin typeface="CS Avva Shenouda" panose="020B7200000000000000" pitchFamily="34" charset="0"/>
                        </a:rPr>
                        <a:t>twn</a:t>
                      </a:r>
                      <a:r>
                        <a:rPr lang="en-US" sz="4400" dirty="0">
                          <a:solidFill>
                            <a:schemeClr val="tx1"/>
                          </a:solidFill>
                          <a:latin typeface="CS Avva Shenouda" panose="020B7200000000000000" pitchFamily="34" charset="0"/>
                        </a:rPr>
                        <a:t> `</a:t>
                      </a:r>
                      <a:r>
                        <a:rPr lang="en-US" sz="4400" dirty="0" err="1">
                          <a:solidFill>
                            <a:schemeClr val="tx1"/>
                          </a:solidFill>
                          <a:latin typeface="CS Avva Shenouda" panose="020B7200000000000000" pitchFamily="34" charset="0"/>
                        </a:rPr>
                        <a:t>e`wnwn</a:t>
                      </a:r>
                      <a:r>
                        <a:rPr lang="en-US" sz="4400" dirty="0">
                          <a:solidFill>
                            <a:schemeClr val="tx1"/>
                          </a:solidFill>
                          <a:latin typeface="CS Avva Shenouda" panose="020B7200000000000000" pitchFamily="34" charset="0"/>
                        </a:rPr>
                        <a:t> @ `</a:t>
                      </a:r>
                      <a:r>
                        <a:rPr lang="en-US" sz="4400" dirty="0" err="1">
                          <a:solidFill>
                            <a:schemeClr val="tx1"/>
                          </a:solidFill>
                          <a:latin typeface="CS Avva Shenouda" panose="020B7200000000000000" pitchFamily="34" charset="0"/>
                        </a:rPr>
                        <a:t>amyn</a:t>
                      </a:r>
                      <a:r>
                        <a:rPr lang="en-US" sz="4400" dirty="0">
                          <a:solidFill>
                            <a:schemeClr val="tx1"/>
                          </a:solidFill>
                          <a:latin typeface="CS Avva Shenouda" panose="020B7200000000000000" pitchFamily="34" charset="0"/>
                        </a:rPr>
                        <a:t> @ =a=l.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kern="1200" dirty="0">
                          <a:solidFill>
                            <a:schemeClr val="tx1"/>
                          </a:solidFill>
                          <a:latin typeface="Arial" panose="020B0604020202020204" pitchFamily="34" charset="0"/>
                          <a:ea typeface="+mn-ea"/>
                          <a:cs typeface="+mn-cs"/>
                        </a:rPr>
                        <a:t>الآنَ وَكُلُّ أَوَانٍ وَإِلَى دَهْرِ الدُّهُورِ، آمِينَ، </a:t>
                      </a:r>
                      <a:r>
                        <a:rPr lang="ar-AE" sz="5400" kern="1200" dirty="0" err="1">
                          <a:solidFill>
                            <a:schemeClr val="tx1"/>
                          </a:solidFill>
                          <a:latin typeface="Arial" panose="020B0604020202020204" pitchFamily="34" charset="0"/>
                          <a:ea typeface="+mn-ea"/>
                          <a:cs typeface="+mn-cs"/>
                        </a:rPr>
                        <a:t>هَلِّلُويَا</a:t>
                      </a:r>
                      <a:r>
                        <a:rPr lang="ar-AE" sz="5400" kern="1200" dirty="0">
                          <a:solidFill>
                            <a:schemeClr val="tx1"/>
                          </a:solidFill>
                          <a:latin typeface="Arial" panose="020B0604020202020204" pitchFamily="34" charset="0"/>
                          <a:ea typeface="+mn-ea"/>
                          <a:cs typeface="+mn-cs"/>
                        </a:rPr>
                        <a:t>.</a:t>
                      </a:r>
                      <a:r>
                        <a:rPr lang="fr-FR" sz="5400" kern="1200" dirty="0">
                          <a:solidFill>
                            <a:schemeClr val="tx1"/>
                          </a:solidFill>
                          <a:latin typeface="Arial" panose="020B0604020202020204" pitchFamily="34" charset="0"/>
                          <a:ea typeface="+mn-ea"/>
                          <a:cs typeface="+mn-cs"/>
                        </a:rPr>
                        <a:t> </a:t>
                      </a:r>
                      <a:endParaRPr lang="ar-AE" sz="5400" kern="1200" dirty="0">
                        <a:solidFill>
                          <a:schemeClr val="tx1"/>
                        </a:solidFill>
                        <a:latin typeface="Arial" panose="020B0604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1"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1" dirty="0">
                          <a:solidFill>
                            <a:schemeClr val="tx1"/>
                          </a:solidFill>
                          <a:latin typeface="Book Antiqua" panose="02040602050305030304" pitchFamily="18" charset="0"/>
                        </a:rPr>
                        <a:t>Maintenant et toujours </a:t>
                      </a:r>
                      <a:br>
                        <a:rPr lang="fr-FR" sz="4000" b="1" dirty="0">
                          <a:solidFill>
                            <a:schemeClr val="tx1"/>
                          </a:solidFill>
                          <a:latin typeface="Book Antiqua" panose="02040602050305030304" pitchFamily="18" charset="0"/>
                        </a:rPr>
                      </a:br>
                      <a:r>
                        <a:rPr lang="fr-FR" sz="4000" b="1" dirty="0">
                          <a:solidFill>
                            <a:schemeClr val="tx1"/>
                          </a:solidFill>
                          <a:latin typeface="Book Antiqua" panose="02040602050305030304" pitchFamily="18" charset="0"/>
                        </a:rPr>
                        <a:t>et dans les siècles des siècles, amen, alléluia.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3914185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40">
            <a:extLst>
              <a:ext uri="{FF2B5EF4-FFF2-40B4-BE49-F238E27FC236}">
                <a16:creationId xmlns:a16="http://schemas.microsoft.com/office/drawing/2014/main" id="{C270423E-7CC1-AE8A-95A6-077C9D8B0B17}"/>
              </a:ext>
            </a:extLst>
          </p:cNvPr>
          <p:cNvGraphicFramePr>
            <a:graphicFrameLocks noGrp="1"/>
          </p:cNvGraphicFramePr>
          <p:nvPr>
            <p:extLst>
              <p:ext uri="{D42A27DB-BD31-4B8C-83A1-F6EECF244321}">
                <p14:modId xmlns:p14="http://schemas.microsoft.com/office/powerpoint/2010/main" val="1570396654"/>
              </p:ext>
            </p:extLst>
          </p:nvPr>
        </p:nvGraphicFramePr>
        <p:xfrm>
          <a:off x="426000" y="531000"/>
          <a:ext cx="11340000" cy="5795999"/>
        </p:xfrm>
        <a:graphic>
          <a:graphicData uri="http://schemas.openxmlformats.org/drawingml/2006/table">
            <a:tbl>
              <a:tblPr/>
              <a:tblGrid>
                <a:gridCol w="3892595">
                  <a:extLst>
                    <a:ext uri="{9D8B030D-6E8A-4147-A177-3AD203B41FA5}">
                      <a16:colId xmlns:a16="http://schemas.microsoft.com/office/drawing/2014/main" val="20000"/>
                    </a:ext>
                  </a:extLst>
                </a:gridCol>
                <a:gridCol w="4222341">
                  <a:extLst>
                    <a:ext uri="{9D8B030D-6E8A-4147-A177-3AD203B41FA5}">
                      <a16:colId xmlns:a16="http://schemas.microsoft.com/office/drawing/2014/main" val="20001"/>
                    </a:ext>
                  </a:extLst>
                </a:gridCol>
                <a:gridCol w="3225064">
                  <a:extLst>
                    <a:ext uri="{9D8B030D-6E8A-4147-A177-3AD203B41FA5}">
                      <a16:colId xmlns:a16="http://schemas.microsoft.com/office/drawing/2014/main" val="20002"/>
                    </a:ext>
                  </a:extLst>
                </a:gridCol>
              </a:tblGrid>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8745">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Slyl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Prions.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صَلِّ.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1471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proceu,y</a:t>
                      </a: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b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cta;yte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Pour la prière levons-nous.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250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Iryny</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paci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Et avec votre esprit.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49095998"/>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B74F3-F473-C9B6-D5E0-89671C628E7E}"/>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0F6E937-81D4-CC9F-3B76-B592B929128F}"/>
              </a:ext>
            </a:extLst>
          </p:cNvPr>
          <p:cNvGraphicFramePr>
            <a:graphicFrameLocks noGrp="1"/>
          </p:cNvGraphicFramePr>
          <p:nvPr/>
        </p:nvGraphicFramePr>
        <p:xfrm>
          <a:off x="426000" y="517910"/>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b="0" dirty="0">
                          <a:solidFill>
                            <a:schemeClr val="tx1"/>
                          </a:solidFill>
                          <a:latin typeface="CS Avva Shenouda" panose="020B7200000000000000" pitchFamily="34" charset="0"/>
                        </a:rPr>
                        <a:t>`A I=y=c P=,=c ernycteuin `e`hryi `ejwn @ </a:t>
                      </a:r>
                      <a:br>
                        <a:rPr lang="pt-BR" sz="4400" b="0" dirty="0">
                          <a:solidFill>
                            <a:schemeClr val="tx1"/>
                          </a:solidFill>
                          <a:latin typeface="CS Avva Shenouda" panose="020B7200000000000000" pitchFamily="34" charset="0"/>
                        </a:rPr>
                      </a:br>
                      <a:r>
                        <a:rPr lang="pt-BR" sz="4400" b="0" dirty="0">
                          <a:solidFill>
                            <a:schemeClr val="tx1"/>
                          </a:solidFill>
                          <a:latin typeface="CS Avva Shenouda" panose="020B7200000000000000" pitchFamily="34" charset="0"/>
                        </a:rPr>
                        <a:t>`n`hme `n`ehoou nem `hme `n`ejwrh.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b="0" kern="1200">
                          <a:solidFill>
                            <a:schemeClr val="tx1"/>
                          </a:solidFill>
                          <a:latin typeface="+mn-lt"/>
                          <a:ea typeface="+mn-ea"/>
                          <a:cs typeface="+mn-cs"/>
                        </a:rPr>
                        <a:t>يَسُوعُ الْمَسِيح صَامَ عَنَّا، أَرْبَعِينَ يَوْمًا وَأَرْبَعِينَ لَيْلَةً. </a:t>
                      </a:r>
                      <a:endParaRPr lang="ar-AE" sz="5400" b="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0"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0" dirty="0">
                          <a:solidFill>
                            <a:schemeClr val="tx1"/>
                          </a:solidFill>
                          <a:latin typeface="Book Antiqua" panose="02040602050305030304" pitchFamily="18" charset="0"/>
                        </a:rPr>
                        <a:t>Jésus-Christ a jeûné pour nous, </a:t>
                      </a:r>
                      <a:br>
                        <a:rPr lang="fr-FR" sz="4000" b="0" dirty="0">
                          <a:solidFill>
                            <a:schemeClr val="tx1"/>
                          </a:solidFill>
                          <a:latin typeface="Book Antiqua" panose="02040602050305030304" pitchFamily="18" charset="0"/>
                        </a:rPr>
                      </a:br>
                      <a:r>
                        <a:rPr lang="fr-FR" sz="4000" b="0" dirty="0">
                          <a:solidFill>
                            <a:schemeClr val="tx1"/>
                          </a:solidFill>
                          <a:latin typeface="Book Antiqua" panose="02040602050305030304" pitchFamily="18" charset="0"/>
                        </a:rPr>
                        <a:t>quarante jours et quarante nuits.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3504511230"/>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CCC66-AC68-B190-E24F-7CE03C31FE50}"/>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BC968E0-6F3A-8587-58ED-23C89E334E25}"/>
              </a:ext>
            </a:extLst>
          </p:cNvPr>
          <p:cNvGraphicFramePr>
            <a:graphicFrameLocks noGrp="1"/>
          </p:cNvGraphicFramePr>
          <p:nvPr>
            <p:extLst>
              <p:ext uri="{D42A27DB-BD31-4B8C-83A1-F6EECF244321}">
                <p14:modId xmlns:p14="http://schemas.microsoft.com/office/powerpoint/2010/main" val="2574836543"/>
              </p:ext>
            </p:extLst>
          </p:nvPr>
        </p:nvGraphicFramePr>
        <p:xfrm>
          <a:off x="426000" y="219327"/>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en-US" sz="4400" dirty="0">
                          <a:solidFill>
                            <a:schemeClr val="tx1"/>
                          </a:solidFill>
                          <a:latin typeface="CS Avva Shenouda" panose="020B7200000000000000" pitchFamily="34" charset="0"/>
                        </a:rPr>
                        <a:t>`A=l @ =a=l. </a:t>
                      </a:r>
                      <a:br>
                        <a:rPr lang="en-US" sz="4400" dirty="0">
                          <a:solidFill>
                            <a:schemeClr val="tx1"/>
                          </a:solidFill>
                          <a:latin typeface="CS Avva Shenouda" panose="020B7200000000000000" pitchFamily="34" charset="0"/>
                        </a:rPr>
                      </a:br>
                      <a:r>
                        <a:rPr lang="en-US" sz="4400" dirty="0">
                          <a:solidFill>
                            <a:schemeClr val="tx1"/>
                          </a:solidFill>
                          <a:latin typeface="CS Avva Shenouda" panose="020B7200000000000000" pitchFamily="34" charset="0"/>
                        </a:rPr>
                        <a:t>Doxa ci `o :</a:t>
                      </a:r>
                      <a:r>
                        <a:rPr lang="en-US" sz="4400" dirty="0" err="1">
                          <a:solidFill>
                            <a:schemeClr val="tx1"/>
                          </a:solidFill>
                          <a:latin typeface="CS Avva Shenouda" panose="020B7200000000000000" pitchFamily="34" charset="0"/>
                        </a:rPr>
                        <a:t>eoc</a:t>
                      </a:r>
                      <a:r>
                        <a:rPr lang="en-US" sz="4400" dirty="0">
                          <a:solidFill>
                            <a:schemeClr val="tx1"/>
                          </a:solidFill>
                          <a:latin typeface="CS Avva Shenouda" panose="020B7200000000000000" pitchFamily="34" charset="0"/>
                        </a:rPr>
                        <a:t> `</a:t>
                      </a:r>
                      <a:r>
                        <a:rPr lang="en-US" sz="4400" dirty="0" err="1">
                          <a:solidFill>
                            <a:schemeClr val="tx1"/>
                          </a:solidFill>
                          <a:latin typeface="CS Avva Shenouda" panose="020B7200000000000000" pitchFamily="34" charset="0"/>
                        </a:rPr>
                        <a:t>ymwn</a:t>
                      </a:r>
                      <a:r>
                        <a:rPr lang="en-US" sz="4400" dirty="0">
                          <a:solidFill>
                            <a:schemeClr val="tx1"/>
                          </a:solidFill>
                          <a:latin typeface="CS Avva Shenouda" panose="020B7200000000000000" pitchFamily="34" charset="0"/>
                        </a:rPr>
                        <a:t> @ =a=l.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kern="1200" dirty="0" err="1">
                          <a:solidFill>
                            <a:schemeClr val="tx1"/>
                          </a:solidFill>
                          <a:latin typeface="Arial" panose="020B0604020202020204" pitchFamily="34" charset="0"/>
                          <a:ea typeface="+mn-ea"/>
                          <a:cs typeface="+mn-cs"/>
                        </a:rPr>
                        <a:t>هَلِّلُويَا</a:t>
                      </a:r>
                      <a:r>
                        <a:rPr lang="ar-AE" sz="5400" kern="1200" dirty="0">
                          <a:solidFill>
                            <a:schemeClr val="tx1"/>
                          </a:solidFill>
                          <a:latin typeface="Arial" panose="020B0604020202020204" pitchFamily="34" charset="0"/>
                          <a:ea typeface="+mn-ea"/>
                          <a:cs typeface="+mn-cs"/>
                        </a:rPr>
                        <a:t>، </a:t>
                      </a:r>
                      <a:r>
                        <a:rPr lang="ar-AE" sz="5400" kern="1200" dirty="0" err="1">
                          <a:solidFill>
                            <a:schemeClr val="tx1"/>
                          </a:solidFill>
                          <a:latin typeface="Arial" panose="020B0604020202020204" pitchFamily="34" charset="0"/>
                          <a:ea typeface="+mn-ea"/>
                          <a:cs typeface="+mn-cs"/>
                        </a:rPr>
                        <a:t>هَلِّلُويَا</a:t>
                      </a:r>
                      <a:r>
                        <a:rPr lang="ar-AE" sz="5400" kern="1200" dirty="0">
                          <a:solidFill>
                            <a:schemeClr val="tx1"/>
                          </a:solidFill>
                          <a:latin typeface="Arial" panose="020B0604020202020204" pitchFamily="34" charset="0"/>
                          <a:ea typeface="+mn-ea"/>
                          <a:cs typeface="+mn-cs"/>
                        </a:rPr>
                        <a:t>.</a:t>
                      </a:r>
                      <a:br>
                        <a:rPr lang="fr-FR" sz="5400" kern="1200" dirty="0">
                          <a:solidFill>
                            <a:schemeClr val="tx1"/>
                          </a:solidFill>
                          <a:latin typeface="Arial" panose="020B0604020202020204" pitchFamily="34" charset="0"/>
                          <a:ea typeface="+mn-ea"/>
                          <a:cs typeface="+mn-cs"/>
                        </a:rPr>
                      </a:br>
                      <a:r>
                        <a:rPr lang="fr-FR" sz="5400" kern="1200" dirty="0">
                          <a:solidFill>
                            <a:schemeClr val="tx1"/>
                          </a:solidFill>
                          <a:latin typeface="Arial" panose="020B0604020202020204" pitchFamily="34" charset="0"/>
                          <a:ea typeface="+mn-ea"/>
                          <a:cs typeface="+mn-cs"/>
                        </a:rPr>
                        <a:t> </a:t>
                      </a:r>
                      <a:r>
                        <a:rPr lang="ar-AE" sz="5400" kern="1200" dirty="0">
                          <a:solidFill>
                            <a:schemeClr val="tx1"/>
                          </a:solidFill>
                          <a:latin typeface="Arial" panose="020B0604020202020204" pitchFamily="34" charset="0"/>
                          <a:ea typeface="+mn-ea"/>
                          <a:cs typeface="+mn-cs"/>
                        </a:rPr>
                        <a:t>الْمَجْدُ لِإِلَهِنَا، </a:t>
                      </a:r>
                      <a:r>
                        <a:rPr lang="ar-AE" sz="5400" kern="1200" dirty="0" err="1">
                          <a:solidFill>
                            <a:schemeClr val="tx1"/>
                          </a:solidFill>
                          <a:latin typeface="Arial" panose="020B0604020202020204" pitchFamily="34" charset="0"/>
                          <a:ea typeface="+mn-ea"/>
                          <a:cs typeface="+mn-cs"/>
                        </a:rPr>
                        <a:t>هَلِّلُويَا</a:t>
                      </a:r>
                      <a:r>
                        <a:rPr lang="ar-AE" sz="5400" kern="1200" dirty="0">
                          <a:solidFill>
                            <a:schemeClr val="tx1"/>
                          </a:solidFill>
                          <a:latin typeface="Arial" panose="020B0604020202020204" pitchFamily="34" charset="0"/>
                          <a:ea typeface="+mn-ea"/>
                          <a:cs typeface="+mn-cs"/>
                        </a:rPr>
                        <a:t>.</a:t>
                      </a:r>
                      <a:r>
                        <a:rPr lang="fr-FR" sz="5400" kern="1200" dirty="0">
                          <a:solidFill>
                            <a:schemeClr val="tx1"/>
                          </a:solidFill>
                          <a:latin typeface="Arial" panose="020B0604020202020204" pitchFamily="34" charset="0"/>
                          <a:ea typeface="+mn-ea"/>
                          <a:cs typeface="+mn-cs"/>
                        </a:rPr>
                        <a:t> </a:t>
                      </a:r>
                      <a:endParaRPr lang="ar-AE" sz="5400" kern="1200" dirty="0">
                        <a:solidFill>
                          <a:schemeClr val="tx1"/>
                        </a:solidFill>
                        <a:latin typeface="Arial" panose="020B0604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1"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1" dirty="0">
                          <a:solidFill>
                            <a:schemeClr val="tx1"/>
                          </a:solidFill>
                          <a:latin typeface="Book Antiqua" panose="02040602050305030304" pitchFamily="18" charset="0"/>
                        </a:rPr>
                        <a:t>Alléluia, alléluia. </a:t>
                      </a:r>
                      <a:br>
                        <a:rPr lang="fr-FR" sz="4000" b="1" dirty="0">
                          <a:solidFill>
                            <a:schemeClr val="tx1"/>
                          </a:solidFill>
                          <a:latin typeface="Book Antiqua" panose="02040602050305030304" pitchFamily="18" charset="0"/>
                        </a:rPr>
                      </a:br>
                      <a:r>
                        <a:rPr lang="fr-FR" sz="4000" b="1" dirty="0">
                          <a:solidFill>
                            <a:schemeClr val="tx1"/>
                          </a:solidFill>
                          <a:latin typeface="Book Antiqua" panose="02040602050305030304" pitchFamily="18" charset="0"/>
                        </a:rPr>
                        <a:t>Gloire soit à notre Dieu, </a:t>
                      </a:r>
                      <a:br>
                        <a:rPr lang="fr-FR" sz="4000" b="1" dirty="0">
                          <a:solidFill>
                            <a:schemeClr val="tx1"/>
                          </a:solidFill>
                          <a:latin typeface="Book Antiqua" panose="02040602050305030304" pitchFamily="18" charset="0"/>
                        </a:rPr>
                      </a:br>
                      <a:r>
                        <a:rPr lang="fr-FR" sz="4000" b="1" dirty="0">
                          <a:solidFill>
                            <a:schemeClr val="tx1"/>
                          </a:solidFill>
                          <a:latin typeface="Book Antiqua" panose="02040602050305030304" pitchFamily="18" charset="0"/>
                        </a:rPr>
                        <a:t>alléluia.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1322896317"/>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03742-D362-0F7D-0F3D-06B1A57FAFD7}"/>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35ABA4DA-77A3-97CD-23AB-FF56EB6196EE}"/>
              </a:ext>
            </a:extLst>
          </p:cNvPr>
          <p:cNvGraphicFramePr>
            <a:graphicFrameLocks noGrp="1"/>
          </p:cNvGraphicFramePr>
          <p:nvPr/>
        </p:nvGraphicFramePr>
        <p:xfrm>
          <a:off x="426000" y="517910"/>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pt-BR" sz="4400" b="0" dirty="0">
                          <a:solidFill>
                            <a:schemeClr val="tx1"/>
                          </a:solidFill>
                          <a:latin typeface="CS Avva Shenouda" panose="020B7200000000000000" pitchFamily="34" charset="0"/>
                        </a:rPr>
                        <a:t>`A I=y=c P=,=c ernycteuin `e`hryi `ejwn @ </a:t>
                      </a:r>
                      <a:br>
                        <a:rPr lang="pt-BR" sz="4400" b="0" dirty="0">
                          <a:solidFill>
                            <a:schemeClr val="tx1"/>
                          </a:solidFill>
                          <a:latin typeface="CS Avva Shenouda" panose="020B7200000000000000" pitchFamily="34" charset="0"/>
                        </a:rPr>
                      </a:br>
                      <a:r>
                        <a:rPr lang="pt-BR" sz="4400" b="0" dirty="0">
                          <a:solidFill>
                            <a:schemeClr val="tx1"/>
                          </a:solidFill>
                          <a:latin typeface="CS Avva Shenouda" panose="020B7200000000000000" pitchFamily="34" charset="0"/>
                        </a:rPr>
                        <a:t>`n`hme `n`ehoou nem `hme `n`ejwrh.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b="0" kern="1200">
                          <a:solidFill>
                            <a:schemeClr val="tx1"/>
                          </a:solidFill>
                          <a:latin typeface="+mn-lt"/>
                          <a:ea typeface="+mn-ea"/>
                          <a:cs typeface="+mn-cs"/>
                        </a:rPr>
                        <a:t>يَسُوعُ الْمَسِيح صَامَ عَنَّا، أَرْبَعِينَ يَوْمًا وَأَرْبَعِينَ لَيْلَةً. </a:t>
                      </a:r>
                      <a:endParaRPr lang="ar-AE" sz="5400" b="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0"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0" dirty="0">
                          <a:solidFill>
                            <a:schemeClr val="tx1"/>
                          </a:solidFill>
                          <a:latin typeface="Book Antiqua" panose="02040602050305030304" pitchFamily="18" charset="0"/>
                        </a:rPr>
                        <a:t>Jésus-Christ a jeûné pour nous, </a:t>
                      </a:r>
                      <a:br>
                        <a:rPr lang="fr-FR" sz="4000" b="0" dirty="0">
                          <a:solidFill>
                            <a:schemeClr val="tx1"/>
                          </a:solidFill>
                          <a:latin typeface="Book Antiqua" panose="02040602050305030304" pitchFamily="18" charset="0"/>
                        </a:rPr>
                      </a:br>
                      <a:r>
                        <a:rPr lang="fr-FR" sz="4000" b="0" dirty="0">
                          <a:solidFill>
                            <a:schemeClr val="tx1"/>
                          </a:solidFill>
                          <a:latin typeface="Book Antiqua" panose="02040602050305030304" pitchFamily="18" charset="0"/>
                        </a:rPr>
                        <a:t>quarante jours et quarante nuits.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3534946734"/>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E67F5-375F-F5C1-2A17-454C2F9FB3F7}"/>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C5A50DFB-A7D1-5ECD-D0C9-25740EF997DE}"/>
              </a:ext>
            </a:extLst>
          </p:cNvPr>
          <p:cNvGraphicFramePr>
            <a:graphicFrameLocks noGrp="1"/>
          </p:cNvGraphicFramePr>
          <p:nvPr>
            <p:extLst>
              <p:ext uri="{D42A27DB-BD31-4B8C-83A1-F6EECF244321}">
                <p14:modId xmlns:p14="http://schemas.microsoft.com/office/powerpoint/2010/main" val="3526550623"/>
              </p:ext>
            </p:extLst>
          </p:nvPr>
        </p:nvGraphicFramePr>
        <p:xfrm>
          <a:off x="426000" y="219327"/>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en-US" sz="4400" dirty="0">
                          <a:solidFill>
                            <a:schemeClr val="tx1"/>
                          </a:solidFill>
                          <a:latin typeface="CS Avva Shenouda" panose="020B7200000000000000" pitchFamily="34" charset="0"/>
                        </a:rPr>
                        <a:t>¿ `A=l @ =a=l. </a:t>
                      </a:r>
                      <a:br>
                        <a:rPr lang="en-US" sz="4400" dirty="0">
                          <a:solidFill>
                            <a:schemeClr val="tx1"/>
                          </a:solidFill>
                          <a:latin typeface="CS Avva Shenouda" panose="020B7200000000000000" pitchFamily="34" charset="0"/>
                        </a:rPr>
                      </a:br>
                      <a:r>
                        <a:rPr lang="en-US" sz="4400" dirty="0" err="1">
                          <a:solidFill>
                            <a:schemeClr val="tx1"/>
                          </a:solidFill>
                          <a:latin typeface="CS Avva Shenouda" panose="020B7200000000000000" pitchFamily="34" charset="0"/>
                        </a:rPr>
                        <a:t>Pi`wou</a:t>
                      </a:r>
                      <a:r>
                        <a:rPr lang="en-US" sz="4400" dirty="0">
                          <a:solidFill>
                            <a:schemeClr val="tx1"/>
                          </a:solidFill>
                          <a:latin typeface="CS Avva Shenouda" panose="020B7200000000000000" pitchFamily="34" charset="0"/>
                        </a:rPr>
                        <a:t> </a:t>
                      </a:r>
                      <a:r>
                        <a:rPr lang="en-US" sz="4400" dirty="0" err="1">
                          <a:solidFill>
                            <a:schemeClr val="tx1"/>
                          </a:solidFill>
                          <a:latin typeface="CS Avva Shenouda" panose="020B7200000000000000" pitchFamily="34" charset="0"/>
                        </a:rPr>
                        <a:t>va</a:t>
                      </a:r>
                      <a:r>
                        <a:rPr lang="en-US" sz="4400" dirty="0">
                          <a:solidFill>
                            <a:schemeClr val="tx1"/>
                          </a:solidFill>
                          <a:latin typeface="CS Avva Shenouda" panose="020B7200000000000000" pitchFamily="34" charset="0"/>
                        </a:rPr>
                        <a:t> </a:t>
                      </a:r>
                      <a:r>
                        <a:rPr lang="en-US" sz="4400" dirty="0" err="1">
                          <a:solidFill>
                            <a:schemeClr val="tx1"/>
                          </a:solidFill>
                          <a:latin typeface="CS Avva Shenouda" panose="020B7200000000000000" pitchFamily="34" charset="0"/>
                        </a:rPr>
                        <a:t>Pennou</a:t>
                      </a:r>
                      <a:r>
                        <a:rPr lang="en-US" sz="4400" dirty="0">
                          <a:solidFill>
                            <a:schemeClr val="tx1"/>
                          </a:solidFill>
                          <a:latin typeface="CS Avva Shenouda" panose="020B7200000000000000" pitchFamily="34" charset="0"/>
                        </a:rPr>
                        <a:t>] pe @ =a=l.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kern="1200" dirty="0" err="1">
                          <a:solidFill>
                            <a:schemeClr val="tx1"/>
                          </a:solidFill>
                          <a:latin typeface="Arial" panose="020B0604020202020204" pitchFamily="34" charset="0"/>
                          <a:ea typeface="+mn-ea"/>
                          <a:cs typeface="+mn-cs"/>
                        </a:rPr>
                        <a:t>هَلِّلُويَا</a:t>
                      </a:r>
                      <a:r>
                        <a:rPr lang="ar-AE" sz="5400" kern="1200" dirty="0">
                          <a:solidFill>
                            <a:schemeClr val="tx1"/>
                          </a:solidFill>
                          <a:latin typeface="Arial" panose="020B0604020202020204" pitchFamily="34" charset="0"/>
                          <a:ea typeface="+mn-ea"/>
                          <a:cs typeface="+mn-cs"/>
                        </a:rPr>
                        <a:t>، </a:t>
                      </a:r>
                      <a:r>
                        <a:rPr lang="ar-AE" sz="5400" kern="1200" dirty="0" err="1">
                          <a:solidFill>
                            <a:schemeClr val="tx1"/>
                          </a:solidFill>
                          <a:latin typeface="Arial" panose="020B0604020202020204" pitchFamily="34" charset="0"/>
                          <a:ea typeface="+mn-ea"/>
                          <a:cs typeface="+mn-cs"/>
                        </a:rPr>
                        <a:t>هَلِّلُويَا</a:t>
                      </a:r>
                      <a:r>
                        <a:rPr lang="ar-AE" sz="5400" kern="1200" dirty="0">
                          <a:solidFill>
                            <a:schemeClr val="tx1"/>
                          </a:solidFill>
                          <a:latin typeface="Arial" panose="020B0604020202020204" pitchFamily="34" charset="0"/>
                          <a:ea typeface="+mn-ea"/>
                          <a:cs typeface="+mn-cs"/>
                        </a:rPr>
                        <a:t>.</a:t>
                      </a:r>
                      <a:br>
                        <a:rPr lang="fr-FR" sz="5400" kern="1200" dirty="0">
                          <a:solidFill>
                            <a:schemeClr val="tx1"/>
                          </a:solidFill>
                          <a:latin typeface="Arial" panose="020B0604020202020204" pitchFamily="34" charset="0"/>
                          <a:ea typeface="+mn-ea"/>
                          <a:cs typeface="+mn-cs"/>
                        </a:rPr>
                      </a:br>
                      <a:r>
                        <a:rPr lang="fr-FR" sz="5400" kern="1200" dirty="0">
                          <a:solidFill>
                            <a:schemeClr val="tx1"/>
                          </a:solidFill>
                          <a:latin typeface="Arial" panose="020B0604020202020204" pitchFamily="34" charset="0"/>
                          <a:ea typeface="+mn-ea"/>
                          <a:cs typeface="+mn-cs"/>
                        </a:rPr>
                        <a:t> </a:t>
                      </a:r>
                      <a:r>
                        <a:rPr lang="ar-AE" sz="5400" kern="1200" dirty="0">
                          <a:solidFill>
                            <a:schemeClr val="tx1"/>
                          </a:solidFill>
                          <a:latin typeface="Arial" panose="020B0604020202020204" pitchFamily="34" charset="0"/>
                          <a:ea typeface="+mn-ea"/>
                          <a:cs typeface="+mn-cs"/>
                        </a:rPr>
                        <a:t>الْمَجْدُ لِإِلَهِنَا، </a:t>
                      </a:r>
                      <a:r>
                        <a:rPr lang="ar-AE" sz="5400" kern="1200" dirty="0" err="1">
                          <a:solidFill>
                            <a:schemeClr val="tx1"/>
                          </a:solidFill>
                          <a:latin typeface="Arial" panose="020B0604020202020204" pitchFamily="34" charset="0"/>
                          <a:ea typeface="+mn-ea"/>
                          <a:cs typeface="+mn-cs"/>
                        </a:rPr>
                        <a:t>هَلِّلُويَا</a:t>
                      </a:r>
                      <a:r>
                        <a:rPr lang="ar-AE" sz="5400" kern="1200" dirty="0">
                          <a:solidFill>
                            <a:schemeClr val="tx1"/>
                          </a:solidFill>
                          <a:latin typeface="Arial" panose="020B0604020202020204" pitchFamily="34" charset="0"/>
                          <a:ea typeface="+mn-ea"/>
                          <a:cs typeface="+mn-cs"/>
                        </a:rPr>
                        <a:t>.</a:t>
                      </a:r>
                      <a:r>
                        <a:rPr lang="fr-FR" sz="5400" kern="1200" dirty="0">
                          <a:solidFill>
                            <a:schemeClr val="tx1"/>
                          </a:solidFill>
                          <a:latin typeface="Arial" panose="020B0604020202020204" pitchFamily="34" charset="0"/>
                          <a:ea typeface="+mn-ea"/>
                          <a:cs typeface="+mn-cs"/>
                        </a:rPr>
                        <a:t> </a:t>
                      </a:r>
                      <a:endParaRPr lang="ar-AE" sz="5400" kern="1200" dirty="0">
                        <a:solidFill>
                          <a:schemeClr val="tx1"/>
                        </a:solidFill>
                        <a:latin typeface="Arial" panose="020B0604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1"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1" dirty="0">
                          <a:solidFill>
                            <a:schemeClr val="tx1"/>
                          </a:solidFill>
                          <a:latin typeface="Book Antiqua" panose="02040602050305030304" pitchFamily="18" charset="0"/>
                        </a:rPr>
                        <a:t>Alléluia, alléluia. </a:t>
                      </a:r>
                      <a:br>
                        <a:rPr lang="fr-FR" sz="4000" b="1" dirty="0">
                          <a:solidFill>
                            <a:schemeClr val="tx1"/>
                          </a:solidFill>
                          <a:latin typeface="Book Antiqua" panose="02040602050305030304" pitchFamily="18" charset="0"/>
                        </a:rPr>
                      </a:br>
                      <a:r>
                        <a:rPr lang="fr-FR" sz="4000" b="1" dirty="0">
                          <a:solidFill>
                            <a:schemeClr val="tx1"/>
                          </a:solidFill>
                          <a:latin typeface="Book Antiqua" panose="02040602050305030304" pitchFamily="18" charset="0"/>
                        </a:rPr>
                        <a:t>Gloire soit à notre Dieu, </a:t>
                      </a:r>
                      <a:br>
                        <a:rPr lang="fr-FR" sz="4000" b="1" dirty="0">
                          <a:solidFill>
                            <a:schemeClr val="tx1"/>
                          </a:solidFill>
                          <a:latin typeface="Book Antiqua" panose="02040602050305030304" pitchFamily="18" charset="0"/>
                        </a:rPr>
                      </a:br>
                      <a:r>
                        <a:rPr lang="fr-FR" sz="4000" b="1" dirty="0">
                          <a:solidFill>
                            <a:schemeClr val="tx1"/>
                          </a:solidFill>
                          <a:latin typeface="Book Antiqua" panose="02040602050305030304" pitchFamily="18" charset="0"/>
                        </a:rPr>
                        <a:t>alléluia.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4064386639"/>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940B0-F060-2E04-DCB3-37FB93CACAF8}"/>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6ED383C7-FDD9-7752-36DF-14674ED03B32}"/>
              </a:ext>
            </a:extLst>
          </p:cNvPr>
          <p:cNvGraphicFramePr>
            <a:graphicFrameLocks noGrp="1"/>
          </p:cNvGraphicFramePr>
          <p:nvPr>
            <p:extLst>
              <p:ext uri="{D42A27DB-BD31-4B8C-83A1-F6EECF244321}">
                <p14:modId xmlns:p14="http://schemas.microsoft.com/office/powerpoint/2010/main" val="4052667362"/>
              </p:ext>
            </p:extLst>
          </p:nvPr>
        </p:nvGraphicFramePr>
        <p:xfrm>
          <a:off x="426000" y="219327"/>
          <a:ext cx="11340000" cy="5796000"/>
        </p:xfrm>
        <a:graphic>
          <a:graphicData uri="http://schemas.openxmlformats.org/drawingml/2006/table">
            <a:tbl>
              <a:tblPr firstRow="1" bandRow="1">
                <a:tableStyleId>{5940675A-B579-460E-94D1-54222C63F5DA}</a:tableStyleId>
              </a:tblPr>
              <a:tblGrid>
                <a:gridCol w="6480888">
                  <a:extLst>
                    <a:ext uri="{9D8B030D-6E8A-4147-A177-3AD203B41FA5}">
                      <a16:colId xmlns:a16="http://schemas.microsoft.com/office/drawing/2014/main" val="2627236205"/>
                    </a:ext>
                  </a:extLst>
                </a:gridCol>
                <a:gridCol w="209389">
                  <a:extLst>
                    <a:ext uri="{9D8B030D-6E8A-4147-A177-3AD203B41FA5}">
                      <a16:colId xmlns:a16="http://schemas.microsoft.com/office/drawing/2014/main" val="4274098350"/>
                    </a:ext>
                  </a:extLst>
                </a:gridCol>
                <a:gridCol w="4649723">
                  <a:extLst>
                    <a:ext uri="{9D8B030D-6E8A-4147-A177-3AD203B41FA5}">
                      <a16:colId xmlns:a16="http://schemas.microsoft.com/office/drawing/2014/main" val="1952816659"/>
                    </a:ext>
                  </a:extLst>
                </a:gridCol>
              </a:tblGrid>
              <a:tr h="3207849">
                <a:tc>
                  <a:txBody>
                    <a:bodyPr/>
                    <a:lstStyle/>
                    <a:p>
                      <a:pPr algn="just" rtl="0"/>
                      <a:r>
                        <a:rPr lang="en-US" sz="4400" dirty="0">
                          <a:solidFill>
                            <a:schemeClr val="tx1"/>
                          </a:solidFill>
                          <a:latin typeface="CS Avva Shenouda" panose="020B7200000000000000" pitchFamily="34" charset="0"/>
                        </a:rPr>
                        <a:t>I=y=c P=,=c `</a:t>
                      </a:r>
                      <a:r>
                        <a:rPr lang="en-US" sz="4400" dirty="0" err="1">
                          <a:solidFill>
                            <a:schemeClr val="tx1"/>
                          </a:solidFill>
                          <a:latin typeface="CS Avva Shenouda" panose="020B7200000000000000" pitchFamily="34" charset="0"/>
                        </a:rPr>
                        <a:t>Psyri</a:t>
                      </a:r>
                      <a:r>
                        <a:rPr lang="en-US" sz="4400" dirty="0">
                          <a:solidFill>
                            <a:schemeClr val="tx1"/>
                          </a:solidFill>
                          <a:latin typeface="CS Avva Shenouda" panose="020B7200000000000000" pitchFamily="34" charset="0"/>
                        </a:rPr>
                        <a:t> `</a:t>
                      </a:r>
                      <a:r>
                        <a:rPr lang="en-US" sz="4400" dirty="0" err="1">
                          <a:solidFill>
                            <a:schemeClr val="tx1"/>
                          </a:solidFill>
                          <a:latin typeface="CS Avva Shenouda" panose="020B7200000000000000" pitchFamily="34" charset="0"/>
                        </a:rPr>
                        <a:t>m`V</a:t>
                      </a:r>
                      <a:r>
                        <a:rPr lang="en-US" sz="4400" dirty="0">
                          <a:solidFill>
                            <a:schemeClr val="tx1"/>
                          </a:solidFill>
                          <a:latin typeface="CS Avva Shenouda" panose="020B7200000000000000" pitchFamily="34" charset="0"/>
                        </a:rPr>
                        <a:t>} @ </a:t>
                      </a:r>
                      <a:r>
                        <a:rPr lang="en-US" sz="4400" dirty="0" err="1">
                          <a:solidFill>
                            <a:schemeClr val="tx1"/>
                          </a:solidFill>
                          <a:latin typeface="CS Avva Shenouda" panose="020B7200000000000000" pitchFamily="34" charset="0"/>
                        </a:rPr>
                        <a:t>cwtem</a:t>
                      </a:r>
                      <a:r>
                        <a:rPr lang="en-US" sz="4400" dirty="0">
                          <a:solidFill>
                            <a:schemeClr val="tx1"/>
                          </a:solidFill>
                          <a:latin typeface="CS Avva Shenouda" panose="020B7200000000000000" pitchFamily="34" charset="0"/>
                        </a:rPr>
                        <a:t> `</a:t>
                      </a:r>
                      <a:r>
                        <a:rPr lang="en-US" sz="4400" dirty="0" err="1">
                          <a:solidFill>
                            <a:schemeClr val="tx1"/>
                          </a:solidFill>
                          <a:latin typeface="CS Avva Shenouda" panose="020B7200000000000000" pitchFamily="34" charset="0"/>
                        </a:rPr>
                        <a:t>eron</a:t>
                      </a:r>
                      <a:r>
                        <a:rPr lang="en-US" sz="4400" dirty="0">
                          <a:solidFill>
                            <a:schemeClr val="tx1"/>
                          </a:solidFill>
                          <a:latin typeface="CS Avva Shenouda" panose="020B7200000000000000" pitchFamily="34" charset="0"/>
                        </a:rPr>
                        <a:t> </a:t>
                      </a:r>
                      <a:r>
                        <a:rPr lang="en-US" sz="4400" dirty="0" err="1">
                          <a:solidFill>
                            <a:schemeClr val="tx1"/>
                          </a:solidFill>
                          <a:latin typeface="CS Avva Shenouda" panose="020B7200000000000000" pitchFamily="34" charset="0"/>
                        </a:rPr>
                        <a:t>ouoh</a:t>
                      </a:r>
                      <a:r>
                        <a:rPr lang="en-US" sz="4400" dirty="0">
                          <a:solidFill>
                            <a:schemeClr val="tx1"/>
                          </a:solidFill>
                          <a:latin typeface="CS Avva Shenouda" panose="020B7200000000000000" pitchFamily="34" charset="0"/>
                        </a:rPr>
                        <a:t> </a:t>
                      </a:r>
                      <a:r>
                        <a:rPr lang="en-US" sz="4400" dirty="0" err="1">
                          <a:solidFill>
                            <a:schemeClr val="tx1"/>
                          </a:solidFill>
                          <a:latin typeface="CS Avva Shenouda" panose="020B7200000000000000" pitchFamily="34" charset="0"/>
                        </a:rPr>
                        <a:t>nai</a:t>
                      </a:r>
                      <a:r>
                        <a:rPr lang="en-US" sz="4400" dirty="0">
                          <a:solidFill>
                            <a:schemeClr val="tx1"/>
                          </a:solidFill>
                          <a:latin typeface="CS Avva Shenouda" panose="020B7200000000000000" pitchFamily="34" charset="0"/>
                        </a:rPr>
                        <a:t> nan.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0"/>
                      <a:endParaRPr lang="fr-FR" sz="37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5400" kern="1200" dirty="0">
                          <a:solidFill>
                            <a:schemeClr val="tx1"/>
                          </a:solidFill>
                          <a:latin typeface="Arial" panose="020B0604020202020204" pitchFamily="34" charset="0"/>
                          <a:ea typeface="+mn-ea"/>
                          <a:cs typeface="+mn-cs"/>
                        </a:rPr>
                        <a:t>يَسُوعُ الْمَسِيحُ </a:t>
                      </a:r>
                      <a:br>
                        <a:rPr lang="fr-FR" sz="5400" kern="1200" dirty="0">
                          <a:solidFill>
                            <a:schemeClr val="tx1"/>
                          </a:solidFill>
                          <a:latin typeface="Arial" panose="020B0604020202020204" pitchFamily="34" charset="0"/>
                          <a:ea typeface="+mn-ea"/>
                          <a:cs typeface="+mn-cs"/>
                        </a:rPr>
                      </a:br>
                      <a:r>
                        <a:rPr lang="ar-AE" sz="5400" kern="1200" dirty="0">
                          <a:solidFill>
                            <a:schemeClr val="tx1"/>
                          </a:solidFill>
                          <a:latin typeface="Arial" panose="020B0604020202020204" pitchFamily="34" charset="0"/>
                          <a:ea typeface="+mn-ea"/>
                          <a:cs typeface="+mn-cs"/>
                        </a:rPr>
                        <a:t>ابْنُ الله، </a:t>
                      </a:r>
                      <a:br>
                        <a:rPr lang="fr-FR" sz="5400" kern="1200" dirty="0">
                          <a:solidFill>
                            <a:schemeClr val="tx1"/>
                          </a:solidFill>
                          <a:latin typeface="Arial" panose="020B0604020202020204" pitchFamily="34" charset="0"/>
                          <a:ea typeface="+mn-ea"/>
                          <a:cs typeface="+mn-cs"/>
                        </a:rPr>
                      </a:br>
                      <a:r>
                        <a:rPr lang="ar-AE" sz="5400" kern="1200" dirty="0">
                          <a:solidFill>
                            <a:schemeClr val="tx1"/>
                          </a:solidFill>
                          <a:latin typeface="Arial" panose="020B0604020202020204" pitchFamily="34" charset="0"/>
                          <a:ea typeface="+mn-ea"/>
                          <a:cs typeface="+mn-cs"/>
                        </a:rPr>
                        <a:t>اِسْمَعْنَا وَارْحَمْنَا.</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75557">
                <a:tc gridSpan="3">
                  <a:txBody>
                    <a:bodyPr/>
                    <a:lstStyle/>
                    <a:p>
                      <a:pPr algn="just" rtl="0"/>
                      <a:endParaRPr lang="fr-FR" sz="500" b="1" dirty="0">
                        <a:solidFill>
                          <a:schemeClr val="tx1"/>
                        </a:solidFill>
                        <a:latin typeface="Book Antiqua" panose="0204060205030503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412594">
                <a:tc gridSpan="3">
                  <a:txBody>
                    <a:bodyPr/>
                    <a:lstStyle/>
                    <a:p>
                      <a:pPr algn="ctr" rtl="0"/>
                      <a:r>
                        <a:rPr lang="fr-FR" sz="4000" b="1" dirty="0">
                          <a:solidFill>
                            <a:schemeClr val="tx1"/>
                          </a:solidFill>
                          <a:latin typeface="Book Antiqua" panose="02040602050305030304" pitchFamily="18" charset="0"/>
                        </a:rPr>
                        <a:t>Jésus-Christ le Fils de Dieu, </a:t>
                      </a:r>
                      <a:br>
                        <a:rPr lang="fr-FR" sz="4000" b="1" dirty="0">
                          <a:solidFill>
                            <a:schemeClr val="tx1"/>
                          </a:solidFill>
                          <a:latin typeface="Book Antiqua" panose="02040602050305030304" pitchFamily="18" charset="0"/>
                        </a:rPr>
                      </a:br>
                      <a:r>
                        <a:rPr lang="fr-FR" sz="4000" b="1" dirty="0">
                          <a:solidFill>
                            <a:schemeClr val="tx1"/>
                          </a:solidFill>
                          <a:latin typeface="Book Antiqua" panose="02040602050305030304" pitchFamily="18" charset="0"/>
                        </a:rPr>
                        <a:t>écoute-nous et aie pitié de nous.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20391432"/>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AE55BC1-B255-0C1F-694F-8FC88B29D9BC}"/>
              </a:ext>
            </a:extLst>
          </p:cNvPr>
          <p:cNvSpPr txBox="1"/>
          <p:nvPr/>
        </p:nvSpPr>
        <p:spPr>
          <a:xfrm>
            <a:off x="3039835" y="2828835"/>
            <a:ext cx="6112329" cy="1200329"/>
          </a:xfrm>
          <a:prstGeom prst="rect">
            <a:avLst/>
          </a:prstGeom>
          <a:noFill/>
        </p:spPr>
        <p:txBody>
          <a:bodyPr wrap="square" rtlCol="0">
            <a:spAutoFit/>
          </a:bodyPr>
          <a:lstStyle/>
          <a:p>
            <a:pPr algn="ctr"/>
            <a:r>
              <a:rPr lang="fr-FR" sz="7200" dirty="0">
                <a:latin typeface="Book Antiqua" panose="02040602050305030304" pitchFamily="18" charset="0"/>
              </a:rPr>
              <a:t>FIN</a:t>
            </a:r>
          </a:p>
        </p:txBody>
      </p:sp>
      <p:pic>
        <p:nvPicPr>
          <p:cNvPr id="2" name="Image 1" descr="Une image contenant texte, bougie, capture d’écran, Police&#10;&#10;Le contenu généré par l’IA peut être incorrect.">
            <a:extLst>
              <a:ext uri="{FF2B5EF4-FFF2-40B4-BE49-F238E27FC236}">
                <a16:creationId xmlns:a16="http://schemas.microsoft.com/office/drawing/2014/main" id="{6F5D905E-C1E1-DB69-B300-FEB11F5C1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2861686"/>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B4190-700C-FFD9-1A8B-EA6CF580129B}"/>
            </a:ext>
          </a:extLst>
        </p:cNvPr>
        <p:cNvGrpSpPr/>
        <p:nvPr/>
      </p:nvGrpSpPr>
      <p:grpSpPr>
        <a:xfrm>
          <a:off x="0" y="0"/>
          <a:ext cx="0" cy="0"/>
          <a:chOff x="0" y="0"/>
          <a:chExt cx="0" cy="0"/>
        </a:xfrm>
      </p:grpSpPr>
      <p:graphicFrame>
        <p:nvGraphicFramePr>
          <p:cNvPr id="2" name="Group 60">
            <a:extLst>
              <a:ext uri="{FF2B5EF4-FFF2-40B4-BE49-F238E27FC236}">
                <a16:creationId xmlns:a16="http://schemas.microsoft.com/office/drawing/2014/main" id="{CFBED164-0865-C1AA-37F2-EBCC00DE409A}"/>
              </a:ext>
            </a:extLst>
          </p:cNvPr>
          <p:cNvGraphicFramePr>
            <a:graphicFrameLocks noGrp="1"/>
          </p:cNvGraphicFramePr>
          <p:nvPr>
            <p:extLst>
              <p:ext uri="{D42A27DB-BD31-4B8C-83A1-F6EECF244321}">
                <p14:modId xmlns:p14="http://schemas.microsoft.com/office/powerpoint/2010/main" val="2442111957"/>
              </p:ext>
            </p:extLst>
          </p:nvPr>
        </p:nvGraphicFramePr>
        <p:xfrm>
          <a:off x="426000" y="531000"/>
          <a:ext cx="11340000" cy="5797377"/>
        </p:xfrm>
        <a:graphic>
          <a:graphicData uri="http://schemas.openxmlformats.org/drawingml/2006/table">
            <a:tbl>
              <a:tblPr/>
              <a:tblGrid>
                <a:gridCol w="4063500">
                  <a:extLst>
                    <a:ext uri="{9D8B030D-6E8A-4147-A177-3AD203B41FA5}">
                      <a16:colId xmlns:a16="http://schemas.microsoft.com/office/drawing/2014/main" val="20000"/>
                    </a:ext>
                  </a:extLst>
                </a:gridCol>
                <a:gridCol w="4131861">
                  <a:extLst>
                    <a:ext uri="{9D8B030D-6E8A-4147-A177-3AD203B41FA5}">
                      <a16:colId xmlns:a16="http://schemas.microsoft.com/office/drawing/2014/main" val="20001"/>
                    </a:ext>
                  </a:extLst>
                </a:gridCol>
                <a:gridCol w="3144639">
                  <a:extLst>
                    <a:ext uri="{9D8B030D-6E8A-4147-A177-3AD203B41FA5}">
                      <a16:colId xmlns:a16="http://schemas.microsoft.com/office/drawing/2014/main" val="20002"/>
                    </a:ext>
                  </a:extLst>
                </a:gridCol>
              </a:tblGrid>
              <a:tr h="455823">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en-CA" sz="2400" b="1" u="none" dirty="0" err="1">
                          <a:solidFill>
                            <a:srgbClr val="C00000"/>
                          </a:solidFill>
                          <a:latin typeface="CS Avva Shenouda" panose="020B7200000000000000" pitchFamily="34" charset="0"/>
                        </a:rPr>
                        <a:t>Pidi`akwn</a:t>
                      </a:r>
                      <a:r>
                        <a:rPr lang="en-CA" sz="2400" b="1" u="none" dirty="0">
                          <a:solidFill>
                            <a:srgbClr val="C00000"/>
                          </a:solidFill>
                          <a:latin typeface="CS Avva Shenouda" panose="020B7200000000000000" pitchFamily="34"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a:ln>
                            <a:noFill/>
                          </a:ln>
                          <a:solidFill>
                            <a:srgbClr val="C00000"/>
                          </a:solidFill>
                          <a:effectLst/>
                          <a:latin typeface="Book Antiqua" panose="02040602050305030304" pitchFamily="18" charset="0"/>
                          <a:cs typeface="Arial" pitchFamily="34"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pitchFamily="34" charset="0"/>
                        </a:rPr>
                        <a:t>diacre</a:t>
                      </a:r>
                      <a:r>
                        <a:rPr kumimoji="0" lang="en-US" sz="2400" b="1" i="0" u="none" strike="noStrike" cap="none" normalizeH="0" baseline="0" dirty="0">
                          <a:ln>
                            <a:noFill/>
                          </a:ln>
                          <a:solidFill>
                            <a:srgbClr val="C00000"/>
                          </a:solidFill>
                          <a:effectLst/>
                          <a:latin typeface="Book Antiqua" panose="02040602050305030304" pitchFamily="18" charset="0"/>
                          <a:cs typeface="Arial" pitchFamily="34"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a:t>
                      </a:r>
                      <a:r>
                        <a:rPr kumimoji="0" lang="fr-FR" sz="2400" b="1" i="0" u="none" strike="noStrike" cap="none" normalizeH="0" baseline="0" dirty="0">
                          <a:ln>
                            <a:noFill/>
                          </a:ln>
                          <a:solidFill>
                            <a:srgbClr val="C00000"/>
                          </a:solidFill>
                          <a:effectLst/>
                          <a:latin typeface="Book Antiqua" panose="02040602050305030304" pitchFamily="18"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40177">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en-CA" sz="2800" b="1" dirty="0" err="1">
                          <a:solidFill>
                            <a:srgbClr val="000000"/>
                          </a:solidFill>
                          <a:latin typeface="CS Avva Shenouda" panose="020B7200000000000000" pitchFamily="34" charset="0"/>
                        </a:rPr>
                        <a:t>Twbh</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hina</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nte</a:t>
                      </a:r>
                      <a:r>
                        <a:rPr lang="en-CA" sz="2800" b="1" dirty="0">
                          <a:solidFill>
                            <a:srgbClr val="000000"/>
                          </a:solidFill>
                          <a:latin typeface="CS Avva Shenouda" panose="020B7200000000000000" pitchFamily="34" charset="0"/>
                        </a:rPr>
                        <a:t> `V} </a:t>
                      </a:r>
                      <a:r>
                        <a:rPr lang="en-CA" sz="2800" b="1" dirty="0" err="1">
                          <a:solidFill>
                            <a:srgbClr val="000000"/>
                          </a:solidFill>
                          <a:latin typeface="CS Avva Shenouda" panose="020B7200000000000000" pitchFamily="34" charset="0"/>
                        </a:rPr>
                        <a:t>nai</a:t>
                      </a:r>
                      <a:r>
                        <a:rPr lang="en-CA" sz="2800" b="1" dirty="0">
                          <a:solidFill>
                            <a:srgbClr val="000000"/>
                          </a:solidFill>
                          <a:latin typeface="CS Avva Shenouda" panose="020B7200000000000000" pitchFamily="34" charset="0"/>
                        </a:rPr>
                        <a:t> nan @ `</a:t>
                      </a:r>
                      <a:r>
                        <a:rPr lang="en-CA" sz="2800" b="1" dirty="0" err="1">
                          <a:solidFill>
                            <a:srgbClr val="000000"/>
                          </a:solidFill>
                          <a:latin typeface="CS Avva Shenouda" panose="020B7200000000000000" pitchFamily="34" charset="0"/>
                        </a:rPr>
                        <a:t>ntefsenhyt</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qaron</a:t>
                      </a:r>
                      <a:r>
                        <a:rPr lang="en-CA" sz="2800" b="1" dirty="0">
                          <a:solidFill>
                            <a:srgbClr val="000000"/>
                          </a:solidFill>
                          <a:latin typeface="CS Avva Shenouda" panose="020B7200000000000000" pitchFamily="34" charset="0"/>
                        </a:rPr>
                        <a:t> @ </a:t>
                      </a:r>
                      <a:br>
                        <a:rPr lang="en-CA" sz="2800" b="1" dirty="0">
                          <a:solidFill>
                            <a:srgbClr val="000000"/>
                          </a:solidFill>
                          <a:latin typeface="CS Avva Shenouda" panose="020B7200000000000000" pitchFamily="34" charset="0"/>
                        </a:rPr>
                      </a:br>
                      <a:r>
                        <a:rPr lang="en-CA" sz="2800" b="1" dirty="0">
                          <a:solidFill>
                            <a:srgbClr val="000000"/>
                          </a:solidFill>
                          <a:latin typeface="CS Avva Shenouda" panose="020B7200000000000000" pitchFamily="34" charset="0"/>
                        </a:rPr>
                        <a:t>`</a:t>
                      </a:r>
                      <a:r>
                        <a:rPr lang="en-CA" sz="2800" b="1" dirty="0" err="1">
                          <a:solidFill>
                            <a:srgbClr val="000000"/>
                          </a:solidFill>
                          <a:latin typeface="CS Avva Shenouda" panose="020B7200000000000000" pitchFamily="34" charset="0"/>
                        </a:rPr>
                        <a:t>ntefcwtem</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eron</a:t>
                      </a:r>
                      <a:r>
                        <a:rPr lang="en-CA" sz="2800" b="1" dirty="0">
                          <a:solidFill>
                            <a:srgbClr val="000000"/>
                          </a:solidFill>
                          <a:latin typeface="CS Avva Shenouda" panose="020B7200000000000000" pitchFamily="34" charset="0"/>
                        </a:rPr>
                        <a:t> @ </a:t>
                      </a:r>
                      <a:br>
                        <a:rPr lang="en-CA" sz="2800" b="1" dirty="0">
                          <a:solidFill>
                            <a:srgbClr val="000000"/>
                          </a:solidFill>
                          <a:latin typeface="CS Avva Shenouda" panose="020B7200000000000000" pitchFamily="34" charset="0"/>
                        </a:rPr>
                      </a:br>
                      <a:r>
                        <a:rPr lang="en-CA" sz="2800" b="1" dirty="0">
                          <a:solidFill>
                            <a:srgbClr val="000000"/>
                          </a:solidFill>
                          <a:latin typeface="CS Avva Shenouda" panose="020B7200000000000000" pitchFamily="34" charset="0"/>
                        </a:rPr>
                        <a:t>`</a:t>
                      </a:r>
                      <a:r>
                        <a:rPr lang="en-CA" sz="2800" b="1" dirty="0" err="1">
                          <a:solidFill>
                            <a:srgbClr val="000000"/>
                          </a:solidFill>
                          <a:latin typeface="CS Avva Shenouda" panose="020B7200000000000000" pitchFamily="34" charset="0"/>
                        </a:rPr>
                        <a:t>nteferbo`y;in</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eron</a:t>
                      </a:r>
                      <a:r>
                        <a:rPr lang="en-CA" sz="2800" b="1" dirty="0">
                          <a:solidFill>
                            <a:srgbClr val="000000"/>
                          </a:solidFill>
                          <a:latin typeface="CS Avva Shenouda" panose="020B7200000000000000" pitchFamily="34" charset="0"/>
                        </a:rPr>
                        <a:t> @ </a:t>
                      </a:r>
                      <a:br>
                        <a:rPr lang="en-CA" sz="2800" b="1" dirty="0">
                          <a:solidFill>
                            <a:srgbClr val="000000"/>
                          </a:solidFill>
                          <a:latin typeface="CS Avva Shenouda" panose="020B7200000000000000" pitchFamily="34" charset="0"/>
                        </a:rPr>
                      </a:br>
                      <a:r>
                        <a:rPr lang="en-CA" sz="2800" b="1" dirty="0">
                          <a:solidFill>
                            <a:srgbClr val="000000"/>
                          </a:solidFill>
                          <a:latin typeface="CS Avva Shenouda" panose="020B7200000000000000" pitchFamily="34" charset="0"/>
                        </a:rPr>
                        <a:t>`</a:t>
                      </a:r>
                      <a:r>
                        <a:rPr lang="en-CA" sz="2800" b="1" dirty="0" err="1">
                          <a:solidFill>
                            <a:srgbClr val="000000"/>
                          </a:solidFill>
                          <a:latin typeface="CS Avva Shenouda" panose="020B7200000000000000" pitchFamily="34" charset="0"/>
                        </a:rPr>
                        <a:t>ntef</a:t>
                      </a:r>
                      <a:r>
                        <a:rPr lang="en-CA" sz="2800" b="1" dirty="0">
                          <a:solidFill>
                            <a:srgbClr val="000000"/>
                          </a:solidFill>
                          <a:latin typeface="CS Avva Shenouda" panose="020B7200000000000000" pitchFamily="34" charset="0"/>
                        </a:rPr>
                        <a:t>[</a:t>
                      </a:r>
                      <a:r>
                        <a:rPr lang="en-CA" sz="2800" b="1" dirty="0" err="1">
                          <a:solidFill>
                            <a:srgbClr val="000000"/>
                          </a:solidFill>
                          <a:latin typeface="CS Avva Shenouda" panose="020B7200000000000000" pitchFamily="34" charset="0"/>
                        </a:rPr>
                        <a:t>i</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nni</a:t>
                      </a:r>
                      <a:r>
                        <a:rPr lang="en-CA" sz="2800" b="1" dirty="0">
                          <a:solidFill>
                            <a:srgbClr val="000000"/>
                          </a:solidFill>
                          <a:latin typeface="CS Avva Shenouda" panose="020B7200000000000000" pitchFamily="34" charset="0"/>
                        </a:rPr>
                        <a:t>]ho </a:t>
                      </a:r>
                      <a:r>
                        <a:rPr lang="en-CA" sz="2800" b="1" dirty="0" err="1">
                          <a:solidFill>
                            <a:srgbClr val="000000"/>
                          </a:solidFill>
                          <a:latin typeface="CS Avva Shenouda" panose="020B7200000000000000" pitchFamily="34" charset="0"/>
                        </a:rPr>
                        <a:t>nem</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nitwbh</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nte</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ny</a:t>
                      </a:r>
                      <a:r>
                        <a:rPr lang="en-CA" sz="2800" b="1" dirty="0">
                          <a:solidFill>
                            <a:srgbClr val="000000"/>
                          </a:solidFill>
                          <a:latin typeface="CS Avva Shenouda" panose="020B7200000000000000" pitchFamily="34" charset="0"/>
                        </a:rPr>
                        <a:t>``</a:t>
                      </a:r>
                      <a:r>
                        <a:rPr lang="en-CA" sz="2800" b="1" dirty="0" err="1">
                          <a:solidFill>
                            <a:srgbClr val="000000"/>
                          </a:solidFill>
                          <a:latin typeface="CS Avva Shenouda" panose="020B7200000000000000" pitchFamily="34" charset="0"/>
                        </a:rPr>
                        <a:t>e;ouab</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ntaf</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ntotou</a:t>
                      </a:r>
                      <a:r>
                        <a:rPr lang="en-CA" sz="2800" b="1" dirty="0">
                          <a:solidFill>
                            <a:srgbClr val="000000"/>
                          </a:solidFill>
                          <a:latin typeface="CS Avva Shenouda" panose="020B7200000000000000" pitchFamily="34" charset="0"/>
                        </a:rPr>
                        <a:t> </a:t>
                      </a:r>
                      <a:br>
                        <a:rPr lang="en-CA" sz="2800" b="1" dirty="0">
                          <a:solidFill>
                            <a:srgbClr val="000000"/>
                          </a:solidFill>
                          <a:latin typeface="CS Avva Shenouda" panose="020B7200000000000000" pitchFamily="34" charset="0"/>
                        </a:rPr>
                      </a:br>
                      <a:r>
                        <a:rPr lang="en-CA" sz="2800" b="1" dirty="0">
                          <a:solidFill>
                            <a:srgbClr val="000000"/>
                          </a:solidFill>
                          <a:latin typeface="CS Avva Shenouda" panose="020B7200000000000000" pitchFamily="34" charset="0"/>
                        </a:rPr>
                        <a:t>`</a:t>
                      </a:r>
                      <a:r>
                        <a:rPr lang="en-CA" sz="2800" b="1" dirty="0" err="1">
                          <a:solidFill>
                            <a:srgbClr val="000000"/>
                          </a:solidFill>
                          <a:latin typeface="CS Avva Shenouda" panose="020B7200000000000000" pitchFamily="34" charset="0"/>
                        </a:rPr>
                        <a:t>e`hryi</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ejwn</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epi`aga;on</a:t>
                      </a:r>
                      <a:r>
                        <a:rPr lang="en-CA" sz="2800" b="1" dirty="0">
                          <a:solidFill>
                            <a:srgbClr val="000000"/>
                          </a:solidFill>
                          <a:latin typeface="CS Avva Shenouda" panose="020B7200000000000000" pitchFamily="34" charset="0"/>
                        </a:rPr>
                        <a:t> </a:t>
                      </a:r>
                      <a:br>
                        <a:rPr lang="en-CA" sz="2800" b="1" dirty="0">
                          <a:solidFill>
                            <a:srgbClr val="000000"/>
                          </a:solidFill>
                          <a:latin typeface="CS Avva Shenouda" panose="020B7200000000000000" pitchFamily="34" charset="0"/>
                        </a:rPr>
                      </a:br>
                      <a:r>
                        <a:rPr lang="en-CA" sz="2800" b="1" dirty="0">
                          <a:solidFill>
                            <a:srgbClr val="000000"/>
                          </a:solidFill>
                          <a:latin typeface="CS Avva Shenouda" panose="020B7200000000000000" pitchFamily="34" charset="0"/>
                        </a:rPr>
                        <a:t>`</a:t>
                      </a:r>
                      <a:r>
                        <a:rPr lang="en-CA" sz="2800" b="1" dirty="0" err="1">
                          <a:solidFill>
                            <a:srgbClr val="000000"/>
                          </a:solidFill>
                          <a:latin typeface="CS Avva Shenouda" panose="020B7200000000000000" pitchFamily="34" charset="0"/>
                        </a:rPr>
                        <a:t>ncyou</a:t>
                      </a:r>
                      <a:r>
                        <a:rPr lang="en-CA" sz="2800" b="1" dirty="0">
                          <a:solidFill>
                            <a:srgbClr val="000000"/>
                          </a:solidFill>
                          <a:latin typeface="CS Avva Shenouda" panose="020B7200000000000000" pitchFamily="34" charset="0"/>
                        </a:rPr>
                        <a:t> </a:t>
                      </a:r>
                      <a:r>
                        <a:rPr lang="en-CA" sz="2800" b="1" dirty="0" err="1">
                          <a:solidFill>
                            <a:srgbClr val="000000"/>
                          </a:solidFill>
                          <a:latin typeface="CS Avva Shenouda" panose="020B7200000000000000" pitchFamily="34" charset="0"/>
                        </a:rPr>
                        <a:t>niben</a:t>
                      </a:r>
                      <a:r>
                        <a:rPr lang="en-CA" sz="2800" b="1" dirty="0">
                          <a:solidFill>
                            <a:srgbClr val="000000"/>
                          </a:solidFill>
                          <a:latin typeface="CS Avva Shenouda" panose="020B7200000000000000" pitchFamily="34"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700" b="1" i="0" u="none" strike="noStrike" cap="none" normalizeH="0" baseline="0" dirty="0">
                          <a:ln>
                            <a:noFill/>
                          </a:ln>
                          <a:solidFill>
                            <a:srgbClr val="000000"/>
                          </a:solidFill>
                          <a:effectLst/>
                          <a:latin typeface="Book Antiqua" panose="02040602050305030304" pitchFamily="18" charset="0"/>
                          <a:cs typeface="Arial" charset="0"/>
                        </a:rPr>
                        <a:t>Implorez pour que Dieu ait pitié de nous, qu’Il soit compatissant envers nous, nous écoute et nous aide, qu’Il agrée les demandes et les supplications que Ses Saints Lui adressent continuellement en notre faveur,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اُطْلُبُوا لِكَيْ يَرْحَمَنَا اللهُ،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وَيَتَرَاءَفَ</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عَلَيْنَا، وَيَسْمَعَنَا، وَيُعِينَنَا، وَيَقْبَلَ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سُؤَالَاتِ</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وَطَلَبَاتِ </a:t>
                      </a:r>
                      <a:r>
                        <a:rPr kumimoji="0" lang="ar-SA" sz="3600" b="1" i="0" u="none" strike="noStrike" cap="none" normalizeH="0" baseline="0" dirty="0" err="1">
                          <a:ln>
                            <a:noFill/>
                          </a:ln>
                          <a:solidFill>
                            <a:srgbClr val="000000"/>
                          </a:solidFill>
                          <a:effectLst/>
                          <a:latin typeface="Book Antiqua" panose="02040602050305030304" pitchFamily="18" charset="0"/>
                          <a:cs typeface="Arial" charset="0"/>
                        </a:rPr>
                        <a:t>قِدِّيسِيهِمْ</a:t>
                      </a:r>
                      <a:r>
                        <a:rPr kumimoji="0" lang="ar-SA" sz="3600" b="1" i="0" u="none" strike="noStrike" cap="none" normalizeH="0" baseline="0" dirty="0">
                          <a:ln>
                            <a:noFill/>
                          </a:ln>
                          <a:solidFill>
                            <a:srgbClr val="000000"/>
                          </a:solidFill>
                          <a:effectLst/>
                          <a:latin typeface="Book Antiqua" panose="02040602050305030304" pitchFamily="18" charset="0"/>
                          <a:cs typeface="Arial" charset="0"/>
                        </a:rPr>
                        <a:t> بِالصَّلاَحِ عَنَّا فِي كُلِّ حِينٍ، </a:t>
                      </a:r>
                      <a:endParaRPr kumimoji="0" lang="en-US" sz="36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1898544"/>
                  </a:ext>
                </a:extLst>
              </a:tr>
            </a:tbl>
          </a:graphicData>
        </a:graphic>
      </p:graphicFrame>
      <p:graphicFrame>
        <p:nvGraphicFramePr>
          <p:cNvPr id="3" name="Tableau 2">
            <a:extLst>
              <a:ext uri="{FF2B5EF4-FFF2-40B4-BE49-F238E27FC236}">
                <a16:creationId xmlns:a16="http://schemas.microsoft.com/office/drawing/2014/main" id="{0BA541F6-46EC-582A-E038-CF6D7CCAD085}"/>
              </a:ext>
            </a:extLst>
          </p:cNvPr>
          <p:cNvGraphicFramePr>
            <a:graphicFrameLocks noGrp="1"/>
          </p:cNvGraphicFramePr>
          <p:nvPr>
            <p:extLst>
              <p:ext uri="{D42A27DB-BD31-4B8C-83A1-F6EECF244321}">
                <p14:modId xmlns:p14="http://schemas.microsoft.com/office/powerpoint/2010/main" val="3614832173"/>
              </p:ext>
            </p:extLst>
          </p:nvPr>
        </p:nvGraphicFramePr>
        <p:xfrm>
          <a:off x="2032000" y="72423"/>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752414572"/>
                    </a:ext>
                  </a:extLst>
                </a:gridCol>
              </a:tblGrid>
              <a:tr h="416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chemeClr val="tx1"/>
                          </a:solidFill>
                          <a:latin typeface="Book Antiqua" panose="02040602050305030304" pitchFamily="18" charset="0"/>
                        </a:rPr>
                        <a:t>En présence d’un évêque - </a:t>
                      </a:r>
                      <a:r>
                        <a:rPr lang="ar-AE" sz="2400" b="1" dirty="0">
                          <a:solidFill>
                            <a:schemeClr val="tx1"/>
                          </a:solidFill>
                          <a:latin typeface="Book Antiqua" panose="02040602050305030304" pitchFamily="18" charset="0"/>
                        </a:rPr>
                        <a:t>في حضور الأسقف</a:t>
                      </a:r>
                      <a:endParaRPr lang="fr-FR" sz="2400" b="1" dirty="0">
                        <a:solidFill>
                          <a:schemeClr val="tx1"/>
                        </a:solidFill>
                        <a:latin typeface="Book Antiqua" panose="02040602050305030304" pitchFamily="18" charset="0"/>
                      </a:endParaRPr>
                    </a:p>
                  </a:txBody>
                  <a:tcPr marL="121920" marR="12192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886054"/>
                  </a:ext>
                </a:extLst>
              </a:tr>
            </a:tbl>
          </a:graphicData>
        </a:graphic>
      </p:graphicFrame>
    </p:spTree>
    <p:extLst>
      <p:ext uri="{BB962C8B-B14F-4D97-AF65-F5344CB8AC3E}">
        <p14:creationId xmlns:p14="http://schemas.microsoft.com/office/powerpoint/2010/main" val="1705606508"/>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34A2C09-33B3-9B50-057E-8A6B27EE7E31}"/>
              </a:ext>
            </a:extLst>
          </p:cNvPr>
          <p:cNvGraphicFramePr>
            <a:graphicFrameLocks noGrp="1"/>
          </p:cNvGraphicFramePr>
          <p:nvPr>
            <p:extLst>
              <p:ext uri="{D42A27DB-BD31-4B8C-83A1-F6EECF244321}">
                <p14:modId xmlns:p14="http://schemas.microsoft.com/office/powerpoint/2010/main" val="3494554949"/>
              </p:ext>
            </p:extLst>
          </p:nvPr>
        </p:nvGraphicFramePr>
        <p:xfrm>
          <a:off x="426000" y="531000"/>
          <a:ext cx="11340000" cy="5796000"/>
        </p:xfrm>
        <a:graphic>
          <a:graphicData uri="http://schemas.openxmlformats.org/drawingml/2006/table">
            <a:tbl>
              <a:tblPr firstRow="1" bandRow="1">
                <a:tableStyleId>{2D5ABB26-0587-4C30-8999-92F81FD0307C}</a:tableStyleId>
              </a:tblPr>
              <a:tblGrid>
                <a:gridCol w="4205250">
                  <a:extLst>
                    <a:ext uri="{9D8B030D-6E8A-4147-A177-3AD203B41FA5}">
                      <a16:colId xmlns:a16="http://schemas.microsoft.com/office/drawing/2014/main" val="3633915139"/>
                    </a:ext>
                  </a:extLst>
                </a:gridCol>
                <a:gridCol w="4016250">
                  <a:extLst>
                    <a:ext uri="{9D8B030D-6E8A-4147-A177-3AD203B41FA5}">
                      <a16:colId xmlns:a16="http://schemas.microsoft.com/office/drawing/2014/main" val="4029979771"/>
                    </a:ext>
                  </a:extLst>
                </a:gridCol>
                <a:gridCol w="3118500">
                  <a:extLst>
                    <a:ext uri="{9D8B030D-6E8A-4147-A177-3AD203B41FA5}">
                      <a16:colId xmlns:a16="http://schemas.microsoft.com/office/drawing/2014/main" val="1935827049"/>
                    </a:ext>
                  </a:extLst>
                </a:gridCol>
              </a:tblGrid>
              <a:tr h="5796000">
                <a:tc>
                  <a:txBody>
                    <a:bodyPr/>
                    <a:lstStyle/>
                    <a:p>
                      <a:pPr algn="just"/>
                      <a:r>
                        <a:rPr kumimoji="0" lang="en-US" sz="3200" b="1" i="0" u="none" strike="noStrike" cap="none" normalizeH="0" baseline="0" dirty="0">
                          <a:ln>
                            <a:noFill/>
                          </a:ln>
                          <a:solidFill>
                            <a:srgbClr val="000000"/>
                          </a:solidFill>
                          <a:effectLst/>
                          <a:latin typeface="CS Avva Shenouda" panose="020B7200000000000000" pitchFamily="34" charset="0"/>
                          <a:cs typeface="Arial" pitchFamily="34"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pitchFamily="34" charset="0"/>
                        </a:rPr>
                        <a:t>Ntef`areh</a:t>
                      </a:r>
                      <a:r>
                        <a:rPr kumimoji="0" lang="en-US" sz="3200" b="1" i="0" u="none" strike="noStrike" cap="none" normalizeH="0" baseline="0" dirty="0">
                          <a:ln>
                            <a:noFill/>
                          </a:ln>
                          <a:solidFill>
                            <a:srgbClr val="000000"/>
                          </a:solidFill>
                          <a:effectLst/>
                          <a:latin typeface="CS Avva Shenouda" panose="020B7200000000000000" pitchFamily="34" charset="0"/>
                          <a:cs typeface="Arial" pitchFamily="34"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pitchFamily="34" charset="0"/>
                        </a:rPr>
                        <a:t>e`pwnq</a:t>
                      </a:r>
                      <a:r>
                        <a:rPr kumimoji="0" lang="en-US" sz="3200" b="1" i="0" u="none" strike="noStrike" cap="none" normalizeH="0" baseline="0" dirty="0">
                          <a:ln>
                            <a:noFill/>
                          </a:ln>
                          <a:solidFill>
                            <a:srgbClr val="000000"/>
                          </a:solidFill>
                          <a:effectLst/>
                          <a:latin typeface="CS Avva Shenouda" panose="020B7200000000000000" pitchFamily="34" charset="0"/>
                          <a:cs typeface="Arial" pitchFamily="34"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pitchFamily="34" charset="0"/>
                        </a:rPr>
                        <a:t>nem</a:t>
                      </a:r>
                      <a:r>
                        <a:rPr kumimoji="0" lang="en-US" sz="3200" b="1" i="0" u="none" strike="noStrike" cap="none" normalizeH="0" baseline="0" dirty="0">
                          <a:ln>
                            <a:noFill/>
                          </a:ln>
                          <a:solidFill>
                            <a:srgbClr val="000000"/>
                          </a:solidFill>
                          <a:effectLst/>
                          <a:latin typeface="CS Avva Shenouda" panose="020B7200000000000000" pitchFamily="34" charset="0"/>
                          <a:cs typeface="Arial" pitchFamily="34"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pitchFamily="34" charset="0"/>
                        </a:rPr>
                        <a:t>ptaho</a:t>
                      </a:r>
                      <a:r>
                        <a:rPr kumimoji="0" lang="en-US" sz="3200" b="1" i="0" u="none" strike="noStrike" cap="none" normalizeH="0" baseline="0" dirty="0">
                          <a:ln>
                            <a:noFill/>
                          </a:ln>
                          <a:solidFill>
                            <a:srgbClr val="000000"/>
                          </a:solidFill>
                          <a:effectLst/>
                          <a:latin typeface="CS Avva Shenouda" panose="020B7200000000000000" pitchFamily="34" charset="0"/>
                          <a:cs typeface="Arial" pitchFamily="34"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pitchFamily="34" charset="0"/>
                        </a:rPr>
                        <a:t>eratf</a:t>
                      </a:r>
                      <a:r>
                        <a:rPr kumimoji="0" lang="en-US" sz="3200" b="1" i="0" u="none" strike="noStrike" cap="none" normalizeH="0" baseline="0" dirty="0">
                          <a:ln>
                            <a:noFill/>
                          </a:ln>
                          <a:solidFill>
                            <a:srgbClr val="000000"/>
                          </a:solidFill>
                          <a:effectLst/>
                          <a:latin typeface="CS Avva Shenouda" panose="020B7200000000000000" pitchFamily="34" charset="0"/>
                          <a:cs typeface="Arial" pitchFamily="34"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pitchFamily="34" charset="0"/>
                        </a:rPr>
                        <a:t>mpeniwt</a:t>
                      </a:r>
                      <a:r>
                        <a:rPr kumimoji="0" lang="en-US" sz="3200" b="1" i="0" u="none" strike="noStrike" cap="none" normalizeH="0" baseline="0" dirty="0">
                          <a:ln>
                            <a:noFill/>
                          </a:ln>
                          <a:solidFill>
                            <a:srgbClr val="000000"/>
                          </a:solidFill>
                          <a:effectLst/>
                          <a:latin typeface="CS Avva Shenouda" panose="020B7200000000000000" pitchFamily="34" charset="0"/>
                          <a:cs typeface="Arial" pitchFamily="34"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pitchFamily="34" charset="0"/>
                        </a:rPr>
                        <a:t>ettai`yout</a:t>
                      </a:r>
                      <a:r>
                        <a:rPr kumimoji="0" lang="en-US" sz="3200" b="1" i="0" u="none" strike="noStrike" cap="none" normalizeH="0" baseline="0" dirty="0">
                          <a:ln>
                            <a:noFill/>
                          </a:ln>
                          <a:solidFill>
                            <a:srgbClr val="000000"/>
                          </a:solidFill>
                          <a:effectLst/>
                          <a:latin typeface="CS Avva Shenouda" panose="020B7200000000000000" pitchFamily="34" charset="0"/>
                          <a:cs typeface="Arial" pitchFamily="34"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pitchFamily="34" charset="0"/>
                        </a:rPr>
                        <a:t>nar,y`ereuc</a:t>
                      </a:r>
                      <a:r>
                        <a:rPr kumimoji="0" lang="en-US" sz="3200" b="1" i="0" u="none" strike="noStrike" cap="none" normalizeH="0" baseline="0" dirty="0">
                          <a:ln>
                            <a:noFill/>
                          </a:ln>
                          <a:solidFill>
                            <a:srgbClr val="000000"/>
                          </a:solidFill>
                          <a:effectLst/>
                          <a:latin typeface="CS Avva Shenouda" panose="020B7200000000000000" pitchFamily="34" charset="0"/>
                          <a:cs typeface="Arial" pitchFamily="34" charset="0"/>
                        </a:rPr>
                        <a:t> papa abba </a:t>
                      </a:r>
                      <a:r>
                        <a:rPr kumimoji="0" lang="en-US" sz="3200" b="1" i="0" u="none" strike="noStrike" cap="none" normalizeH="0" baseline="0" dirty="0" err="1">
                          <a:ln>
                            <a:noFill/>
                          </a:ln>
                          <a:solidFill>
                            <a:srgbClr val="000000"/>
                          </a:solidFill>
                          <a:effectLst/>
                          <a:latin typeface="CS Avva Shenouda" panose="020B7200000000000000" pitchFamily="34" charset="0"/>
                          <a:cs typeface="Arial" pitchFamily="34" charset="0"/>
                        </a:rPr>
                        <a:t>Tawadroc</a:t>
                      </a:r>
                      <a:r>
                        <a:rPr kumimoji="0" lang="en-US" sz="3200" b="1" i="0" u="none" strike="noStrike" cap="none" normalizeH="0" baseline="0" dirty="0">
                          <a:ln>
                            <a:noFill/>
                          </a:ln>
                          <a:solidFill>
                            <a:srgbClr val="000000"/>
                          </a:solidFill>
                          <a:effectLst/>
                          <a:latin typeface="CS Avva Shenouda" panose="020B7200000000000000" pitchFamily="34" charset="0"/>
                          <a:cs typeface="Arial" pitchFamily="34"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pitchFamily="34" charset="0"/>
                        </a:rPr>
                        <a:t>pimah`cnau</a:t>
                      </a:r>
                      <a:r>
                        <a:rPr kumimoji="0" lang="en-US" sz="3200" b="1" i="0" u="none" strike="noStrike" cap="none" normalizeH="0" baseline="0" dirty="0">
                          <a:ln>
                            <a:noFill/>
                          </a:ln>
                          <a:solidFill>
                            <a:srgbClr val="000000"/>
                          </a:solidFill>
                          <a:effectLst/>
                          <a:latin typeface="CS Avva Shenouda" panose="020B7200000000000000" pitchFamily="34" charset="0"/>
                          <a:cs typeface="Arial" pitchFamily="34"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pitchFamily="34" charset="0"/>
                        </a:rPr>
                        <a:t>nem</a:t>
                      </a:r>
                      <a:r>
                        <a:rPr kumimoji="0" lang="en-US" sz="3200" b="1" i="0" u="none" strike="noStrike" cap="none" normalizeH="0" baseline="0" dirty="0">
                          <a:ln>
                            <a:noFill/>
                          </a:ln>
                          <a:solidFill>
                            <a:srgbClr val="000000"/>
                          </a:solidFill>
                          <a:effectLst/>
                          <a:latin typeface="CS Avva Shenouda" panose="020B7200000000000000" pitchFamily="34" charset="0"/>
                          <a:cs typeface="Arial" pitchFamily="34"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pitchFamily="34" charset="0"/>
                        </a:rPr>
                        <a:t>pefke`svyr</a:t>
                      </a:r>
                      <a:r>
                        <a:rPr kumimoji="0" lang="en-US" sz="3200" b="1" i="0" u="none" strike="noStrike" cap="none" normalizeH="0" baseline="0" dirty="0">
                          <a:ln>
                            <a:noFill/>
                          </a:ln>
                          <a:solidFill>
                            <a:srgbClr val="000000"/>
                          </a:solidFill>
                          <a:effectLst/>
                          <a:latin typeface="CS Avva Shenouda" panose="020B7200000000000000" pitchFamily="34" charset="0"/>
                          <a:cs typeface="Arial" pitchFamily="34"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pitchFamily="34" charset="0"/>
                        </a:rPr>
                        <a:t>nlitourgoc</a:t>
                      </a:r>
                      <a:r>
                        <a:rPr kumimoji="0" lang="en-US" sz="3200" b="1" i="0" u="none" strike="noStrike" cap="none" normalizeH="0" baseline="0" dirty="0">
                          <a:ln>
                            <a:noFill/>
                          </a:ln>
                          <a:solidFill>
                            <a:srgbClr val="000000"/>
                          </a:solidFill>
                          <a:effectLst/>
                          <a:latin typeface="CS Avva Shenouda" panose="020B7200000000000000" pitchFamily="34" charset="0"/>
                          <a:cs typeface="Arial" pitchFamily="34"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pitchFamily="34" charset="0"/>
                        </a:rPr>
                        <a:t>peniwt</a:t>
                      </a:r>
                      <a:r>
                        <a:rPr kumimoji="0" lang="en-US" sz="3200" b="1" i="0" u="none" strike="noStrike" cap="none" normalizeH="0" baseline="0" dirty="0">
                          <a:ln>
                            <a:noFill/>
                          </a:ln>
                          <a:solidFill>
                            <a:srgbClr val="000000"/>
                          </a:solidFill>
                          <a:effectLst/>
                          <a:latin typeface="CS Avva Shenouda" panose="020B7200000000000000" pitchFamily="34" charset="0"/>
                          <a:cs typeface="Arial" pitchFamily="34"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pitchFamily="34" charset="0"/>
                        </a:rPr>
                        <a:t>n`epickopoc</a:t>
                      </a:r>
                      <a:r>
                        <a:rPr kumimoji="0" lang="en-US" sz="3200" b="1" i="0" u="none" strike="noStrike" cap="none" normalizeH="0" baseline="0" dirty="0">
                          <a:ln>
                            <a:noFill/>
                          </a:ln>
                          <a:solidFill>
                            <a:srgbClr val="000000"/>
                          </a:solidFill>
                          <a:effectLst/>
                          <a:latin typeface="CS Avva Shenouda" panose="020B7200000000000000" pitchFamily="34" charset="0"/>
                          <a:cs typeface="Arial" pitchFamily="34" charset="0"/>
                        </a:rPr>
                        <a:t> abba Mark @ </a:t>
                      </a:r>
                      <a:r>
                        <a:rPr kumimoji="0" lang="pt-BR" sz="3200" b="1" i="0" u="none" strike="noStrike" cap="none" normalizeH="0" baseline="0" dirty="0">
                          <a:ln>
                            <a:noFill/>
                          </a:ln>
                          <a:solidFill>
                            <a:srgbClr val="000000"/>
                          </a:solidFill>
                          <a:effectLst/>
                          <a:latin typeface="CS Avva Shenouda" panose="020B7200000000000000" pitchFamily="34" charset="0"/>
                          <a:cs typeface="Arial" pitchFamily="34" charset="0"/>
                        </a:rPr>
                        <a:t>`ntef,a nennobi nan `ebol. </a:t>
                      </a:r>
                      <a:endParaRPr kumimoji="0" lang="en-US" sz="3200" b="1" i="0" u="none" strike="noStrike" cap="none" normalizeH="0" baseline="0" dirty="0">
                        <a:ln>
                          <a:noFill/>
                        </a:ln>
                        <a:solidFill>
                          <a:srgbClr val="000000"/>
                        </a:solidFill>
                        <a:effectLst/>
                        <a:latin typeface="CS Avva Shenouda" panose="020B7200000000000000" pitchFamily="34" charset="0"/>
                        <a:cs typeface="Arial" pitchFamily="34" charset="0"/>
                      </a:endParaRPr>
                    </a:p>
                  </a:txBody>
                  <a:tcPr marL="121920" marR="121920" marT="60960" marB="60960"/>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fr-FR" sz="2800" b="1" i="0" u="none" strike="noStrike" cap="none" normalizeH="0" baseline="0" dirty="0">
                          <a:ln>
                            <a:noFill/>
                          </a:ln>
                          <a:solidFill>
                            <a:srgbClr val="000000"/>
                          </a:solidFill>
                          <a:effectLst/>
                          <a:latin typeface="Book Antiqua" panose="02040602050305030304" pitchFamily="18" charset="0"/>
                          <a:cs typeface="Arial" charset="0"/>
                        </a:rPr>
                        <a:t>Et qu'Il garde la vie et le relèvement de notre bienheureux père, le grand prêtre, le pape </a:t>
                      </a:r>
                      <a:r>
                        <a:rPr kumimoji="0" lang="fr-FR" sz="2800" b="1" i="0" u="none" strike="noStrike" cap="none" normalizeH="0" baseline="0" dirty="0" err="1">
                          <a:ln>
                            <a:noFill/>
                          </a:ln>
                          <a:solidFill>
                            <a:srgbClr val="000000"/>
                          </a:solidFill>
                          <a:effectLst/>
                          <a:latin typeface="Book Antiqua" panose="02040602050305030304" pitchFamily="18" charset="0"/>
                          <a:cs typeface="Arial" charset="0"/>
                        </a:rPr>
                        <a:t>abba</a:t>
                      </a:r>
                      <a:r>
                        <a:rPr kumimoji="0" lang="fr-FR" sz="2800" b="1" i="0" u="none" strike="noStrike" cap="none" normalizeH="0" baseline="0" dirty="0">
                          <a:ln>
                            <a:noFill/>
                          </a:ln>
                          <a:solidFill>
                            <a:srgbClr val="000000"/>
                          </a:solidFill>
                          <a:effectLst/>
                          <a:latin typeface="Book Antiqua" panose="02040602050305030304" pitchFamily="18" charset="0"/>
                          <a:cs typeface="Arial" charset="0"/>
                        </a:rPr>
                        <a:t> </a:t>
                      </a:r>
                      <a:r>
                        <a:rPr kumimoji="0" lang="fr-FR" sz="2800" b="1" i="0" u="none" strike="noStrike" cap="none" normalizeH="0" baseline="0" dirty="0" err="1">
                          <a:ln>
                            <a:noFill/>
                          </a:ln>
                          <a:solidFill>
                            <a:srgbClr val="000000"/>
                          </a:solidFill>
                          <a:effectLst/>
                          <a:latin typeface="Book Antiqua" panose="02040602050305030304" pitchFamily="18" charset="0"/>
                          <a:cs typeface="Arial" charset="0"/>
                        </a:rPr>
                        <a:t>Tawadros</a:t>
                      </a:r>
                      <a:r>
                        <a:rPr kumimoji="0" lang="fr-FR" sz="2800" b="1" i="0" u="none" strike="noStrike" cap="none" normalizeH="0" baseline="0" dirty="0">
                          <a:ln>
                            <a:noFill/>
                          </a:ln>
                          <a:solidFill>
                            <a:srgbClr val="000000"/>
                          </a:solidFill>
                          <a:effectLst/>
                          <a:latin typeface="Book Antiqua" panose="02040602050305030304" pitchFamily="18" charset="0"/>
                          <a:cs typeface="Arial" charset="0"/>
                        </a:rPr>
                        <a:t> </a:t>
                      </a:r>
                      <a:r>
                        <a:rPr kumimoji="0" lang="fr-FR" sz="2800" b="1" i="0" u="none" strike="noStrike" cap="none" normalizeH="0" baseline="0" dirty="0" err="1">
                          <a:ln>
                            <a:noFill/>
                          </a:ln>
                          <a:solidFill>
                            <a:srgbClr val="000000"/>
                          </a:solidFill>
                          <a:effectLst/>
                          <a:latin typeface="Book Antiqua" panose="02040602050305030304" pitchFamily="18" charset="0"/>
                          <a:cs typeface="Arial" charset="0"/>
                        </a:rPr>
                        <a:t>ll</a:t>
                      </a:r>
                      <a:r>
                        <a:rPr kumimoji="0" lang="fr-FR" sz="2800" b="1" i="0" u="none" strike="noStrike" cap="none" normalizeH="0" baseline="0" dirty="0">
                          <a:ln>
                            <a:noFill/>
                          </a:ln>
                          <a:solidFill>
                            <a:srgbClr val="000000"/>
                          </a:solidFill>
                          <a:effectLst/>
                          <a:latin typeface="Book Antiqua" panose="02040602050305030304" pitchFamily="18" charset="0"/>
                          <a:cs typeface="Arial" charset="0"/>
                        </a:rPr>
                        <a:t>, et son partenaire dans le ministère apostolique, notre père l’évêque </a:t>
                      </a:r>
                      <a:r>
                        <a:rPr kumimoji="0" lang="fr-FR" sz="2800" b="1" i="0" u="none" strike="noStrike" cap="none" normalizeH="0" baseline="0" dirty="0" err="1">
                          <a:ln>
                            <a:noFill/>
                          </a:ln>
                          <a:solidFill>
                            <a:srgbClr val="000000"/>
                          </a:solidFill>
                          <a:effectLst/>
                          <a:latin typeface="Book Antiqua" panose="02040602050305030304" pitchFamily="18" charset="0"/>
                          <a:cs typeface="Arial" charset="0"/>
                        </a:rPr>
                        <a:t>abba</a:t>
                      </a:r>
                      <a:r>
                        <a:rPr kumimoji="0" lang="fr-FR" sz="2800" b="1" i="0" u="none" strike="noStrike" cap="none" normalizeH="0" baseline="0" dirty="0">
                          <a:ln>
                            <a:noFill/>
                          </a:ln>
                          <a:solidFill>
                            <a:srgbClr val="000000"/>
                          </a:solidFill>
                          <a:effectLst/>
                          <a:latin typeface="Book Antiqua" panose="02040602050305030304" pitchFamily="18" charset="0"/>
                          <a:cs typeface="Arial" charset="0"/>
                        </a:rPr>
                        <a:t> Marc, et qu'Il nous pardonne nos péchés. </a:t>
                      </a:r>
                    </a:p>
                  </a:txBody>
                  <a:tcPr marL="121920" marR="121920" marT="60960" marB="60960"/>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3600" b="1" dirty="0">
                          <a:solidFill>
                            <a:srgbClr val="000000"/>
                          </a:solidFill>
                          <a:latin typeface="Book Antiqua" panose="02040602050305030304" pitchFamily="18" charset="0"/>
                          <a:cs typeface="Arial" panose="020B0604020202020204" pitchFamily="34" charset="0"/>
                        </a:rPr>
                        <a:t>وَأَنْ يَحْفَظَ حَيَاةَ وَقِيَامَ، أَبِينَا الْمُكَرَّمِ</a:t>
                      </a:r>
                      <a:r>
                        <a:rPr lang="fr-FR" sz="3600" b="1" dirty="0">
                          <a:solidFill>
                            <a:srgbClr val="000000"/>
                          </a:solidFill>
                          <a:latin typeface="Book Antiqua" panose="02040602050305030304" pitchFamily="18" charset="0"/>
                          <a:cs typeface="Arial" panose="020B0604020202020204" pitchFamily="34" charset="0"/>
                        </a:rPr>
                        <a:t> </a:t>
                      </a:r>
                      <a:r>
                        <a:rPr lang="ar-EG" sz="3600" b="1" dirty="0">
                          <a:solidFill>
                            <a:srgbClr val="000000"/>
                          </a:solidFill>
                          <a:latin typeface="Book Antiqua" panose="02040602050305030304" pitchFamily="18" charset="0"/>
                          <a:cs typeface="Arial" panose="020B0604020202020204" pitchFamily="34" charset="0"/>
                        </a:rPr>
                        <a:t>رَئِيسُ الْكَهَنَةِ</a:t>
                      </a:r>
                      <a:r>
                        <a:rPr lang="fr-FR" sz="3600" b="1" dirty="0">
                          <a:solidFill>
                            <a:srgbClr val="000000"/>
                          </a:solidFill>
                          <a:latin typeface="Book Antiqua" panose="02040602050305030304" pitchFamily="18" charset="0"/>
                          <a:cs typeface="Arial" panose="020B0604020202020204" pitchFamily="34" charset="0"/>
                        </a:rPr>
                        <a:t> </a:t>
                      </a:r>
                      <a:r>
                        <a:rPr lang="ar-EG" sz="3600" b="1" dirty="0">
                          <a:solidFill>
                            <a:srgbClr val="000000"/>
                          </a:solidFill>
                          <a:latin typeface="Book Antiqua" panose="02040602050305030304" pitchFamily="18" charset="0"/>
                          <a:cs typeface="Arial" panose="020B0604020202020204" pitchFamily="34" charset="0"/>
                        </a:rPr>
                        <a:t>الْبَابَا الأَنْبَا </a:t>
                      </a:r>
                      <a:r>
                        <a:rPr lang="ar-EG" sz="3600" b="1" dirty="0" err="1">
                          <a:solidFill>
                            <a:srgbClr val="000000"/>
                          </a:solidFill>
                          <a:latin typeface="Book Antiqua" panose="02040602050305030304" pitchFamily="18" charset="0"/>
                          <a:cs typeface="Arial" panose="020B0604020202020204" pitchFamily="34" charset="0"/>
                        </a:rPr>
                        <a:t>تَوَاضْرُوسَ</a:t>
                      </a:r>
                      <a:r>
                        <a:rPr lang="fr-FR" sz="3600" b="1" dirty="0">
                          <a:solidFill>
                            <a:srgbClr val="000000"/>
                          </a:solidFill>
                          <a:latin typeface="Book Antiqua" panose="02040602050305030304" pitchFamily="18" charset="0"/>
                          <a:cs typeface="Arial" panose="020B0604020202020204" pitchFamily="34" charset="0"/>
                        </a:rPr>
                        <a:t> </a:t>
                      </a:r>
                      <a:r>
                        <a:rPr lang="ar-EG" sz="3600" b="1" dirty="0" err="1">
                          <a:solidFill>
                            <a:srgbClr val="000000"/>
                          </a:solidFill>
                          <a:latin typeface="Book Antiqua" panose="02040602050305030304" pitchFamily="18" charset="0"/>
                          <a:cs typeface="Arial" panose="020B0604020202020204" pitchFamily="34" charset="0"/>
                        </a:rPr>
                        <a:t>ٱلثَّانِي</a:t>
                      </a:r>
                      <a:r>
                        <a:rPr lang="ar-EG" sz="3600" b="1" dirty="0">
                          <a:solidFill>
                            <a:srgbClr val="000000"/>
                          </a:solidFill>
                          <a:latin typeface="Book Antiqua" panose="02040602050305030304" pitchFamily="18" charset="0"/>
                          <a:cs typeface="Arial" panose="020B0604020202020204" pitchFamily="34" charset="0"/>
                        </a:rPr>
                        <a:t>، وَشَرِيكَهُ فِي الْخِدْمَةِ الرَّسُولِيَّةِ، أَبِينَا الأُسْقُفَ أَنْبَا مَارْك،</a:t>
                      </a:r>
                      <a:r>
                        <a:rPr lang="fr-FR" sz="3600" b="1" dirty="0">
                          <a:solidFill>
                            <a:srgbClr val="000000"/>
                          </a:solidFill>
                          <a:latin typeface="Book Antiqua" panose="02040602050305030304" pitchFamily="18" charset="0"/>
                          <a:cs typeface="Arial" panose="020B0604020202020204" pitchFamily="34" charset="0"/>
                        </a:rPr>
                        <a:t> </a:t>
                      </a:r>
                      <a:r>
                        <a:rPr lang="ar-EG" sz="3600" b="1" dirty="0">
                          <a:solidFill>
                            <a:srgbClr val="000000"/>
                          </a:solidFill>
                          <a:latin typeface="Book Antiqua" panose="02040602050305030304" pitchFamily="18" charset="0"/>
                          <a:cs typeface="Arial" panose="020B0604020202020204" pitchFamily="34" charset="0"/>
                        </a:rPr>
                        <a:t>وَيَغْفِرَ لَنَا خَطَايَانا. </a:t>
                      </a:r>
                      <a:endParaRPr lang="fr-FR" sz="3600" b="1" dirty="0">
                        <a:solidFill>
                          <a:srgbClr val="000000"/>
                        </a:solidFill>
                        <a:latin typeface="Book Antiqua" panose="02040602050305030304" pitchFamily="18" charset="0"/>
                        <a:cs typeface="Arial" panose="020B0604020202020204" pitchFamily="34" charset="0"/>
                      </a:endParaRPr>
                    </a:p>
                  </a:txBody>
                  <a:tcPr marL="121920" marR="121920" marT="60960" marB="60960"/>
                </a:tc>
                <a:extLst>
                  <a:ext uri="{0D108BD9-81ED-4DB2-BD59-A6C34878D82A}">
                    <a16:rowId xmlns:a16="http://schemas.microsoft.com/office/drawing/2014/main" val="713582803"/>
                  </a:ext>
                </a:extLst>
              </a:tr>
            </a:tbl>
          </a:graphicData>
        </a:graphic>
      </p:graphicFrame>
      <p:sp>
        <p:nvSpPr>
          <p:cNvPr id="3" name="Rectangle 2">
            <a:hlinkClick r:id="rId2" action="ppaction://hlinksldjump"/>
            <a:extLst>
              <a:ext uri="{FF2B5EF4-FFF2-40B4-BE49-F238E27FC236}">
                <a16:creationId xmlns:a16="http://schemas.microsoft.com/office/drawing/2014/main" id="{D46CD23F-283B-7246-5114-348AB6B9EE57}"/>
              </a:ext>
            </a:extLst>
          </p:cNvPr>
          <p:cNvSpPr/>
          <p:nvPr/>
        </p:nvSpPr>
        <p:spPr>
          <a:xfrm>
            <a:off x="11178073"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755791065"/>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3F66E5CC-A15E-32FE-6BCD-F80C5BFA6D89}"/>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640490352"/>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983E2-6E1E-0017-8164-74EA113FCCBF}"/>
            </a:ext>
          </a:extLst>
        </p:cNvPr>
        <p:cNvGrpSpPr/>
        <p:nvPr/>
      </p:nvGrpSpPr>
      <p:grpSpPr>
        <a:xfrm>
          <a:off x="0" y="0"/>
          <a:ext cx="0" cy="0"/>
          <a:chOff x="0" y="0"/>
          <a:chExt cx="0" cy="0"/>
        </a:xfrm>
      </p:grpSpPr>
      <p:graphicFrame>
        <p:nvGraphicFramePr>
          <p:cNvPr id="2" name="Group 16">
            <a:extLst>
              <a:ext uri="{FF2B5EF4-FFF2-40B4-BE49-F238E27FC236}">
                <a16:creationId xmlns:a16="http://schemas.microsoft.com/office/drawing/2014/main" id="{69C29758-F621-280C-2F84-84095F28D980}"/>
              </a:ext>
            </a:extLst>
          </p:cNvPr>
          <p:cNvGraphicFramePr>
            <a:graphicFrameLocks noGrp="1"/>
          </p:cNvGraphicFramePr>
          <p:nvPr/>
        </p:nvGraphicFramePr>
        <p:xfrm>
          <a:off x="0" y="1052241"/>
          <a:ext cx="12192000" cy="5430520"/>
        </p:xfrm>
        <a:graphic>
          <a:graphicData uri="http://schemas.openxmlformats.org/drawingml/2006/table">
            <a:tbl>
              <a:tblPr/>
              <a:tblGrid>
                <a:gridCol w="4196080">
                  <a:extLst>
                    <a:ext uri="{9D8B030D-6E8A-4147-A177-3AD203B41FA5}">
                      <a16:colId xmlns:a16="http://schemas.microsoft.com/office/drawing/2014/main" val="20000"/>
                    </a:ext>
                  </a:extLst>
                </a:gridCol>
                <a:gridCol w="4348480">
                  <a:extLst>
                    <a:ext uri="{9D8B030D-6E8A-4147-A177-3AD203B41FA5}">
                      <a16:colId xmlns:a16="http://schemas.microsoft.com/office/drawing/2014/main" val="20001"/>
                    </a:ext>
                  </a:extLst>
                </a:gridCol>
                <a:gridCol w="3647440">
                  <a:extLst>
                    <a:ext uri="{9D8B030D-6E8A-4147-A177-3AD203B41FA5}">
                      <a16:colId xmlns:a16="http://schemas.microsoft.com/office/drawing/2014/main" val="20002"/>
                    </a:ext>
                  </a:extLst>
                </a:gridCol>
              </a:tblGrid>
              <a:tr h="543052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Ten]ho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`w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Uioc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e;rek`areh</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e`pwnq</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mpenpatriar,yc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 papa abba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Tawadroc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piar,y`ereuc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matajrof</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hijen</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pef</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600" b="1" i="0" u="none" strike="noStrike" cap="none" normalizeH="0" baseline="0" dirty="0" err="1">
                          <a:ln>
                            <a:noFill/>
                          </a:ln>
                          <a:solidFill>
                            <a:schemeClr val="tx1"/>
                          </a:solidFill>
                          <a:effectLst/>
                          <a:latin typeface="CS Avva Shenouda" panose="020B7200000000000000" pitchFamily="34" charset="0"/>
                          <a:cs typeface="Arial" charset="0"/>
                        </a:rPr>
                        <a:t>ronoc</a:t>
                      </a:r>
                      <a:r>
                        <a:rPr kumimoji="0" lang="en-US" sz="36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1" i="0" u="none" strike="noStrike" cap="none" normalizeH="0" baseline="0" dirty="0">
                          <a:ln>
                            <a:noFill/>
                          </a:ln>
                          <a:solidFill>
                            <a:schemeClr val="tx1"/>
                          </a:solidFill>
                          <a:effectLst/>
                          <a:latin typeface="Book Antiqua" panose="02040602050305030304" pitchFamily="18" charset="0"/>
                          <a:cs typeface="Arial" charset="0"/>
                        </a:rPr>
                        <a:t>Nous t’implorons, Ô Fils de Dieu,</a:t>
                      </a:r>
                      <a:br>
                        <a:rPr kumimoji="0" lang="fr-FR" sz="3600" b="1" i="0" u="none" strike="noStrike" cap="none" normalizeH="0" baseline="0" dirty="0">
                          <a:ln>
                            <a:noFill/>
                          </a:ln>
                          <a:solidFill>
                            <a:schemeClr val="tx1"/>
                          </a:solidFill>
                          <a:effectLst/>
                          <a:latin typeface="Book Antiqua" panose="02040602050305030304" pitchFamily="18" charset="0"/>
                          <a:cs typeface="Arial" charset="0"/>
                        </a:rPr>
                      </a:br>
                      <a:r>
                        <a:rPr kumimoji="0" lang="fr-FR" sz="3600" b="1" i="0" u="none" strike="noStrike" cap="none" normalizeH="0" baseline="0" dirty="0">
                          <a:ln>
                            <a:noFill/>
                          </a:ln>
                          <a:solidFill>
                            <a:schemeClr val="tx1"/>
                          </a:solidFill>
                          <a:effectLst/>
                          <a:latin typeface="Book Antiqua" panose="02040602050305030304" pitchFamily="18" charset="0"/>
                          <a:cs typeface="Arial" charset="0"/>
                        </a:rPr>
                        <a:t>de préserver la vie de notre patriarche, pape </a:t>
                      </a:r>
                      <a:r>
                        <a:rPr kumimoji="0" lang="fr-FR" sz="3600" b="1" i="0" u="none" strike="noStrike" cap="none" normalizeH="0" baseline="0" dirty="0" err="1">
                          <a:ln>
                            <a:noFill/>
                          </a:ln>
                          <a:solidFill>
                            <a:schemeClr val="tx1"/>
                          </a:solidFill>
                          <a:effectLst/>
                          <a:latin typeface="Book Antiqua" panose="02040602050305030304" pitchFamily="18" charset="0"/>
                          <a:cs typeface="Arial" charset="0"/>
                        </a:rPr>
                        <a:t>abba</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(Tawadros) le grand prêtre;</a:t>
                      </a:r>
                      <a:br>
                        <a:rPr kumimoji="0" lang="fr-FR" sz="3600" b="1" i="0" u="none" strike="noStrike" cap="none" normalizeH="0" baseline="0" dirty="0">
                          <a:ln>
                            <a:noFill/>
                          </a:ln>
                          <a:solidFill>
                            <a:schemeClr val="tx1"/>
                          </a:solidFill>
                          <a:effectLst/>
                          <a:latin typeface="Book Antiqua" panose="02040602050305030304" pitchFamily="18" charset="0"/>
                          <a:cs typeface="Arial" charset="0"/>
                        </a:rPr>
                      </a:br>
                      <a:r>
                        <a:rPr kumimoji="0" lang="fr-FR" sz="3600" b="1" i="0" u="none" strike="noStrike" cap="none" normalizeH="0" baseline="0" dirty="0">
                          <a:ln>
                            <a:noFill/>
                          </a:ln>
                          <a:solidFill>
                            <a:schemeClr val="tx1"/>
                          </a:solidFill>
                          <a:effectLst/>
                          <a:latin typeface="Book Antiqua" panose="02040602050305030304" pitchFamily="18" charset="0"/>
                          <a:cs typeface="Arial" charset="0"/>
                        </a:rPr>
                        <a:t>maintiens-le sur son trône.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Book Antiqua" panose="02040602050305030304" pitchFamily="18" charset="0"/>
                          <a:cs typeface="Arial" charset="0"/>
                        </a:rPr>
                        <a:t>نسألُكَ يا ابنَ اللهْ،</a:t>
                      </a:r>
                      <a:br>
                        <a:rPr kumimoji="0" lang="ar-EG" sz="4400" b="1" i="0" u="none" strike="noStrike" cap="none" normalizeH="0" baseline="0" dirty="0">
                          <a:ln>
                            <a:noFill/>
                          </a:ln>
                          <a:solidFill>
                            <a:schemeClr val="tx1"/>
                          </a:solidFill>
                          <a:effectLst/>
                          <a:latin typeface="Book Antiqua" panose="02040602050305030304" pitchFamily="18" charset="0"/>
                          <a:cs typeface="Arial" charset="0"/>
                        </a:rPr>
                      </a:b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أن تحفظْ حياةْ بطريركِنا،</a:t>
                      </a:r>
                      <a:r>
                        <a:rPr kumimoji="0" lang="fr-FR" sz="44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البابا أنبا (تواضروس) رئيسِ</a:t>
                      </a:r>
                      <a:r>
                        <a:rPr kumimoji="0" lang="fr-FR" sz="44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الكهنةِ،</a:t>
                      </a:r>
                      <a:r>
                        <a:rPr kumimoji="0" lang="fr-FR" sz="44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ثبَّتْهُ على كرسيهْ. </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 name="Tableau 6">
            <a:extLst>
              <a:ext uri="{FF2B5EF4-FFF2-40B4-BE49-F238E27FC236}">
                <a16:creationId xmlns:a16="http://schemas.microsoft.com/office/drawing/2014/main" id="{8F137FB6-2A57-47F5-9097-F48F353AA473}"/>
              </a:ext>
            </a:extLst>
          </p:cNvPr>
          <p:cNvGraphicFramePr>
            <a:graphicFrameLocks noGrp="1"/>
          </p:cNvGraphicFramePr>
          <p:nvPr/>
        </p:nvGraphicFramePr>
        <p:xfrm>
          <a:off x="3048000" y="517331"/>
          <a:ext cx="6096000" cy="39624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3317870377"/>
                    </a:ext>
                  </a:extLst>
                </a:gridCol>
              </a:tblGrid>
              <a:tr h="37084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sz="2000" b="1" dirty="0">
                          <a:solidFill>
                            <a:schemeClr val="tx1"/>
                          </a:solidFill>
                          <a:latin typeface="Book Antiqua" panose="02040602050305030304" pitchFamily="18" charset="0"/>
                          <a:cs typeface="Arial" charset="0"/>
                        </a:rPr>
                        <a:t>Pape et </a:t>
                      </a:r>
                      <a:r>
                        <a:rPr lang="en-CA" sz="2000" b="1" dirty="0" err="1">
                          <a:solidFill>
                            <a:schemeClr val="tx1"/>
                          </a:solidFill>
                          <a:latin typeface="Book Antiqua" panose="02040602050305030304" pitchFamily="18" charset="0"/>
                          <a:cs typeface="Arial" charset="0"/>
                        </a:rPr>
                        <a:t>Évêque</a:t>
                      </a:r>
                      <a:r>
                        <a:rPr lang="en-CA" sz="2000" b="1" dirty="0">
                          <a:solidFill>
                            <a:schemeClr val="tx1"/>
                          </a:solidFill>
                          <a:latin typeface="Book Antiqua" panose="02040602050305030304" pitchFamily="18" charset="0"/>
                          <a:cs typeface="Arial" charset="0"/>
                        </a:rPr>
                        <a:t> – </a:t>
                      </a:r>
                      <a:r>
                        <a:rPr lang="ar-EG" sz="2000" b="1" dirty="0">
                          <a:solidFill>
                            <a:schemeClr val="tx1"/>
                          </a:solidFill>
                          <a:latin typeface="Book Antiqua" panose="02040602050305030304" pitchFamily="18" charset="0"/>
                          <a:cs typeface="Arial" charset="0"/>
                        </a:rPr>
                        <a:t>الأسقف</a:t>
                      </a:r>
                      <a:r>
                        <a:rPr lang="en-CA" sz="2000" b="1" dirty="0">
                          <a:solidFill>
                            <a:schemeClr val="tx1"/>
                          </a:solidFill>
                          <a:latin typeface="Book Antiqua" panose="02040602050305030304" pitchFamily="18" charset="0"/>
                          <a:cs typeface="Arial" charset="0"/>
                        </a:rPr>
                        <a:t> </a:t>
                      </a:r>
                      <a:r>
                        <a:rPr lang="ar-EG" sz="2000" b="1" dirty="0">
                          <a:solidFill>
                            <a:schemeClr val="tx1"/>
                          </a:solidFill>
                          <a:latin typeface="Book Antiqua" panose="02040602050305030304" pitchFamily="18" charset="0"/>
                          <a:cs typeface="Arial" charset="0"/>
                        </a:rPr>
                        <a:t>و</a:t>
                      </a:r>
                      <a:r>
                        <a:rPr lang="fr-FR" sz="2000" b="1" dirty="0">
                          <a:solidFill>
                            <a:schemeClr val="tx1"/>
                          </a:solidFill>
                          <a:latin typeface="Book Antiqua" panose="02040602050305030304" pitchFamily="18" charset="0"/>
                          <a:cs typeface="Arial" charset="0"/>
                        </a:rPr>
                        <a:t> </a:t>
                      </a:r>
                      <a:r>
                        <a:rPr lang="ar-EG" sz="2000" b="1" dirty="0">
                          <a:solidFill>
                            <a:schemeClr val="tx1"/>
                          </a:solidFill>
                          <a:latin typeface="Book Antiqua" panose="02040602050305030304" pitchFamily="18" charset="0"/>
                          <a:cs typeface="Arial" charset="0"/>
                        </a:rPr>
                        <a:t>البابا</a:t>
                      </a:r>
                      <a:endParaRPr lang="en-CA" sz="2000" b="1" dirty="0">
                        <a:solidFill>
                          <a:schemeClr val="tx1"/>
                        </a:solidFill>
                        <a:latin typeface="Book Antiqua" panose="02040602050305030304" pitchFamily="18" charset="0"/>
                        <a:cs typeface="Arial"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spTree>
    <p:extLst>
      <p:ext uri="{BB962C8B-B14F-4D97-AF65-F5344CB8AC3E}">
        <p14:creationId xmlns:p14="http://schemas.microsoft.com/office/powerpoint/2010/main" val="270533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A8B033-D3CE-4D9E-81CE-76148E15E42A}"/>
              </a:ext>
            </a:extLst>
          </p:cNvPr>
          <p:cNvSpPr>
            <a:spLocks noGrp="1"/>
          </p:cNvSpPr>
          <p:nvPr>
            <p:ph type="title"/>
          </p:nvPr>
        </p:nvSpPr>
        <p:spPr>
          <a:xfrm>
            <a:off x="0" y="533307"/>
            <a:ext cx="12192000" cy="5805148"/>
          </a:xfrm>
        </p:spPr>
        <p:txBody>
          <a:bodyPr anchor="ctr">
            <a:noAutofit/>
          </a:bodyPr>
          <a:lstStyle/>
          <a:p>
            <a: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rPr>
              <a:t>Première prière - </a:t>
            </a:r>
            <a:r>
              <a:rPr lang="ar-AE" sz="4800" b="1" dirty="0">
                <a:ln w="19050">
                  <a:solidFill>
                    <a:schemeClr val="tx1"/>
                  </a:solidFill>
                </a:ln>
                <a:solidFill>
                  <a:schemeClr val="bg1"/>
                </a:solidFill>
                <a:effectLst>
                  <a:outerShdw blurRad="38100" dist="38100" dir="2700000" algn="tl">
                    <a:srgbClr val="000000">
                      <a:alpha val="43137"/>
                    </a:srgbClr>
                  </a:outerShdw>
                </a:effectLst>
                <a:cs typeface="Arial" panose="020B0604020202020204" pitchFamily="34" charset="0"/>
              </a:rPr>
              <a:t>الصلاة الأولى</a:t>
            </a:r>
            <a:b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rPr>
            </a:br>
            <a:br>
              <a:rPr lang="fr-FR" sz="4800" b="1" dirty="0">
                <a:ln w="19050">
                  <a:solidFill>
                    <a:schemeClr val="tx1"/>
                  </a:solidFill>
                </a:ln>
                <a:solidFill>
                  <a:schemeClr val="bg1"/>
                </a:solidFill>
                <a:effectLst>
                  <a:outerShdw blurRad="38100" dist="38100" dir="2700000" algn="tl">
                    <a:srgbClr val="000000">
                      <a:alpha val="43137"/>
                    </a:srgbClr>
                  </a:outerShdw>
                </a:effectLst>
                <a:latin typeface="Book Antiqua" panose="02040602050305030304" pitchFamily="18" charset="0"/>
              </a:rPr>
            </a:br>
            <a:r>
              <a:rPr lang="fr-FR" sz="4800" dirty="0" err="1">
                <a:ln w="19050">
                  <a:solidFill>
                    <a:schemeClr val="tx1"/>
                  </a:solidFill>
                </a:ln>
                <a:solidFill>
                  <a:schemeClr val="bg1"/>
                </a:solidFill>
                <a:effectLst>
                  <a:outerShdw blurRad="38100" dist="38100" dir="2700000" algn="tl">
                    <a:srgbClr val="000000">
                      <a:alpha val="43137"/>
                    </a:srgbClr>
                  </a:outerShdw>
                </a:effectLst>
                <a:latin typeface="Avva_Marcos" panose="04020500000000000000" pitchFamily="82" charset="0"/>
              </a:rPr>
              <a:t>P</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isorp</a:t>
            </a:r>
            <a:r>
              <a:rPr lang="fr-FR" sz="4800" dirty="0">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 `n`</a:t>
            </a:r>
            <a:r>
              <a:rPr lang="fr-FR" sz="4800" dirty="0" err="1">
                <a:ln w="19050">
                  <a:solidFill>
                    <a:schemeClr val="tx1"/>
                  </a:solidFill>
                </a:ln>
                <a:solidFill>
                  <a:schemeClr val="bg1"/>
                </a:solidFill>
                <a:effectLst>
                  <a:outerShdw blurRad="38100" dist="38100" dir="2700000" algn="tl">
                    <a:srgbClr val="000000">
                      <a:alpha val="43137"/>
                    </a:srgbClr>
                  </a:outerShdw>
                </a:effectLst>
                <a:latin typeface="CS Avva Shenouda" panose="020B7200000000000000" pitchFamily="34" charset="0"/>
              </a:rPr>
              <a:t>slyl</a:t>
            </a:r>
            <a:endParaRPr lang="fr-FR" sz="4800" b="1" dirty="0">
              <a:ln w="19050">
                <a:solidFill>
                  <a:schemeClr val="tx1"/>
                </a:solidFill>
              </a:ln>
              <a:solidFill>
                <a:schemeClr val="bg1"/>
              </a:solidFill>
              <a:effectLst>
                <a:outerShdw blurRad="38100" dist="38100" dir="2700000" algn="tl">
                  <a:srgbClr val="000000">
                    <a:alpha val="43137"/>
                  </a:srgbClr>
                </a:outerShdw>
              </a:effectLst>
            </a:endParaRPr>
          </a:p>
        </p:txBody>
      </p:sp>
      <p:sp>
        <p:nvSpPr>
          <p:cNvPr id="6" name="ZoneTexte 5">
            <a:extLst>
              <a:ext uri="{FF2B5EF4-FFF2-40B4-BE49-F238E27FC236}">
                <a16:creationId xmlns:a16="http://schemas.microsoft.com/office/drawing/2014/main" id="{26856811-ED95-CA55-2A68-6D54B3F941F5}"/>
              </a:ext>
            </a:extLst>
          </p:cNvPr>
          <p:cNvSpPr txBox="1"/>
          <p:nvPr/>
        </p:nvSpPr>
        <p:spPr>
          <a:xfrm>
            <a:off x="-813837" y="7165911"/>
            <a:ext cx="3526971" cy="830997"/>
          </a:xfrm>
          <a:prstGeom prst="rect">
            <a:avLst/>
          </a:prstGeom>
          <a:solidFill>
            <a:schemeClr val="accent6">
              <a:lumMod val="20000"/>
              <a:lumOff val="80000"/>
            </a:schemeClr>
          </a:solidFill>
          <a:ln w="76200" cmpd="thinThick">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w="3175">
                  <a:noFill/>
                </a:ln>
                <a:effectLst/>
                <a:uLnTx/>
                <a:uFillTx/>
                <a:latin typeface="Book Antiqua" panose="02040602050305030304" pitchFamily="18" charset="0"/>
                <a:ea typeface="+mn-ea"/>
                <a:cs typeface="+mn-cs"/>
                <a:hlinkClick r:id="rId2" action="ppaction://hlinksldjump">
                  <a:extLst>
                    <a:ext uri="{A12FA001-AC4F-418D-AE19-62706E023703}">
                      <ahyp:hlinkClr xmlns:ahyp="http://schemas.microsoft.com/office/drawing/2018/hyperlinkcolor" val="tx"/>
                    </a:ext>
                  </a:extLst>
                </a:hlinkClick>
              </a:rPr>
              <a:t>Prière d’action de grâce - </a:t>
            </a:r>
            <a:r>
              <a:rPr kumimoji="0" lang="ar-AE" sz="2400" b="1" i="0" u="none" strike="noStrike" kern="1200" cap="none" spc="0" normalizeH="0" baseline="0" noProof="0" dirty="0">
                <a:ln w="3175">
                  <a:noFill/>
                </a:ln>
                <a:effectLst/>
                <a:uLnTx/>
                <a:uFillTx/>
                <a:latin typeface="Book Antiqua" panose="02040602050305030304" pitchFamily="18" charset="0"/>
                <a:ea typeface="+mn-ea"/>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صلاة الشكر</a:t>
            </a:r>
            <a:endParaRPr kumimoji="0" lang="fr-FR" sz="2400" b="1" i="0" u="none" strike="noStrike" kern="1200" cap="none" spc="0" normalizeH="0" baseline="0" noProof="0" dirty="0">
              <a:ln w="3175">
                <a:noFill/>
              </a:ln>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3460934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93">
            <a:extLst>
              <a:ext uri="{FF2B5EF4-FFF2-40B4-BE49-F238E27FC236}">
                <a16:creationId xmlns:a16="http://schemas.microsoft.com/office/drawing/2014/main" id="{3CE71A1D-F55D-411F-F190-42D4642851AD}"/>
              </a:ext>
            </a:extLst>
          </p:cNvPr>
          <p:cNvGraphicFramePr>
            <a:graphicFrameLocks noGrp="1"/>
          </p:cNvGraphicFramePr>
          <p:nvPr>
            <p:ph sz="half" idx="1"/>
          </p:nvPr>
        </p:nvGraphicFramePr>
        <p:xfrm>
          <a:off x="425999" y="531000"/>
          <a:ext cx="11340000" cy="5796000"/>
        </p:xfrm>
        <a:graphic>
          <a:graphicData uri="http://schemas.openxmlformats.org/drawingml/2006/table">
            <a:tbl>
              <a:tblPr/>
              <a:tblGrid>
                <a:gridCol w="4213125">
                  <a:extLst>
                    <a:ext uri="{9D8B030D-6E8A-4147-A177-3AD203B41FA5}">
                      <a16:colId xmlns:a16="http://schemas.microsoft.com/office/drawing/2014/main" val="20000"/>
                    </a:ext>
                  </a:extLst>
                </a:gridCol>
                <a:gridCol w="3882375">
                  <a:extLst>
                    <a:ext uri="{9D8B030D-6E8A-4147-A177-3AD203B41FA5}">
                      <a16:colId xmlns:a16="http://schemas.microsoft.com/office/drawing/2014/main" val="20001"/>
                    </a:ext>
                  </a:extLst>
                </a:gridCol>
                <a:gridCol w="3244500">
                  <a:extLst>
                    <a:ext uri="{9D8B030D-6E8A-4147-A177-3AD203B41FA5}">
                      <a16:colId xmlns:a16="http://schemas.microsoft.com/office/drawing/2014/main" val="20002"/>
                    </a:ext>
                  </a:extLst>
                </a:gridCol>
              </a:tblGrid>
              <a:tr h="48129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31470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Avva_Marcos" panose="04020500000000000000" pitchFamily="82" charset="0"/>
                          <a:cs typeface="Arial" charset="0"/>
                        </a:rPr>
                        <a:t>P</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alin on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maren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]ho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e`V</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piPantokratwr</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vIwt</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mpen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penCwtyr</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I=y=c P=,=c.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Ten]ho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tentwbh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ntekmet`aga;oc</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piMairwmi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050" b="1" i="0" u="none" strike="noStrike" cap="none" normalizeH="0" baseline="0" dirty="0">
                          <a:ln>
                            <a:noFill/>
                          </a:ln>
                          <a:solidFill>
                            <a:srgbClr val="000000"/>
                          </a:solidFill>
                          <a:effectLst/>
                          <a:latin typeface="Book Antiqua" panose="02040602050305030304" pitchFamily="18" charset="0"/>
                          <a:cs typeface="Arial" charset="0"/>
                        </a:rPr>
                        <a:t>Implorons encore Dieu Tout-Puissant, Père de notre Seigneur, notre Dieu et notre Sauveur, Jésus-Christ.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050" b="1" i="0" u="none" strike="noStrike" cap="none" normalizeH="0" baseline="0" dirty="0">
                          <a:ln>
                            <a:noFill/>
                          </a:ln>
                          <a:solidFill>
                            <a:srgbClr val="000000"/>
                          </a:solidFill>
                          <a:effectLst/>
                          <a:latin typeface="Book Antiqua" panose="02040602050305030304" pitchFamily="18" charset="0"/>
                          <a:cs typeface="Arial" charset="0"/>
                        </a:rPr>
                        <a:t>Nous invoquons et nous supplions Ta bonté ô Ami du genre humain.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وَأَيْضاً فَلْنَسْأَلِ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ٱللّٰهَ</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ضَابِطَ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ٱلْكُلِّ</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أَبَا رَبِّنَا وَإِلٰهِنَا وَمُخَلِّصِنَا يَسُوعَ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ٱلْمَسِيحِ</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نَسْأَلُ وَنَطْلُبُ مِنْ صَلَاحِكَ يَا مُحِبَّ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ٱلْبَشَرِ</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218680174"/>
                  </a:ext>
                </a:extLst>
              </a:tr>
            </a:tbl>
          </a:graphicData>
        </a:graphic>
      </p:graphicFrame>
    </p:spTree>
    <p:extLst>
      <p:ext uri="{BB962C8B-B14F-4D97-AF65-F5344CB8AC3E}">
        <p14:creationId xmlns:p14="http://schemas.microsoft.com/office/powerpoint/2010/main" val="1636811676"/>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408A7-B942-CAF4-792A-371C30A90845}"/>
            </a:ext>
          </a:extLst>
        </p:cNvPr>
        <p:cNvGrpSpPr/>
        <p:nvPr/>
      </p:nvGrpSpPr>
      <p:grpSpPr>
        <a:xfrm>
          <a:off x="0" y="0"/>
          <a:ext cx="0" cy="0"/>
          <a:chOff x="0" y="0"/>
          <a:chExt cx="0" cy="0"/>
        </a:xfrm>
      </p:grpSpPr>
      <p:graphicFrame>
        <p:nvGraphicFramePr>
          <p:cNvPr id="2" name="Group 16">
            <a:extLst>
              <a:ext uri="{FF2B5EF4-FFF2-40B4-BE49-F238E27FC236}">
                <a16:creationId xmlns:a16="http://schemas.microsoft.com/office/drawing/2014/main" id="{1BA10158-2FC8-F494-D31C-E07826CD574E}"/>
              </a:ext>
            </a:extLst>
          </p:cNvPr>
          <p:cNvGraphicFramePr>
            <a:graphicFrameLocks noGrp="1"/>
          </p:cNvGraphicFramePr>
          <p:nvPr/>
        </p:nvGraphicFramePr>
        <p:xfrm>
          <a:off x="0" y="640080"/>
          <a:ext cx="12192000" cy="5577840"/>
        </p:xfrm>
        <a:graphic>
          <a:graphicData uri="http://schemas.openxmlformats.org/drawingml/2006/table">
            <a:tbl>
              <a:tblPr/>
              <a:tblGrid>
                <a:gridCol w="4196080">
                  <a:extLst>
                    <a:ext uri="{9D8B030D-6E8A-4147-A177-3AD203B41FA5}">
                      <a16:colId xmlns:a16="http://schemas.microsoft.com/office/drawing/2014/main" val="20000"/>
                    </a:ext>
                  </a:extLst>
                </a:gridCol>
                <a:gridCol w="4348480">
                  <a:extLst>
                    <a:ext uri="{9D8B030D-6E8A-4147-A177-3AD203B41FA5}">
                      <a16:colId xmlns:a16="http://schemas.microsoft.com/office/drawing/2014/main" val="20001"/>
                    </a:ext>
                  </a:extLst>
                </a:gridCol>
                <a:gridCol w="3647440">
                  <a:extLst>
                    <a:ext uri="{9D8B030D-6E8A-4147-A177-3AD203B41FA5}">
                      <a16:colId xmlns:a16="http://schemas.microsoft.com/office/drawing/2014/main" val="20002"/>
                    </a:ext>
                  </a:extLst>
                </a:gridCol>
              </a:tblGrid>
              <a:tr h="543052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Nem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pefke`svyr</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nlitourgoc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peniwt</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e;ouab</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ndikeoc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abba (Mark)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pimytropolityc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pi`epickopoc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matajrof</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hijen</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pef</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4000" b="1" i="0" u="none" strike="noStrike" cap="none" normalizeH="0" baseline="0" dirty="0" err="1">
                          <a:ln>
                            <a:noFill/>
                          </a:ln>
                          <a:solidFill>
                            <a:schemeClr val="tx1"/>
                          </a:solidFill>
                          <a:effectLst/>
                          <a:latin typeface="CS Avva Shenouda" panose="020B7200000000000000" pitchFamily="34" charset="0"/>
                          <a:cs typeface="Arial" charset="0"/>
                        </a:rPr>
                        <a:t>ronoc</a:t>
                      </a:r>
                      <a:r>
                        <a:rPr kumimoji="0" lang="en-US" sz="4000" b="1" i="0" u="none" strike="noStrike" cap="none" normalizeH="0" baseline="0" dirty="0">
                          <a:ln>
                            <a:noFill/>
                          </a:ln>
                          <a:solidFill>
                            <a:schemeClr val="tx1"/>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1" i="0" u="none" strike="noStrike" cap="none" normalizeH="0" baseline="0" dirty="0">
                          <a:ln>
                            <a:noFill/>
                          </a:ln>
                          <a:solidFill>
                            <a:schemeClr val="tx1"/>
                          </a:solidFill>
                          <a:effectLst/>
                          <a:latin typeface="Book Antiqua" panose="02040602050305030304" pitchFamily="18" charset="0"/>
                          <a:cs typeface="Arial" charset="0"/>
                        </a:rPr>
                        <a:t>Et son partenaire dans le service, notre saint père le juste, </a:t>
                      </a:r>
                      <a:r>
                        <a:rPr kumimoji="0" lang="fr-FR" sz="3600" b="1" i="0" u="none" strike="noStrike" cap="none" normalizeH="0" baseline="0" dirty="0" err="1">
                          <a:ln>
                            <a:noFill/>
                          </a:ln>
                          <a:solidFill>
                            <a:schemeClr val="tx1"/>
                          </a:solidFill>
                          <a:effectLst/>
                          <a:latin typeface="Book Antiqua" panose="02040602050305030304" pitchFamily="18" charset="0"/>
                          <a:cs typeface="Arial" charset="0"/>
                        </a:rPr>
                        <a:t>abba</a:t>
                      </a:r>
                      <a:r>
                        <a:rPr kumimoji="0" lang="fr-FR" sz="3600" b="1" i="0" u="none" strike="noStrike" cap="none" normalizeH="0" baseline="0" dirty="0">
                          <a:ln>
                            <a:noFill/>
                          </a:ln>
                          <a:solidFill>
                            <a:schemeClr val="tx1"/>
                          </a:solidFill>
                          <a:effectLst/>
                          <a:latin typeface="Book Antiqua" panose="02040602050305030304" pitchFamily="18" charset="0"/>
                          <a:cs typeface="Arial" charset="0"/>
                        </a:rPr>
                        <a:t> (Marc) (le métropolite / l’évêque); maintiens-le sur son trône.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chemeClr val="tx1"/>
                          </a:solidFill>
                          <a:effectLst/>
                          <a:latin typeface="Book Antiqua" panose="02040602050305030304" pitchFamily="18" charset="0"/>
                          <a:cs typeface="Arial" charset="0"/>
                        </a:rPr>
                        <a:t>وشريكِهِ في الخدمةْ،</a:t>
                      </a:r>
                      <a:r>
                        <a:rPr kumimoji="0" lang="fr-FR" sz="44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أبينا</a:t>
                      </a:r>
                      <a:r>
                        <a:rPr kumimoji="0" lang="fr-FR" sz="44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القديس</a:t>
                      </a:r>
                      <a:r>
                        <a:rPr kumimoji="0" lang="fr-FR" sz="44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البارْ،</a:t>
                      </a:r>
                      <a:r>
                        <a:rPr kumimoji="0" lang="fr-FR" sz="44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الأنبا (مارك) (مُطرَانّا / أُسقفنا)،</a:t>
                      </a:r>
                      <a:r>
                        <a:rPr kumimoji="0" lang="fr-FR" sz="4400" b="1" i="0" u="none" strike="noStrike" cap="none" normalizeH="0" baseline="0" dirty="0">
                          <a:ln>
                            <a:noFill/>
                          </a:ln>
                          <a:solidFill>
                            <a:schemeClr val="tx1"/>
                          </a:solidFill>
                          <a:effectLst/>
                          <a:latin typeface="Book Antiqua" panose="02040602050305030304" pitchFamily="18" charset="0"/>
                          <a:cs typeface="Arial" charset="0"/>
                        </a:rPr>
                        <a:t> </a:t>
                      </a:r>
                      <a:r>
                        <a:rPr kumimoji="0" lang="ar-EG" sz="4400" b="1" i="0" u="none" strike="noStrike" cap="none" normalizeH="0" baseline="0" dirty="0">
                          <a:ln>
                            <a:noFill/>
                          </a:ln>
                          <a:solidFill>
                            <a:schemeClr val="tx1"/>
                          </a:solidFill>
                          <a:effectLst/>
                          <a:latin typeface="Book Antiqua" panose="02040602050305030304" pitchFamily="18" charset="0"/>
                          <a:cs typeface="Arial" charset="0"/>
                        </a:rPr>
                        <a:t>ثبَّتْهُ على كرسيهْ. </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Rectangle 2">
            <a:hlinkClick r:id="rId2" action="ppaction://hlinksldjump"/>
            <a:extLst>
              <a:ext uri="{FF2B5EF4-FFF2-40B4-BE49-F238E27FC236}">
                <a16:creationId xmlns:a16="http://schemas.microsoft.com/office/drawing/2014/main" id="{C5EF8AF6-6537-ECF3-7327-B9788038A521}"/>
              </a:ext>
            </a:extLst>
          </p:cNvPr>
          <p:cNvSpPr/>
          <p:nvPr/>
        </p:nvSpPr>
        <p:spPr>
          <a:xfrm>
            <a:off x="11178073"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58588968"/>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DC1BB-AFD7-D2B4-F1F6-CD4C41FE27A7}"/>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ACB51CA6-27EA-6198-FCDD-4650A4DB1843}"/>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681481081"/>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nvGraphicFramePr>
        <p:xfrm>
          <a:off x="401216" y="845456"/>
          <a:ext cx="11355355" cy="5455920"/>
        </p:xfrm>
        <a:graphic>
          <a:graphicData uri="http://schemas.openxmlformats.org/drawingml/2006/table">
            <a:tbl>
              <a:tblPr firstRow="1" bandRow="1">
                <a:tableStyleId>{2D5ABB26-0587-4C30-8999-92F81FD0307C}</a:tableStyleId>
              </a:tblPr>
              <a:tblGrid>
                <a:gridCol w="4447514">
                  <a:extLst>
                    <a:ext uri="{9D8B030D-6E8A-4147-A177-3AD203B41FA5}">
                      <a16:colId xmlns:a16="http://schemas.microsoft.com/office/drawing/2014/main" val="20000"/>
                    </a:ext>
                  </a:extLst>
                </a:gridCol>
                <a:gridCol w="3785118">
                  <a:extLst>
                    <a:ext uri="{9D8B030D-6E8A-4147-A177-3AD203B41FA5}">
                      <a16:colId xmlns:a16="http://schemas.microsoft.com/office/drawing/2014/main" val="20001"/>
                    </a:ext>
                  </a:extLst>
                </a:gridCol>
                <a:gridCol w="3122723">
                  <a:extLst>
                    <a:ext uri="{9D8B030D-6E8A-4147-A177-3AD203B41FA5}">
                      <a16:colId xmlns:a16="http://schemas.microsoft.com/office/drawing/2014/main" val="2127410635"/>
                    </a:ext>
                  </a:extLst>
                </a:gridCol>
              </a:tblGrid>
              <a:tr h="4734250">
                <a:tc>
                  <a:txBody>
                    <a:bodyPr/>
                    <a:lstStyle/>
                    <a:p>
                      <a:pPr algn="just"/>
                      <a:r>
                        <a:rPr lang="fr-FR" sz="3200" b="1" dirty="0" err="1">
                          <a:latin typeface="CS Avva Shenouda" panose="020B7200000000000000" pitchFamily="34" charset="0"/>
                        </a:rPr>
                        <a:t>Marou</a:t>
                      </a:r>
                      <a:r>
                        <a:rPr lang="fr-FR" sz="3200" b="1" dirty="0">
                          <a:latin typeface="CS Avva Shenouda" panose="020B7200000000000000" pitchFamily="34" charset="0"/>
                        </a:rPr>
                        <a:t>[</a:t>
                      </a:r>
                      <a:r>
                        <a:rPr lang="fr-FR" sz="3200" b="1" dirty="0" err="1">
                          <a:latin typeface="CS Avva Shenouda" panose="020B7200000000000000" pitchFamily="34" charset="0"/>
                        </a:rPr>
                        <a:t>acf</a:t>
                      </a:r>
                      <a:r>
                        <a:rPr lang="fr-FR" sz="3200" b="1" dirty="0">
                          <a:latin typeface="CS Avva Shenouda" panose="020B7200000000000000" pitchFamily="34" charset="0"/>
                        </a:rPr>
                        <a:t> </a:t>
                      </a:r>
                      <a:r>
                        <a:rPr lang="fr-FR" sz="3200" b="1" dirty="0" err="1">
                          <a:latin typeface="CS Avva Shenouda" panose="020B7200000000000000" pitchFamily="34" charset="0"/>
                        </a:rPr>
                        <a:t>qen</a:t>
                      </a:r>
                      <a:r>
                        <a:rPr lang="fr-FR" sz="3200" b="1" dirty="0">
                          <a:latin typeface="CS Avva Shenouda" panose="020B7200000000000000" pitchFamily="34" charset="0"/>
                        </a:rPr>
                        <a:t> `</a:t>
                      </a:r>
                      <a:r>
                        <a:rPr lang="fr-FR" sz="3200" b="1" dirty="0" err="1">
                          <a:latin typeface="CS Avva Shenouda" panose="020B7200000000000000" pitchFamily="34" charset="0"/>
                        </a:rPr>
                        <a:t>tek`klyci`a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peflaoc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marou`cmou</a:t>
                      </a:r>
                      <a:r>
                        <a:rPr lang="fr-FR" sz="3200" b="1" dirty="0">
                          <a:latin typeface="CS Avva Shenouda" panose="020B7200000000000000" pitchFamily="34" charset="0"/>
                        </a:rPr>
                        <a:t> `</a:t>
                      </a:r>
                      <a:r>
                        <a:rPr lang="fr-FR" sz="3200" b="1" dirty="0" err="1">
                          <a:latin typeface="CS Avva Shenouda" panose="020B7200000000000000" pitchFamily="34" charset="0"/>
                        </a:rPr>
                        <a:t>erof</a:t>
                      </a:r>
                      <a:r>
                        <a:rPr lang="fr-FR" sz="3200" b="1" dirty="0">
                          <a:latin typeface="CS Avva Shenouda" panose="020B7200000000000000" pitchFamily="34" charset="0"/>
                        </a:rPr>
                        <a:t> hi `</a:t>
                      </a:r>
                      <a:r>
                        <a:rPr lang="fr-FR" sz="3200" b="1" dirty="0" err="1">
                          <a:latin typeface="CS Avva Shenouda" panose="020B7200000000000000" pitchFamily="34" charset="0"/>
                        </a:rPr>
                        <a:t>tka;edra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ni`precbuteroc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je </a:t>
                      </a:r>
                      <a:r>
                        <a:rPr lang="fr-FR" sz="3200" b="1" dirty="0" err="1">
                          <a:latin typeface="CS Avva Shenouda" panose="020B7200000000000000" pitchFamily="34" charset="0"/>
                        </a:rPr>
                        <a:t>af,w</a:t>
                      </a:r>
                      <a:r>
                        <a:rPr lang="fr-FR" sz="3200" b="1" dirty="0">
                          <a:latin typeface="CS Avva Shenouda" panose="020B7200000000000000" pitchFamily="34" charset="0"/>
                        </a:rPr>
                        <a:t> `</a:t>
                      </a:r>
                      <a:r>
                        <a:rPr lang="fr-FR" sz="3200" b="1" dirty="0" err="1">
                          <a:latin typeface="CS Avva Shenouda" panose="020B7200000000000000" pitchFamily="34" charset="0"/>
                        </a:rPr>
                        <a:t>noumetiwt</a:t>
                      </a:r>
                      <a:r>
                        <a:rPr lang="fr-FR" sz="3200" b="1" dirty="0">
                          <a:latin typeface="CS Avva Shenouda" panose="020B7200000000000000" pitchFamily="34" charset="0"/>
                        </a:rPr>
                        <a:t> `m`</a:t>
                      </a:r>
                      <a:r>
                        <a:rPr lang="fr-FR" sz="3200" b="1" dirty="0" err="1">
                          <a:latin typeface="CS Avva Shenouda" panose="020B7200000000000000" pitchFamily="34" charset="0"/>
                        </a:rPr>
                        <a:t>vry</a:t>
                      </a:r>
                      <a:r>
                        <a:rPr lang="fr-FR" sz="3200" b="1" dirty="0">
                          <a:latin typeface="CS Avva Shenouda" panose="020B7200000000000000" pitchFamily="34" charset="0"/>
                        </a:rPr>
                        <a:t>] `</a:t>
                      </a:r>
                      <a:r>
                        <a:rPr lang="fr-FR" sz="3200" b="1" dirty="0" err="1">
                          <a:latin typeface="CS Avva Shenouda" panose="020B7200000000000000" pitchFamily="34" charset="0"/>
                        </a:rPr>
                        <a:t>nhan`ecwou</a:t>
                      </a:r>
                      <a:r>
                        <a:rPr lang="fr-FR" sz="3200" b="1" dirty="0">
                          <a:latin typeface="CS Avva Shenouda" panose="020B7200000000000000" pitchFamily="34" charset="0"/>
                        </a:rPr>
                        <a:t> @ </a:t>
                      </a:r>
                      <a:r>
                        <a:rPr lang="fr-FR" sz="3200" b="1" dirty="0" err="1">
                          <a:latin typeface="CS Avva Shenouda" panose="020B7200000000000000" pitchFamily="34" charset="0"/>
                        </a:rPr>
                        <a:t>eu`enau</a:t>
                      </a:r>
                      <a:r>
                        <a:rPr lang="fr-FR" sz="3200" b="1" dirty="0">
                          <a:latin typeface="CS Avva Shenouda" panose="020B7200000000000000" pitchFamily="34" charset="0"/>
                        </a:rPr>
                        <a:t> `</a:t>
                      </a:r>
                      <a:r>
                        <a:rPr lang="fr-FR" sz="3200" b="1" dirty="0" err="1">
                          <a:latin typeface="CS Avva Shenouda" panose="020B7200000000000000" pitchFamily="34" charset="0"/>
                        </a:rPr>
                        <a:t>nje</a:t>
                      </a:r>
                      <a:r>
                        <a:rPr lang="fr-FR" sz="3200" b="1" dirty="0">
                          <a:latin typeface="CS Avva Shenouda" panose="020B7200000000000000" pitchFamily="34" charset="0"/>
                        </a:rPr>
                        <a:t> </a:t>
                      </a:r>
                      <a:r>
                        <a:rPr lang="fr-FR" sz="3200" b="1" dirty="0" err="1">
                          <a:latin typeface="CS Avva Shenouda" panose="020B7200000000000000" pitchFamily="34" charset="0"/>
                        </a:rPr>
                        <a:t>nyetcoutwn</a:t>
                      </a:r>
                      <a:r>
                        <a:rPr lang="fr-FR" sz="3200" b="1" dirty="0">
                          <a:latin typeface="CS Avva Shenouda" panose="020B7200000000000000" pitchFamily="34" charset="0"/>
                        </a:rPr>
                        <a:t> </a:t>
                      </a: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eu`eounof</a:t>
                      </a:r>
                      <a:r>
                        <a:rPr lang="fr-FR" sz="32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Qu’il l’élève sur son peuple et qu’il le bénisse sur des anciens</a:t>
                      </a:r>
                      <a:r>
                        <a:rPr lang="fr-FR" sz="3200" b="1" i="1" kern="1200" baseline="0" dirty="0">
                          <a:solidFill>
                            <a:schemeClr val="tx1"/>
                          </a:solidFill>
                          <a:latin typeface="Book Antiqua" panose="02040602050305030304" pitchFamily="18" charset="0"/>
                          <a:ea typeface="+mn-ea"/>
                          <a:cs typeface="+mn-cs"/>
                        </a:rPr>
                        <a:t> </a:t>
                      </a:r>
                      <a:r>
                        <a:rPr lang="fr-FR" sz="3200" b="1" kern="1200" baseline="0" dirty="0">
                          <a:solidFill>
                            <a:schemeClr val="tx1"/>
                          </a:solidFill>
                          <a:latin typeface="Book Antiqua" panose="02040602050305030304" pitchFamily="18" charset="0"/>
                          <a:ea typeface="+mn-ea"/>
                          <a:cs typeface="+mn-cs"/>
                        </a:rPr>
                        <a:t>car il a rendu la parenté comme les </a:t>
                      </a:r>
                      <a:r>
                        <a:rPr lang="fr-FR" sz="3200" b="1" kern="1200" baseline="0">
                          <a:solidFill>
                            <a:schemeClr val="tx1"/>
                          </a:solidFill>
                          <a:latin typeface="Book Antiqua" panose="02040602050305030304" pitchFamily="18" charset="0"/>
                          <a:ea typeface="+mn-ea"/>
                          <a:cs typeface="+mn-cs"/>
                        </a:rPr>
                        <a:t>pâturages. Les </a:t>
                      </a:r>
                      <a:r>
                        <a:rPr lang="fr-FR" sz="3200" b="1" kern="1200" baseline="0" dirty="0">
                          <a:solidFill>
                            <a:schemeClr val="tx1"/>
                          </a:solidFill>
                          <a:latin typeface="Book Antiqua" panose="02040602050305030304" pitchFamily="18" charset="0"/>
                          <a:ea typeface="+mn-ea"/>
                          <a:cs typeface="+mn-cs"/>
                        </a:rPr>
                        <a:t>hommes droits voient cela, et s’en réjouissent. </a:t>
                      </a:r>
                      <a:endParaRPr lang="fr-FR" sz="3200" b="1" dirty="0">
                        <a:latin typeface="Book Antiqua" panose="02040602050305030304" pitchFamily="18" charset="0"/>
                      </a:endParaRP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فليرفعوه في كنيسة شعبه وليباركوه على منابر الشيوخ لأنه</a:t>
                      </a:r>
                    </a:p>
                    <a:p>
                      <a:pPr algn="just" rtl="1"/>
                      <a:r>
                        <a:rPr lang="ar-EG" sz="3600" b="1" i="0" u="none" strike="noStrike" kern="1200" baseline="0" dirty="0">
                          <a:solidFill>
                            <a:schemeClr val="tx1"/>
                          </a:solidFill>
                          <a:latin typeface="Book Antiqua" panose="02040602050305030304" pitchFamily="18" charset="0"/>
                          <a:ea typeface="+mn-ea"/>
                          <a:cs typeface="+mn-cs"/>
                        </a:rPr>
                        <a:t>جعل أبوة مثل الخراف. يُبصِرُ المستقيمون ويفرحون</a:t>
                      </a:r>
                      <a:r>
                        <a:rPr lang="fr-FR" sz="3600" b="1" i="0" u="none" strike="noStrike" kern="1200" baseline="0" dirty="0">
                          <a:solidFill>
                            <a:schemeClr val="tx1"/>
                          </a:solidFill>
                          <a:latin typeface="Book Antiqua" panose="02040602050305030304" pitchFamily="18" charset="0"/>
                          <a:ea typeface="+mn-ea"/>
                          <a:cs typeface="+mn-cs"/>
                        </a:rPr>
                        <a:t>. </a:t>
                      </a:r>
                      <a:endParaRPr lang="ar-EG" sz="3600" b="1" i="0" u="none" strike="noStrike" kern="1200" baseline="0" dirty="0">
                        <a:solidFill>
                          <a:schemeClr val="tx1"/>
                        </a:solidFill>
                        <a:latin typeface="Book Antiqua" panose="02040602050305030304" pitchFamily="18" charset="0"/>
                        <a:ea typeface="+mn-ea"/>
                        <a:cs typeface="+mn-cs"/>
                      </a:endParaRPr>
                    </a:p>
                  </a:txBody>
                  <a:tcPr marL="121920" marR="12192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2736005"/>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nvGraphicFramePr>
        <p:xfrm>
          <a:off x="418322" y="999394"/>
          <a:ext cx="11355355" cy="4859211"/>
        </p:xfrm>
        <a:graphic>
          <a:graphicData uri="http://schemas.openxmlformats.org/drawingml/2006/table">
            <a:tbl>
              <a:tblPr firstRow="1" bandRow="1">
                <a:tableStyleId>{2D5ABB26-0587-4C30-8999-92F81FD0307C}</a:tableStyleId>
              </a:tblPr>
              <a:tblGrid>
                <a:gridCol w="4252216">
                  <a:extLst>
                    <a:ext uri="{9D8B030D-6E8A-4147-A177-3AD203B41FA5}">
                      <a16:colId xmlns:a16="http://schemas.microsoft.com/office/drawing/2014/main" val="221178946"/>
                    </a:ext>
                  </a:extLst>
                </a:gridCol>
                <a:gridCol w="3922028">
                  <a:extLst>
                    <a:ext uri="{9D8B030D-6E8A-4147-A177-3AD203B41FA5}">
                      <a16:colId xmlns:a16="http://schemas.microsoft.com/office/drawing/2014/main" val="2585356122"/>
                    </a:ext>
                  </a:extLst>
                </a:gridCol>
                <a:gridCol w="3181111">
                  <a:extLst>
                    <a:ext uri="{9D8B030D-6E8A-4147-A177-3AD203B41FA5}">
                      <a16:colId xmlns:a16="http://schemas.microsoft.com/office/drawing/2014/main" val="4011658394"/>
                    </a:ext>
                  </a:extLst>
                </a:gridCol>
              </a:tblGrid>
              <a:tr h="4859211">
                <a:tc>
                  <a:txBody>
                    <a:bodyPr/>
                    <a:lstStyle/>
                    <a:p>
                      <a:pPr algn="just"/>
                      <a:r>
                        <a:rPr lang="fr-FR" sz="3600" b="1" dirty="0" err="1">
                          <a:latin typeface="CS Avva Shenouda" panose="020B7200000000000000" pitchFamily="34" charset="0"/>
                        </a:rPr>
                        <a:t>Afwrk</a:t>
                      </a:r>
                      <a:r>
                        <a:rPr lang="fr-FR" sz="3600" b="1" dirty="0">
                          <a:latin typeface="CS Avva Shenouda" panose="020B7200000000000000" pitchFamily="34" charset="0"/>
                        </a:rPr>
                        <a:t> `</a:t>
                      </a:r>
                      <a:r>
                        <a:rPr lang="fr-FR" sz="3600" b="1" dirty="0" err="1">
                          <a:latin typeface="CS Avva Shenouda" panose="020B7200000000000000" pitchFamily="34" charset="0"/>
                        </a:rPr>
                        <a:t>nje</a:t>
                      </a:r>
                      <a:r>
                        <a:rPr lang="fr-FR" sz="3600" b="1" dirty="0">
                          <a:latin typeface="CS Avva Shenouda" panose="020B7200000000000000" pitchFamily="34" charset="0"/>
                        </a:rPr>
                        <a:t> `P¡ </a:t>
                      </a:r>
                      <a:r>
                        <a:rPr lang="fr-FR" sz="3600" b="1" dirty="0" err="1">
                          <a:latin typeface="CS Avva Shenouda" panose="020B7200000000000000" pitchFamily="34" charset="0"/>
                        </a:rPr>
                        <a:t>ouoh</a:t>
                      </a:r>
                      <a:r>
                        <a:rPr lang="fr-FR" sz="3600" b="1" dirty="0">
                          <a:latin typeface="CS Avva Shenouda" panose="020B7200000000000000" pitchFamily="34" charset="0"/>
                        </a:rPr>
                        <a:t> `</a:t>
                      </a:r>
                      <a:r>
                        <a:rPr lang="fr-FR" sz="3600" b="1" dirty="0" err="1">
                          <a:latin typeface="CS Avva Shenouda" panose="020B7200000000000000" pitchFamily="34" charset="0"/>
                        </a:rPr>
                        <a:t>nnefouwm</a:t>
                      </a:r>
                      <a:r>
                        <a:rPr lang="fr-FR" sz="3600" b="1" dirty="0">
                          <a:latin typeface="CS Avva Shenouda" panose="020B7200000000000000" pitchFamily="34" charset="0"/>
                        </a:rPr>
                        <a:t> `n`</a:t>
                      </a:r>
                      <a:r>
                        <a:rPr lang="fr-FR" sz="3600" b="1" dirty="0" err="1">
                          <a:latin typeface="CS Avva Shenouda" panose="020B7200000000000000" pitchFamily="34" charset="0"/>
                        </a:rPr>
                        <a:t>h;yf</a:t>
                      </a:r>
                      <a:r>
                        <a:rPr lang="fr-FR" sz="3600" b="1" dirty="0">
                          <a:latin typeface="CS Avva Shenouda" panose="020B7200000000000000" pitchFamily="34" charset="0"/>
                        </a:rPr>
                        <a:t> @</a:t>
                      </a:r>
                      <a:br>
                        <a:rPr lang="fr-FR" sz="3600" b="1" dirty="0">
                          <a:latin typeface="CS Avva Shenouda" panose="020B7200000000000000" pitchFamily="34" charset="0"/>
                        </a:rPr>
                      </a:br>
                      <a:r>
                        <a:rPr lang="fr-FR" sz="3600" b="1" dirty="0">
                          <a:latin typeface="CS Avva Shenouda" panose="020B7200000000000000" pitchFamily="34" charset="0"/>
                        </a:rPr>
                        <a:t>je `</a:t>
                      </a:r>
                      <a:r>
                        <a:rPr lang="fr-FR" sz="3600" b="1" dirty="0" err="1">
                          <a:latin typeface="CS Avva Shenouda" panose="020B7200000000000000" pitchFamily="34" charset="0"/>
                        </a:rPr>
                        <a:t>n;ok</a:t>
                      </a:r>
                      <a:r>
                        <a:rPr lang="fr-FR" sz="3600" b="1" dirty="0">
                          <a:latin typeface="CS Avva Shenouda" panose="020B7200000000000000" pitchFamily="34" charset="0"/>
                        </a:rPr>
                        <a:t> </a:t>
                      </a:r>
                      <a:r>
                        <a:rPr lang="fr-FR" sz="3600" b="1" dirty="0" err="1">
                          <a:latin typeface="CS Avva Shenouda" panose="020B7200000000000000" pitchFamily="34" charset="0"/>
                        </a:rPr>
                        <a:t>pe</a:t>
                      </a:r>
                      <a:r>
                        <a:rPr lang="fr-FR" sz="3600" b="1" dirty="0">
                          <a:latin typeface="CS Avva Shenouda" panose="020B7200000000000000" pitchFamily="34" charset="0"/>
                        </a:rPr>
                        <a:t> `</a:t>
                      </a:r>
                      <a:r>
                        <a:rPr lang="fr-FR" sz="3600" b="1" dirty="0" err="1">
                          <a:latin typeface="CS Avva Shenouda" panose="020B7200000000000000" pitchFamily="34" charset="0"/>
                        </a:rPr>
                        <a:t>vouyb</a:t>
                      </a:r>
                      <a:r>
                        <a:rPr lang="fr-FR" sz="3600" b="1" dirty="0">
                          <a:latin typeface="CS Avva Shenouda" panose="020B7200000000000000" pitchFamily="34" charset="0"/>
                        </a:rPr>
                        <a:t> sa `</a:t>
                      </a:r>
                      <a:r>
                        <a:rPr lang="fr-FR" sz="3600" b="1" dirty="0" err="1">
                          <a:latin typeface="CS Avva Shenouda" panose="020B7200000000000000" pitchFamily="34" charset="0"/>
                        </a:rPr>
                        <a:t>eneh</a:t>
                      </a:r>
                      <a:r>
                        <a:rPr lang="fr-FR" sz="3600" b="1" dirty="0">
                          <a:latin typeface="CS Avva Shenouda" panose="020B7200000000000000" pitchFamily="34" charset="0"/>
                        </a:rPr>
                        <a:t> @ kata `</a:t>
                      </a:r>
                      <a:r>
                        <a:rPr lang="fr-FR" sz="3600" b="1" dirty="0" err="1">
                          <a:latin typeface="CS Avva Shenouda" panose="020B7200000000000000" pitchFamily="34" charset="0"/>
                        </a:rPr>
                        <a:t>ttaxic</a:t>
                      </a:r>
                      <a:r>
                        <a:rPr lang="fr-FR" sz="3600" b="1" dirty="0">
                          <a:latin typeface="CS Avva Shenouda" panose="020B7200000000000000" pitchFamily="34" charset="0"/>
                        </a:rPr>
                        <a:t> `</a:t>
                      </a:r>
                      <a:r>
                        <a:rPr lang="fr-FR" sz="3600" b="1" dirty="0" err="1">
                          <a:latin typeface="CS Avva Shenouda" panose="020B7200000000000000" pitchFamily="34" charset="0"/>
                        </a:rPr>
                        <a:t>mMel,icedek</a:t>
                      </a:r>
                      <a:r>
                        <a:rPr lang="fr-FR" sz="36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l’a juré et il ne se repentira pas que tu es prêtre éternellement selon le rite de </a:t>
                      </a:r>
                      <a:r>
                        <a:rPr lang="fr-FR" sz="3200" b="1" kern="1200" baseline="0">
                          <a:solidFill>
                            <a:schemeClr val="tx1"/>
                          </a:solidFill>
                          <a:latin typeface="Book Antiqua" panose="02040602050305030304" pitchFamily="18" charset="0"/>
                          <a:ea typeface="+mn-ea"/>
                          <a:cs typeface="+mn-cs"/>
                        </a:rPr>
                        <a:t>Melchisédech. Alléluia</a:t>
                      </a:r>
                      <a:r>
                        <a:rPr lang="fr-FR" sz="3200" b="1" kern="1200" baseline="0" dirty="0">
                          <a:solidFill>
                            <a:schemeClr val="tx1"/>
                          </a:solidFill>
                          <a:latin typeface="Book Antiqua" panose="02040602050305030304" pitchFamily="18" charset="0"/>
                          <a:ea typeface="+mn-ea"/>
                          <a:cs typeface="+mn-cs"/>
                        </a:rPr>
                        <a:t>. </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أقسم الرب ولن يندم أنك أنت هو الكاهن إلى الأبد على طقس </a:t>
                      </a:r>
                      <a:r>
                        <a:rPr lang="ar-EG" sz="3600" b="1" i="0" u="none" strike="noStrike" kern="1200" baseline="0" dirty="0" err="1">
                          <a:solidFill>
                            <a:schemeClr val="tx1"/>
                          </a:solidFill>
                          <a:latin typeface="Book Antiqua" panose="02040602050305030304" pitchFamily="18" charset="0"/>
                          <a:ea typeface="+mn-ea"/>
                          <a:cs typeface="+mn-cs"/>
                        </a:rPr>
                        <a:t>ملشيصادق</a:t>
                      </a:r>
                      <a:r>
                        <a:rPr lang="fr-FR" sz="3600" b="1" i="0" u="none" strike="noStrike" kern="1200" baseline="0" dirty="0">
                          <a:solidFill>
                            <a:schemeClr val="tx1"/>
                          </a:solidFill>
                          <a:latin typeface="Book Antiqua" panose="02040602050305030304" pitchFamily="18" charset="0"/>
                          <a:ea typeface="+mn-ea"/>
                          <a:cs typeface="+mn-cs"/>
                        </a:rPr>
                        <a:t>. </a:t>
                      </a:r>
                      <a:endParaRPr lang="ar-EG" sz="3600" b="1" i="0" u="none" strike="noStrike" kern="1200" baseline="0" dirty="0">
                        <a:solidFill>
                          <a:schemeClr val="tx1"/>
                        </a:solidFill>
                        <a:latin typeface="Book Antiqua" panose="02040602050305030304" pitchFamily="18" charset="0"/>
                        <a:ea typeface="+mn-ea"/>
                        <a:cs typeface="+mn-cs"/>
                      </a:endParaRPr>
                    </a:p>
                    <a:p>
                      <a:pPr algn="just" rtl="1"/>
                      <a:r>
                        <a:rPr lang="ar-EG" sz="3600" b="1" i="0" u="none" strike="noStrike" kern="1200" baseline="0" dirty="0" err="1">
                          <a:solidFill>
                            <a:schemeClr val="tx1"/>
                          </a:solidFill>
                          <a:latin typeface="Book Antiqua" panose="02040602050305030304" pitchFamily="18" charset="0"/>
                          <a:ea typeface="+mn-ea"/>
                          <a:cs typeface="+mn-cs"/>
                        </a:rPr>
                        <a:t>هَلِّلُويَا</a:t>
                      </a:r>
                      <a:r>
                        <a:rPr lang="fr-FR" sz="3600" b="1" i="0" u="none" strike="noStrike" kern="1200" baseline="0" dirty="0">
                          <a:solidFill>
                            <a:schemeClr val="tx1"/>
                          </a:solidFill>
                          <a:latin typeface="Book Antiqua" panose="02040602050305030304" pitchFamily="18" charset="0"/>
                          <a:ea typeface="+mn-ea"/>
                          <a:cs typeface="+mn-cs"/>
                        </a:rPr>
                        <a:t>. </a:t>
                      </a:r>
                    </a:p>
                  </a:txBody>
                  <a:tcPr marL="121920" marR="121920"/>
                </a:tc>
                <a:extLst>
                  <a:ext uri="{0D108BD9-81ED-4DB2-BD59-A6C34878D82A}">
                    <a16:rowId xmlns:a16="http://schemas.microsoft.com/office/drawing/2014/main" val="3019116063"/>
                  </a:ext>
                </a:extLst>
              </a:tr>
            </a:tbl>
          </a:graphicData>
        </a:graphic>
      </p:graphicFrame>
    </p:spTree>
    <p:extLst>
      <p:ext uri="{BB962C8B-B14F-4D97-AF65-F5344CB8AC3E}">
        <p14:creationId xmlns:p14="http://schemas.microsoft.com/office/powerpoint/2010/main" val="985576741"/>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nvGraphicFramePr>
        <p:xfrm>
          <a:off x="427652" y="944880"/>
          <a:ext cx="11336695" cy="4968240"/>
        </p:xfrm>
        <a:graphic>
          <a:graphicData uri="http://schemas.openxmlformats.org/drawingml/2006/table">
            <a:tbl>
              <a:tblPr firstRow="1" bandRow="1">
                <a:tableStyleId>{2D5ABB26-0587-4C30-8999-92F81FD0307C}</a:tableStyleId>
              </a:tblPr>
              <a:tblGrid>
                <a:gridCol w="4164828">
                  <a:extLst>
                    <a:ext uri="{9D8B030D-6E8A-4147-A177-3AD203B41FA5}">
                      <a16:colId xmlns:a16="http://schemas.microsoft.com/office/drawing/2014/main" val="221178946"/>
                    </a:ext>
                  </a:extLst>
                </a:gridCol>
                <a:gridCol w="3859300">
                  <a:extLst>
                    <a:ext uri="{9D8B030D-6E8A-4147-A177-3AD203B41FA5}">
                      <a16:colId xmlns:a16="http://schemas.microsoft.com/office/drawing/2014/main" val="2585356122"/>
                    </a:ext>
                  </a:extLst>
                </a:gridCol>
                <a:gridCol w="3312567">
                  <a:extLst>
                    <a:ext uri="{9D8B030D-6E8A-4147-A177-3AD203B41FA5}">
                      <a16:colId xmlns:a16="http://schemas.microsoft.com/office/drawing/2014/main" val="4011658394"/>
                    </a:ext>
                  </a:extLst>
                </a:gridCol>
              </a:tblGrid>
              <a:tr h="4955417">
                <a:tc>
                  <a:txBody>
                    <a:bodyPr/>
                    <a:lstStyle/>
                    <a:p>
                      <a:pPr algn="just"/>
                      <a:r>
                        <a:rPr lang="fr-FR" sz="3200" b="1" dirty="0">
                          <a:latin typeface="CS Avva Shenouda" panose="020B7200000000000000" pitchFamily="34" charset="0"/>
                        </a:rPr>
                        <a:t>`P¡ </a:t>
                      </a:r>
                      <a:r>
                        <a:rPr lang="fr-FR" sz="3200" b="1" dirty="0" err="1">
                          <a:latin typeface="CS Avva Shenouda" panose="020B7200000000000000" pitchFamily="34" charset="0"/>
                        </a:rPr>
                        <a:t>caou`inam</a:t>
                      </a:r>
                      <a:r>
                        <a:rPr lang="fr-FR" sz="3200" b="1" dirty="0">
                          <a:latin typeface="CS Avva Shenouda" panose="020B7200000000000000" pitchFamily="34" charset="0"/>
                        </a:rPr>
                        <a:t> `</a:t>
                      </a:r>
                      <a:r>
                        <a:rPr lang="fr-FR" sz="3200" b="1" dirty="0" err="1">
                          <a:latin typeface="CS Avva Shenouda" panose="020B7200000000000000" pitchFamily="34" charset="0"/>
                        </a:rPr>
                        <a:t>mmok</a:t>
                      </a:r>
                      <a:r>
                        <a:rPr lang="fr-FR" sz="3200" b="1" dirty="0">
                          <a:latin typeface="CS Avva Shenouda" panose="020B7200000000000000" pitchFamily="34" charset="0"/>
                        </a:rPr>
                        <a:t> </a:t>
                      </a:r>
                      <a:r>
                        <a:rPr lang="fr-FR" sz="3200" b="1" dirty="0" err="1">
                          <a:latin typeface="CS Avva Shenouda" panose="020B7200000000000000" pitchFamily="34" charset="0"/>
                        </a:rPr>
                        <a:t>peniwt</a:t>
                      </a:r>
                      <a:r>
                        <a:rPr lang="fr-FR" sz="3200" b="1" dirty="0">
                          <a:latin typeface="CS Avva Shenouda" panose="020B7200000000000000" pitchFamily="34" charset="0"/>
                        </a:rPr>
                        <a:t> =e=;=u `</a:t>
                      </a:r>
                      <a:r>
                        <a:rPr lang="fr-FR" sz="3200" b="1" dirty="0" err="1">
                          <a:latin typeface="CS Avva Shenouda" panose="020B7200000000000000" pitchFamily="34" charset="0"/>
                        </a:rPr>
                        <a:t>mpatriar,yc</a:t>
                      </a:r>
                      <a:r>
                        <a:rPr lang="fr-FR" sz="3200" b="1" dirty="0">
                          <a:latin typeface="CS Avva Shenouda" panose="020B7200000000000000" pitchFamily="34" charset="0"/>
                        </a:rPr>
                        <a:t> @ papa </a:t>
                      </a:r>
                      <a:r>
                        <a:rPr lang="fr-FR" sz="3200" b="1" dirty="0" err="1">
                          <a:latin typeface="CS Avva Shenouda" panose="020B7200000000000000" pitchFamily="34" charset="0"/>
                        </a:rPr>
                        <a:t>abba</a:t>
                      </a:r>
                      <a:r>
                        <a:rPr lang="fr-FR" sz="3200" b="1" dirty="0">
                          <a:latin typeface="CS Avva Shenouda" panose="020B7200000000000000" pitchFamily="34" charset="0"/>
                        </a:rPr>
                        <a:t> (</a:t>
                      </a:r>
                      <a:r>
                        <a:rPr lang="fr-FR" sz="3200" b="1" dirty="0" err="1">
                          <a:latin typeface="CS Avva Shenouda" panose="020B7200000000000000" pitchFamily="34" charset="0"/>
                        </a:rPr>
                        <a:t>Tawadroc</a:t>
                      </a:r>
                      <a:r>
                        <a:rPr lang="fr-FR" sz="3200" b="1" dirty="0">
                          <a:latin typeface="CS Avva Shenouda" panose="020B7200000000000000" pitchFamily="34" charset="0"/>
                        </a:rPr>
                        <a:t> </a:t>
                      </a:r>
                      <a:r>
                        <a:rPr lang="fr-FR" sz="3200" b="1" dirty="0" err="1">
                          <a:latin typeface="CS Avva Shenouda" panose="020B7200000000000000" pitchFamily="34" charset="0"/>
                        </a:rPr>
                        <a:t>pimah</a:t>
                      </a:r>
                      <a:r>
                        <a:rPr lang="fr-FR" sz="3200" b="1" dirty="0">
                          <a:latin typeface="CS Avva Shenouda" panose="020B7200000000000000" pitchFamily="34" charset="0"/>
                        </a:rPr>
                        <a:t> `</a:t>
                      </a:r>
                      <a:r>
                        <a:rPr lang="fr-FR" sz="3200" b="1" dirty="0" err="1">
                          <a:latin typeface="CS Avva Shenouda" panose="020B7200000000000000" pitchFamily="34" charset="0"/>
                        </a:rPr>
                        <a:t>cnau</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nem </a:t>
                      </a:r>
                      <a:r>
                        <a:rPr lang="fr-FR" sz="3200" b="1" dirty="0" err="1">
                          <a:latin typeface="CS Avva Shenouda" panose="020B7200000000000000" pitchFamily="34" charset="0"/>
                        </a:rPr>
                        <a:t>peniwt</a:t>
                      </a:r>
                      <a:r>
                        <a:rPr lang="fr-FR" sz="3200" b="1" dirty="0">
                          <a:latin typeface="CS Avva Shenouda" panose="020B7200000000000000" pitchFamily="34" charset="0"/>
                        </a:rPr>
                        <a:t> `n`</a:t>
                      </a:r>
                      <a:r>
                        <a:rPr lang="fr-FR" sz="3200" b="1" dirty="0" err="1">
                          <a:latin typeface="CS Avva Shenouda" panose="020B7200000000000000" pitchFamily="34" charset="0"/>
                        </a:rPr>
                        <a:t>epickopoc</a:t>
                      </a:r>
                      <a:r>
                        <a:rPr lang="fr-FR" sz="3200" b="1" dirty="0">
                          <a:latin typeface="CS Avva Shenouda" panose="020B7200000000000000" pitchFamily="34" charset="0"/>
                        </a:rPr>
                        <a:t> </a:t>
                      </a:r>
                      <a:r>
                        <a:rPr lang="fr-FR" sz="3200" b="1" dirty="0" err="1">
                          <a:latin typeface="CS Avva Shenouda" panose="020B7200000000000000" pitchFamily="34" charset="0"/>
                        </a:rPr>
                        <a:t>abba</a:t>
                      </a:r>
                      <a:r>
                        <a:rPr lang="fr-FR" sz="3200" b="1" dirty="0">
                          <a:latin typeface="CS Avva Shenouda" panose="020B7200000000000000" pitchFamily="34" charset="0"/>
                        </a:rPr>
                        <a:t> (Mark) @</a:t>
                      </a:r>
                      <a:br>
                        <a:rPr lang="fr-FR" sz="3200" b="1" dirty="0">
                          <a:latin typeface="CS Avva Shenouda" panose="020B7200000000000000" pitchFamily="34" charset="0"/>
                        </a:rPr>
                      </a:br>
                      <a:r>
                        <a:rPr lang="fr-FR" sz="3200" b="1" dirty="0">
                          <a:latin typeface="CS Avva Shenouda" panose="020B7200000000000000" pitchFamily="34" charset="0"/>
                        </a:rPr>
                        <a:t>`P¡ </a:t>
                      </a:r>
                      <a:r>
                        <a:rPr lang="fr-FR" sz="3200" b="1" dirty="0" err="1">
                          <a:latin typeface="CS Avva Shenouda" panose="020B7200000000000000" pitchFamily="34" charset="0"/>
                        </a:rPr>
                        <a:t>ef`e`areh</a:t>
                      </a:r>
                      <a:r>
                        <a:rPr lang="fr-FR" sz="3200" b="1" dirty="0">
                          <a:latin typeface="CS Avva Shenouda" panose="020B7200000000000000" pitchFamily="34" charset="0"/>
                        </a:rPr>
                        <a:t> `</a:t>
                      </a:r>
                      <a:r>
                        <a:rPr lang="fr-FR" sz="3200" b="1" dirty="0" err="1">
                          <a:latin typeface="CS Avva Shenouda" panose="020B7200000000000000" pitchFamily="34" charset="0"/>
                        </a:rPr>
                        <a:t>epetenwnq</a:t>
                      </a:r>
                      <a:r>
                        <a:rPr lang="fr-FR" sz="32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est à ta droite notre père le patriarche le pape </a:t>
                      </a:r>
                      <a:r>
                        <a:rPr lang="fr-FR" sz="3200" b="1" kern="1200" baseline="0" dirty="0" err="1">
                          <a:solidFill>
                            <a:schemeClr val="tx1"/>
                          </a:solidFill>
                          <a:latin typeface="Book Antiqua" panose="02040602050305030304" pitchFamily="18" charset="0"/>
                          <a:ea typeface="+mn-ea"/>
                          <a:cs typeface="+mn-cs"/>
                        </a:rPr>
                        <a:t>abba</a:t>
                      </a:r>
                      <a:r>
                        <a:rPr lang="fr-FR" sz="3200" b="1" kern="1200" baseline="0" dirty="0">
                          <a:solidFill>
                            <a:schemeClr val="tx1"/>
                          </a:solidFill>
                          <a:latin typeface="Book Antiqua" panose="02040602050305030304" pitchFamily="18" charset="0"/>
                          <a:ea typeface="+mn-ea"/>
                          <a:cs typeface="+mn-cs"/>
                        </a:rPr>
                        <a:t> (Tawadros II) et notre père l’évêque </a:t>
                      </a:r>
                      <a:r>
                        <a:rPr lang="fr-FR" sz="3200" b="1" kern="1200" baseline="0" dirty="0" err="1">
                          <a:solidFill>
                            <a:schemeClr val="tx1"/>
                          </a:solidFill>
                          <a:latin typeface="Book Antiqua" panose="02040602050305030304" pitchFamily="18" charset="0"/>
                          <a:ea typeface="+mn-ea"/>
                          <a:cs typeface="+mn-cs"/>
                        </a:rPr>
                        <a:t>abba</a:t>
                      </a:r>
                      <a:r>
                        <a:rPr lang="fr-FR" sz="3200" b="1" kern="1200" baseline="0" dirty="0">
                          <a:solidFill>
                            <a:schemeClr val="tx1"/>
                          </a:solidFill>
                          <a:latin typeface="Book Antiqua" panose="02040602050305030304" pitchFamily="18" charset="0"/>
                          <a:ea typeface="+mn-ea"/>
                          <a:cs typeface="+mn-cs"/>
                        </a:rPr>
                        <a:t> (Marc), Que le seigneur préserve vos vies. </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الرب عن يمينك يا أبانا القديس البطريرك البابا المعظم الأنبا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err="1">
                          <a:solidFill>
                            <a:schemeClr val="tx1"/>
                          </a:solidFill>
                          <a:latin typeface="Book Antiqua" panose="02040602050305030304" pitchFamily="18" charset="0"/>
                          <a:ea typeface="+mn-ea"/>
                          <a:cs typeface="+mn-cs"/>
                        </a:rPr>
                        <a:t>تواضروس</a:t>
                      </a:r>
                      <a:r>
                        <a:rPr lang="ar-EG" sz="3600" b="1" i="0" u="none" strike="noStrike" kern="1200" baseline="0" dirty="0">
                          <a:solidFill>
                            <a:schemeClr val="tx1"/>
                          </a:solidFill>
                          <a:latin typeface="Book Antiqua" panose="02040602050305030304" pitchFamily="18" charset="0"/>
                          <a:ea typeface="+mn-ea"/>
                          <a:cs typeface="+mn-cs"/>
                        </a:rPr>
                        <a:t> الثاني</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وأبانا الأسقف 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مارك</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الرب يحفظ حياتكما. </a:t>
                      </a:r>
                    </a:p>
                  </a:txBody>
                  <a:tcPr marL="121920" marR="121920"/>
                </a:tc>
                <a:extLst>
                  <a:ext uri="{0D108BD9-81ED-4DB2-BD59-A6C34878D82A}">
                    <a16:rowId xmlns:a16="http://schemas.microsoft.com/office/drawing/2014/main" val="3019116063"/>
                  </a:ext>
                </a:extLst>
              </a:tr>
            </a:tbl>
          </a:graphicData>
        </a:graphic>
      </p:graphicFrame>
      <p:sp>
        <p:nvSpPr>
          <p:cNvPr id="3" name="Rectangle 2">
            <a:hlinkClick r:id="rId2" action="ppaction://hlinksldjump"/>
            <a:extLst>
              <a:ext uri="{FF2B5EF4-FFF2-40B4-BE49-F238E27FC236}">
                <a16:creationId xmlns:a16="http://schemas.microsoft.com/office/drawing/2014/main" id="{48DDE6D3-1C74-58F6-DCF3-9855D81AFC6D}"/>
              </a:ext>
            </a:extLst>
          </p:cNvPr>
          <p:cNvSpPr/>
          <p:nvPr/>
        </p:nvSpPr>
        <p:spPr>
          <a:xfrm>
            <a:off x="11178073"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793148636"/>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703E8-8D1E-9030-BB2F-AA6166643FAD}"/>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D65EF932-BE9B-6E0D-5A2C-AA13E44D5AD1}"/>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560210991"/>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83">
            <a:extLst>
              <a:ext uri="{FF2B5EF4-FFF2-40B4-BE49-F238E27FC236}">
                <a16:creationId xmlns:a16="http://schemas.microsoft.com/office/drawing/2014/main" id="{C2E3E245-5388-EAEA-432E-CC89D29C25B3}"/>
              </a:ext>
            </a:extLst>
          </p:cNvPr>
          <p:cNvGraphicFramePr>
            <a:graphicFrameLocks noGrp="1"/>
          </p:cNvGraphicFramePr>
          <p:nvPr>
            <p:extLst>
              <p:ext uri="{D42A27DB-BD31-4B8C-83A1-F6EECF244321}">
                <p14:modId xmlns:p14="http://schemas.microsoft.com/office/powerpoint/2010/main" val="1980494978"/>
              </p:ext>
            </p:extLst>
          </p:nvPr>
        </p:nvGraphicFramePr>
        <p:xfrm>
          <a:off x="426000" y="531000"/>
          <a:ext cx="11340000" cy="5796000"/>
        </p:xfrm>
        <a:graphic>
          <a:graphicData uri="http://schemas.openxmlformats.org/drawingml/2006/table">
            <a:tbl>
              <a:tblPr/>
              <a:tblGrid>
                <a:gridCol w="4302757">
                  <a:extLst>
                    <a:ext uri="{9D8B030D-6E8A-4147-A177-3AD203B41FA5}">
                      <a16:colId xmlns:a16="http://schemas.microsoft.com/office/drawing/2014/main" val="20000"/>
                    </a:ext>
                  </a:extLst>
                </a:gridCol>
                <a:gridCol w="3860432">
                  <a:extLst>
                    <a:ext uri="{9D8B030D-6E8A-4147-A177-3AD203B41FA5}">
                      <a16:colId xmlns:a16="http://schemas.microsoft.com/office/drawing/2014/main" val="20001"/>
                    </a:ext>
                  </a:extLst>
                </a:gridCol>
                <a:gridCol w="317681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a:ln>
                            <a:noFill/>
                          </a:ln>
                          <a:solidFill>
                            <a:srgbClr val="000000"/>
                          </a:solidFill>
                          <a:effectLst/>
                          <a:latin typeface="Avva_Marcos" panose="04020500000000000000" pitchFamily="82" charset="0"/>
                          <a:cs typeface="Arial" charset="0"/>
                        </a:rPr>
                        <a:t>P</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i`hmot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gar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mpen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I=y=c P=,=c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ef`eswpi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pek`agion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`pneuma @ pa¡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niwt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ettai`yout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nar,y`ereuc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papa abba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Tawadroc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Que la grâce de notre Seigneur Jésus-Christ, soit avec ton esprit pure, ô mon seigneur le père honoré, archiprêtre pape </a:t>
                      </a:r>
                      <a:r>
                        <a:rPr kumimoji="0" lang="fr-CA" sz="3700" b="1" i="0" u="none" strike="noStrike" cap="none" normalizeH="0" baseline="0" dirty="0" err="1">
                          <a:ln>
                            <a:noFill/>
                          </a:ln>
                          <a:solidFill>
                            <a:srgbClr val="000000"/>
                          </a:solidFill>
                          <a:effectLst/>
                          <a:latin typeface="Book Antiqua" panose="02040602050305030304" pitchFamily="18" charset="0"/>
                          <a:cs typeface="Arial" charset="0"/>
                        </a:rPr>
                        <a:t>abba</a:t>
                      </a: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 </a:t>
                      </a:r>
                      <a:r>
                        <a:rPr kumimoji="0" lang="fr-CA" sz="3700" b="1" i="0" u="none" strike="noStrike" cap="none" normalizeH="0" baseline="0" dirty="0" err="1">
                          <a:ln>
                            <a:noFill/>
                          </a:ln>
                          <a:solidFill>
                            <a:srgbClr val="000000"/>
                          </a:solidFill>
                          <a:effectLst/>
                          <a:latin typeface="Book Antiqua" panose="02040602050305030304" pitchFamily="18" charset="0"/>
                          <a:cs typeface="Arial" charset="0"/>
                        </a:rPr>
                        <a:t>Tawadros</a:t>
                      </a: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7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rgbClr val="000000"/>
                          </a:solidFill>
                          <a:effectLst/>
                          <a:latin typeface="Book Antiqua" panose="02040602050305030304" pitchFamily="18" charset="0"/>
                          <a:cs typeface="Arial" charset="0"/>
                        </a:rPr>
                        <a:t>نِعْمَةُ رَبِّنَا يَسُوعَ الْمَسِيحِ، تَكُونُ مَعَ رُوحِكَ الطَّاهِرَةِ، يَا سَيِّدِي الْأَبُ الْمُكَرَّمُ، رَئِيسَ الْكَهَنَةِ الْبَابَا أَنْبَا </a:t>
                      </a:r>
                      <a:r>
                        <a:rPr kumimoji="0" lang="ar-SA" sz="4300" b="1" i="0" u="none" strike="noStrike" cap="none" normalizeH="0" baseline="0" dirty="0" err="1">
                          <a:ln>
                            <a:noFill/>
                          </a:ln>
                          <a:solidFill>
                            <a:srgbClr val="000000"/>
                          </a:solidFill>
                          <a:effectLst/>
                          <a:latin typeface="Book Antiqua" panose="02040602050305030304" pitchFamily="18" charset="0"/>
                          <a:cs typeface="Arial" charset="0"/>
                        </a:rPr>
                        <a:t>تَوَاضْرُوسَ</a:t>
                      </a:r>
                      <a:r>
                        <a:rPr kumimoji="0" lang="ar-SA" sz="43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 name="Tableau 3">
            <a:extLst>
              <a:ext uri="{FF2B5EF4-FFF2-40B4-BE49-F238E27FC236}">
                <a16:creationId xmlns:a16="http://schemas.microsoft.com/office/drawing/2014/main" id="{490681EC-F4BD-85DF-8204-087C09E2207C}"/>
              </a:ext>
            </a:extLst>
          </p:cNvPr>
          <p:cNvGraphicFramePr>
            <a:graphicFrameLocks noGrp="1"/>
          </p:cNvGraphicFramePr>
          <p:nvPr>
            <p:extLst>
              <p:ext uri="{D42A27DB-BD31-4B8C-83A1-F6EECF244321}">
                <p14:modId xmlns:p14="http://schemas.microsoft.com/office/powerpoint/2010/main" val="1601927519"/>
              </p:ext>
            </p:extLst>
          </p:nvPr>
        </p:nvGraphicFramePr>
        <p:xfrm>
          <a:off x="2837544" y="0"/>
          <a:ext cx="6516912" cy="540000"/>
        </p:xfrm>
        <a:graphic>
          <a:graphicData uri="http://schemas.openxmlformats.org/drawingml/2006/table">
            <a:tbl>
              <a:tblPr/>
              <a:tblGrid>
                <a:gridCol w="6516912">
                  <a:extLst>
                    <a:ext uri="{9D8B030D-6E8A-4147-A177-3AD203B41FA5}">
                      <a16:colId xmlns:a16="http://schemas.microsoft.com/office/drawing/2014/main" val="1044071681"/>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va_Marcos" panose="04020500000000000000" pitchFamily="82" charset="0"/>
                          <a:ea typeface="+mn-ea"/>
                          <a:cs typeface="Arial" charset="0"/>
                        </a:rPr>
                        <a:t>P</a:t>
                      </a:r>
                      <a:r>
                        <a:rPr kumimoji="0" lang="en-US" sz="2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i`hmot gar</a:t>
                      </a:r>
                      <a:endParaRPr kumimoji="0" lang="en-CA" sz="2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mn-cs"/>
                      </a:endParaRPr>
                    </a:p>
                  </a:txBody>
                  <a:tcPr anchor="b">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3019692"/>
                  </a:ext>
                </a:extLst>
              </a:tr>
            </a:tbl>
          </a:graphicData>
        </a:graphic>
      </p:graphicFrame>
    </p:spTree>
    <p:extLst>
      <p:ext uri="{BB962C8B-B14F-4D97-AF65-F5344CB8AC3E}">
        <p14:creationId xmlns:p14="http://schemas.microsoft.com/office/powerpoint/2010/main" val="443377985"/>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5EFEDB9E-5747-7869-08CC-0D4AB84632C2}"/>
              </a:ext>
            </a:extLst>
          </p:cNvPr>
          <p:cNvSpPr/>
          <p:nvPr/>
        </p:nvSpPr>
        <p:spPr>
          <a:xfrm>
            <a:off x="11178073"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graphicFrame>
        <p:nvGraphicFramePr>
          <p:cNvPr id="4" name="Group 83">
            <a:extLst>
              <a:ext uri="{FF2B5EF4-FFF2-40B4-BE49-F238E27FC236}">
                <a16:creationId xmlns:a16="http://schemas.microsoft.com/office/drawing/2014/main" id="{65E70EF9-A9BA-C7AA-77A6-45340C0F581C}"/>
              </a:ext>
            </a:extLst>
          </p:cNvPr>
          <p:cNvGraphicFramePr>
            <a:graphicFrameLocks noGrp="1"/>
          </p:cNvGraphicFramePr>
          <p:nvPr>
            <p:extLst>
              <p:ext uri="{D42A27DB-BD31-4B8C-83A1-F6EECF244321}">
                <p14:modId xmlns:p14="http://schemas.microsoft.com/office/powerpoint/2010/main" val="3168327696"/>
              </p:ext>
            </p:extLst>
          </p:nvPr>
        </p:nvGraphicFramePr>
        <p:xfrm>
          <a:off x="426000" y="531000"/>
          <a:ext cx="11340000" cy="5796000"/>
        </p:xfrm>
        <a:graphic>
          <a:graphicData uri="http://schemas.openxmlformats.org/drawingml/2006/table">
            <a:tbl>
              <a:tblPr/>
              <a:tblGrid>
                <a:gridCol w="4228471">
                  <a:extLst>
                    <a:ext uri="{9D8B030D-6E8A-4147-A177-3AD203B41FA5}">
                      <a16:colId xmlns:a16="http://schemas.microsoft.com/office/drawing/2014/main" val="20000"/>
                    </a:ext>
                  </a:extLst>
                </a:gridCol>
                <a:gridCol w="3940178">
                  <a:extLst>
                    <a:ext uri="{9D8B030D-6E8A-4147-A177-3AD203B41FA5}">
                      <a16:colId xmlns:a16="http://schemas.microsoft.com/office/drawing/2014/main" val="20001"/>
                    </a:ext>
                  </a:extLst>
                </a:gridCol>
                <a:gridCol w="317135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peniwt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n`epickopoc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abba Mark. Mare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pi`klyroc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pilaoc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tyrf</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oujai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je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amyn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ec`eswpi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4000" b="1" i="0" u="none" strike="noStrike" cap="none" normalizeH="0" baseline="0" dirty="0">
                          <a:ln>
                            <a:noFill/>
                          </a:ln>
                          <a:solidFill>
                            <a:srgbClr val="000000"/>
                          </a:solidFill>
                          <a:effectLst/>
                          <a:latin typeface="Book Antiqua" panose="02040602050305030304" pitchFamily="18" charset="0"/>
                          <a:cs typeface="Arial" charset="0"/>
                        </a:rPr>
                        <a:t>et notre père l'évêque </a:t>
                      </a:r>
                      <a:r>
                        <a:rPr kumimoji="0" lang="fr-FR" sz="4000" b="1" i="0" u="none" strike="noStrike" cap="none" normalizeH="0" baseline="0" dirty="0" err="1">
                          <a:ln>
                            <a:noFill/>
                          </a:ln>
                          <a:solidFill>
                            <a:srgbClr val="000000"/>
                          </a:solidFill>
                          <a:effectLst/>
                          <a:latin typeface="Book Antiqua" panose="02040602050305030304" pitchFamily="18" charset="0"/>
                          <a:cs typeface="Arial" charset="0"/>
                        </a:rPr>
                        <a:t>abba</a:t>
                      </a:r>
                      <a:r>
                        <a:rPr kumimoji="0" lang="fr-FR" sz="4000" b="1" i="0" u="none" strike="noStrike" cap="none" normalizeH="0" baseline="0" dirty="0">
                          <a:ln>
                            <a:noFill/>
                          </a:ln>
                          <a:solidFill>
                            <a:srgbClr val="000000"/>
                          </a:solidFill>
                          <a:effectLst/>
                          <a:latin typeface="Book Antiqua" panose="02040602050305030304" pitchFamily="18" charset="0"/>
                          <a:cs typeface="Arial" charset="0"/>
                        </a:rPr>
                        <a:t> Marc. </a:t>
                      </a:r>
                      <a:r>
                        <a:rPr kumimoji="0" lang="fr-CA" sz="4000" b="1" i="0" u="none" strike="noStrike" cap="none" normalizeH="0" baseline="0" dirty="0">
                          <a:ln>
                            <a:noFill/>
                          </a:ln>
                          <a:solidFill>
                            <a:srgbClr val="000000"/>
                          </a:solidFill>
                          <a:effectLst/>
                          <a:latin typeface="Book Antiqua" panose="02040602050305030304" pitchFamily="18" charset="0"/>
                          <a:cs typeface="Arial" charset="0"/>
                        </a:rPr>
                        <a:t>Soit le clergé et toute la congrégation sont pardonnés par le Seigneur, amen, ainsi soit-il.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1" i="0" u="none" strike="noStrike" cap="none" normalizeH="0" baseline="0" dirty="0">
                          <a:ln>
                            <a:noFill/>
                          </a:ln>
                          <a:solidFill>
                            <a:srgbClr val="000000"/>
                          </a:solidFill>
                          <a:effectLst/>
                          <a:latin typeface="Book Antiqua" panose="02040602050305030304" pitchFamily="18" charset="0"/>
                          <a:cs typeface="Arial" charset="0"/>
                        </a:rPr>
                        <a:t>وَأَبَانَا الْأُسْقُفُ أَنْبَا مَارْكُ. فَلْيَكُنِ الْإِكْلِيرُوسُ وَكُلُّ الشَّعْبِ مُعَافين فِي الرَّبِّ، آمِينَ، يَكُونُ. </a:t>
                      </a:r>
                      <a:endParaRPr kumimoji="0" lang="en-US" sz="44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29868140"/>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9A2EE-310D-D647-BBBA-74388E7DEE16}"/>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B8C2D1D3-3FE5-44E2-6ED4-C43E935171E1}"/>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002234045"/>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nvGraphicFramePr>
        <p:xfrm>
          <a:off x="401216" y="845456"/>
          <a:ext cx="11355355" cy="5455920"/>
        </p:xfrm>
        <a:graphic>
          <a:graphicData uri="http://schemas.openxmlformats.org/drawingml/2006/table">
            <a:tbl>
              <a:tblPr firstRow="1" bandRow="1">
                <a:tableStyleId>{2D5ABB26-0587-4C30-8999-92F81FD0307C}</a:tableStyleId>
              </a:tblPr>
              <a:tblGrid>
                <a:gridCol w="4447514">
                  <a:extLst>
                    <a:ext uri="{9D8B030D-6E8A-4147-A177-3AD203B41FA5}">
                      <a16:colId xmlns:a16="http://schemas.microsoft.com/office/drawing/2014/main" val="20000"/>
                    </a:ext>
                  </a:extLst>
                </a:gridCol>
                <a:gridCol w="3785118">
                  <a:extLst>
                    <a:ext uri="{9D8B030D-6E8A-4147-A177-3AD203B41FA5}">
                      <a16:colId xmlns:a16="http://schemas.microsoft.com/office/drawing/2014/main" val="20001"/>
                    </a:ext>
                  </a:extLst>
                </a:gridCol>
                <a:gridCol w="3122723">
                  <a:extLst>
                    <a:ext uri="{9D8B030D-6E8A-4147-A177-3AD203B41FA5}">
                      <a16:colId xmlns:a16="http://schemas.microsoft.com/office/drawing/2014/main" val="2127410635"/>
                    </a:ext>
                  </a:extLst>
                </a:gridCol>
              </a:tblGrid>
              <a:tr h="4734250">
                <a:tc>
                  <a:txBody>
                    <a:bodyPr/>
                    <a:lstStyle/>
                    <a:p>
                      <a:pPr algn="just"/>
                      <a:r>
                        <a:rPr lang="fr-FR" sz="3200" b="1" dirty="0" err="1">
                          <a:latin typeface="CS Avva Shenouda" panose="020B7200000000000000" pitchFamily="34" charset="0"/>
                        </a:rPr>
                        <a:t>Marou</a:t>
                      </a:r>
                      <a:r>
                        <a:rPr lang="fr-FR" sz="3200" b="1" dirty="0">
                          <a:latin typeface="CS Avva Shenouda" panose="020B7200000000000000" pitchFamily="34" charset="0"/>
                        </a:rPr>
                        <a:t>[</a:t>
                      </a:r>
                      <a:r>
                        <a:rPr lang="fr-FR" sz="3200" b="1" dirty="0" err="1">
                          <a:latin typeface="CS Avva Shenouda" panose="020B7200000000000000" pitchFamily="34" charset="0"/>
                        </a:rPr>
                        <a:t>acf</a:t>
                      </a:r>
                      <a:r>
                        <a:rPr lang="fr-FR" sz="3200" b="1" dirty="0">
                          <a:latin typeface="CS Avva Shenouda" panose="020B7200000000000000" pitchFamily="34" charset="0"/>
                        </a:rPr>
                        <a:t> </a:t>
                      </a:r>
                      <a:r>
                        <a:rPr lang="fr-FR" sz="3200" b="1" dirty="0" err="1">
                          <a:latin typeface="CS Avva Shenouda" panose="020B7200000000000000" pitchFamily="34" charset="0"/>
                        </a:rPr>
                        <a:t>qen</a:t>
                      </a:r>
                      <a:r>
                        <a:rPr lang="fr-FR" sz="3200" b="1" dirty="0">
                          <a:latin typeface="CS Avva Shenouda" panose="020B7200000000000000" pitchFamily="34" charset="0"/>
                        </a:rPr>
                        <a:t> `</a:t>
                      </a:r>
                      <a:r>
                        <a:rPr lang="fr-FR" sz="3200" b="1" dirty="0" err="1">
                          <a:latin typeface="CS Avva Shenouda" panose="020B7200000000000000" pitchFamily="34" charset="0"/>
                        </a:rPr>
                        <a:t>tek`klyci`a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peflaoc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marou`cmou</a:t>
                      </a:r>
                      <a:r>
                        <a:rPr lang="fr-FR" sz="3200" b="1" dirty="0">
                          <a:latin typeface="CS Avva Shenouda" panose="020B7200000000000000" pitchFamily="34" charset="0"/>
                        </a:rPr>
                        <a:t> `</a:t>
                      </a:r>
                      <a:r>
                        <a:rPr lang="fr-FR" sz="3200" b="1" dirty="0" err="1">
                          <a:latin typeface="CS Avva Shenouda" panose="020B7200000000000000" pitchFamily="34" charset="0"/>
                        </a:rPr>
                        <a:t>erof</a:t>
                      </a:r>
                      <a:r>
                        <a:rPr lang="fr-FR" sz="3200" b="1" dirty="0">
                          <a:latin typeface="CS Avva Shenouda" panose="020B7200000000000000" pitchFamily="34" charset="0"/>
                        </a:rPr>
                        <a:t> hi `</a:t>
                      </a:r>
                      <a:r>
                        <a:rPr lang="fr-FR" sz="3200" b="1" dirty="0" err="1">
                          <a:latin typeface="CS Avva Shenouda" panose="020B7200000000000000" pitchFamily="34" charset="0"/>
                        </a:rPr>
                        <a:t>tka;edra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ni`precbuteroc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je </a:t>
                      </a:r>
                      <a:r>
                        <a:rPr lang="fr-FR" sz="3200" b="1" dirty="0" err="1">
                          <a:latin typeface="CS Avva Shenouda" panose="020B7200000000000000" pitchFamily="34" charset="0"/>
                        </a:rPr>
                        <a:t>af,w</a:t>
                      </a:r>
                      <a:r>
                        <a:rPr lang="fr-FR" sz="3200" b="1" dirty="0">
                          <a:latin typeface="CS Avva Shenouda" panose="020B7200000000000000" pitchFamily="34" charset="0"/>
                        </a:rPr>
                        <a:t> `</a:t>
                      </a:r>
                      <a:r>
                        <a:rPr lang="fr-FR" sz="3200" b="1" dirty="0" err="1">
                          <a:latin typeface="CS Avva Shenouda" panose="020B7200000000000000" pitchFamily="34" charset="0"/>
                        </a:rPr>
                        <a:t>noumetiwt</a:t>
                      </a:r>
                      <a:r>
                        <a:rPr lang="fr-FR" sz="3200" b="1" dirty="0">
                          <a:latin typeface="CS Avva Shenouda" panose="020B7200000000000000" pitchFamily="34" charset="0"/>
                        </a:rPr>
                        <a:t> `m`</a:t>
                      </a:r>
                      <a:r>
                        <a:rPr lang="fr-FR" sz="3200" b="1" dirty="0" err="1">
                          <a:latin typeface="CS Avva Shenouda" panose="020B7200000000000000" pitchFamily="34" charset="0"/>
                        </a:rPr>
                        <a:t>vry</a:t>
                      </a:r>
                      <a:r>
                        <a:rPr lang="fr-FR" sz="3200" b="1" dirty="0">
                          <a:latin typeface="CS Avva Shenouda" panose="020B7200000000000000" pitchFamily="34" charset="0"/>
                        </a:rPr>
                        <a:t>] `</a:t>
                      </a:r>
                      <a:r>
                        <a:rPr lang="fr-FR" sz="3200" b="1" dirty="0" err="1">
                          <a:latin typeface="CS Avva Shenouda" panose="020B7200000000000000" pitchFamily="34" charset="0"/>
                        </a:rPr>
                        <a:t>nhan`ecwou</a:t>
                      </a:r>
                      <a:r>
                        <a:rPr lang="fr-FR" sz="3200" b="1" dirty="0">
                          <a:latin typeface="CS Avva Shenouda" panose="020B7200000000000000" pitchFamily="34" charset="0"/>
                        </a:rPr>
                        <a:t> @ </a:t>
                      </a:r>
                      <a:r>
                        <a:rPr lang="fr-FR" sz="3200" b="1" dirty="0" err="1">
                          <a:latin typeface="CS Avva Shenouda" panose="020B7200000000000000" pitchFamily="34" charset="0"/>
                        </a:rPr>
                        <a:t>eu`enau</a:t>
                      </a:r>
                      <a:r>
                        <a:rPr lang="fr-FR" sz="3200" b="1" dirty="0">
                          <a:latin typeface="CS Avva Shenouda" panose="020B7200000000000000" pitchFamily="34" charset="0"/>
                        </a:rPr>
                        <a:t> `</a:t>
                      </a:r>
                      <a:r>
                        <a:rPr lang="fr-FR" sz="3200" b="1" dirty="0" err="1">
                          <a:latin typeface="CS Avva Shenouda" panose="020B7200000000000000" pitchFamily="34" charset="0"/>
                        </a:rPr>
                        <a:t>nje</a:t>
                      </a:r>
                      <a:r>
                        <a:rPr lang="fr-FR" sz="3200" b="1" dirty="0">
                          <a:latin typeface="CS Avva Shenouda" panose="020B7200000000000000" pitchFamily="34" charset="0"/>
                        </a:rPr>
                        <a:t> </a:t>
                      </a:r>
                      <a:r>
                        <a:rPr lang="fr-FR" sz="3200" b="1" dirty="0" err="1">
                          <a:latin typeface="CS Avva Shenouda" panose="020B7200000000000000" pitchFamily="34" charset="0"/>
                        </a:rPr>
                        <a:t>nyetcoutwn</a:t>
                      </a:r>
                      <a:r>
                        <a:rPr lang="fr-FR" sz="3200" b="1" dirty="0">
                          <a:latin typeface="CS Avva Shenouda" panose="020B7200000000000000" pitchFamily="34" charset="0"/>
                        </a:rPr>
                        <a:t> </a:t>
                      </a: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eu`eounof</a:t>
                      </a:r>
                      <a:r>
                        <a:rPr lang="fr-FR" sz="32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Qu’il l’élève sur son peuple et qu’il le bénisse sur des anciens</a:t>
                      </a:r>
                      <a:r>
                        <a:rPr lang="fr-FR" sz="3200" b="1" i="1" kern="1200" baseline="0" dirty="0">
                          <a:solidFill>
                            <a:schemeClr val="tx1"/>
                          </a:solidFill>
                          <a:latin typeface="Book Antiqua" panose="02040602050305030304" pitchFamily="18" charset="0"/>
                          <a:ea typeface="+mn-ea"/>
                          <a:cs typeface="+mn-cs"/>
                        </a:rPr>
                        <a:t> </a:t>
                      </a:r>
                      <a:r>
                        <a:rPr lang="fr-FR" sz="3200" b="1" kern="1200" baseline="0" dirty="0">
                          <a:solidFill>
                            <a:schemeClr val="tx1"/>
                          </a:solidFill>
                          <a:latin typeface="Book Antiqua" panose="02040602050305030304" pitchFamily="18" charset="0"/>
                          <a:ea typeface="+mn-ea"/>
                          <a:cs typeface="+mn-cs"/>
                        </a:rPr>
                        <a:t>car il a rendu la parenté comme les </a:t>
                      </a:r>
                      <a:r>
                        <a:rPr lang="fr-FR" sz="3200" b="1" kern="1200" baseline="0">
                          <a:solidFill>
                            <a:schemeClr val="tx1"/>
                          </a:solidFill>
                          <a:latin typeface="Book Antiqua" panose="02040602050305030304" pitchFamily="18" charset="0"/>
                          <a:ea typeface="+mn-ea"/>
                          <a:cs typeface="+mn-cs"/>
                        </a:rPr>
                        <a:t>pâturages. Les </a:t>
                      </a:r>
                      <a:r>
                        <a:rPr lang="fr-FR" sz="3200" b="1" kern="1200" baseline="0" dirty="0">
                          <a:solidFill>
                            <a:schemeClr val="tx1"/>
                          </a:solidFill>
                          <a:latin typeface="Book Antiqua" panose="02040602050305030304" pitchFamily="18" charset="0"/>
                          <a:ea typeface="+mn-ea"/>
                          <a:cs typeface="+mn-cs"/>
                        </a:rPr>
                        <a:t>hommes droits voient cela, et s’en réjouissent. </a:t>
                      </a:r>
                      <a:endParaRPr lang="fr-FR" sz="3200" b="1" dirty="0">
                        <a:latin typeface="Book Antiqua" panose="02040602050305030304" pitchFamily="18" charset="0"/>
                      </a:endParaRP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فليرفعوه في كنيسة شعبه وليباركوه على منابر الشيوخ لأنه</a:t>
                      </a:r>
                    </a:p>
                    <a:p>
                      <a:pPr algn="just" rtl="1"/>
                      <a:r>
                        <a:rPr lang="ar-EG" sz="3600" b="1" i="0" u="none" strike="noStrike" kern="1200" baseline="0" dirty="0">
                          <a:solidFill>
                            <a:schemeClr val="tx1"/>
                          </a:solidFill>
                          <a:latin typeface="Book Antiqua" panose="02040602050305030304" pitchFamily="18" charset="0"/>
                          <a:ea typeface="+mn-ea"/>
                          <a:cs typeface="+mn-cs"/>
                        </a:rPr>
                        <a:t>جعل أبوة مثل الخراف. يُبصِرُ المستقيمون ويفرحون</a:t>
                      </a:r>
                      <a:r>
                        <a:rPr lang="fr-FR" sz="3600" b="1" i="0" u="none" strike="noStrike" kern="1200" baseline="0" dirty="0">
                          <a:solidFill>
                            <a:schemeClr val="tx1"/>
                          </a:solidFill>
                          <a:latin typeface="Book Antiqua" panose="02040602050305030304" pitchFamily="18" charset="0"/>
                          <a:ea typeface="+mn-ea"/>
                          <a:cs typeface="+mn-cs"/>
                        </a:rPr>
                        <a:t>. </a:t>
                      </a:r>
                      <a:endParaRPr lang="ar-EG" sz="3600" b="1" i="0" u="none" strike="noStrike" kern="1200" baseline="0" dirty="0">
                        <a:solidFill>
                          <a:schemeClr val="tx1"/>
                        </a:solidFill>
                        <a:latin typeface="Book Antiqua" panose="02040602050305030304" pitchFamily="18" charset="0"/>
                        <a:ea typeface="+mn-ea"/>
                        <a:cs typeface="+mn-cs"/>
                      </a:endParaRPr>
                    </a:p>
                  </a:txBody>
                  <a:tcPr marL="121920" marR="12192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31993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05F1A-64B5-80AE-183A-C335B49F15A3}"/>
            </a:ext>
          </a:extLst>
        </p:cNvPr>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89085237-35FA-11B0-2F0E-C0DEB9D60EAA}"/>
              </a:ext>
            </a:extLst>
          </p:cNvPr>
          <p:cNvGraphicFramePr>
            <a:graphicFrameLocks noGrp="1"/>
          </p:cNvGraphicFramePr>
          <p:nvPr>
            <p:extLst>
              <p:ext uri="{D42A27DB-BD31-4B8C-83A1-F6EECF244321}">
                <p14:modId xmlns:p14="http://schemas.microsoft.com/office/powerpoint/2010/main" val="1095342181"/>
              </p:ext>
            </p:extLst>
          </p:nvPr>
        </p:nvGraphicFramePr>
        <p:xfrm>
          <a:off x="435402" y="1052736"/>
          <a:ext cx="11277213" cy="4918856"/>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4918856">
                <a:tc>
                  <a:txBody>
                    <a:bodyPr/>
                    <a:lstStyle/>
                    <a:p>
                      <a:pPr algn="just">
                        <a:lnSpc>
                          <a:spcPct val="115000"/>
                        </a:lnSpc>
                        <a:spcAft>
                          <a:spcPts val="1200"/>
                        </a:spcAft>
                      </a:pPr>
                      <a:r>
                        <a:rPr lang="fr-FR" sz="4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4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Ari`vmeu`i</a:t>
                      </a:r>
                      <a:r>
                        <a:rPr lang="fr-FR" sz="4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4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nnyetswni</a:t>
                      </a:r>
                      <a:r>
                        <a:rPr lang="fr-FR" sz="4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4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4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4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peklaoc</a:t>
                      </a:r>
                      <a:r>
                        <a:rPr lang="fr-FR" sz="4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4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Seigneur, des malades de Ton peuple.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AE" sz="4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أذكر </a:t>
                      </a:r>
                      <a:r>
                        <a:rPr lang="ar-AE" sz="4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يارب</a:t>
                      </a:r>
                      <a:r>
                        <a:rPr lang="ar-AE" sz="4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مرضى شعبك</a:t>
                      </a:r>
                      <a:r>
                        <a:rPr lang="fr-FR" sz="4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graphicFrame>
        <p:nvGraphicFramePr>
          <p:cNvPr id="11" name="Tableau 10">
            <a:extLst>
              <a:ext uri="{FF2B5EF4-FFF2-40B4-BE49-F238E27FC236}">
                <a16:creationId xmlns:a16="http://schemas.microsoft.com/office/drawing/2014/main" id="{A1A44FAD-36BD-D88F-8DBC-D5EDC8037640}"/>
              </a:ext>
            </a:extLst>
          </p:cNvPr>
          <p:cNvGraphicFramePr>
            <a:graphicFrameLocks noGrp="1"/>
          </p:cNvGraphicFramePr>
          <p:nvPr>
            <p:extLst>
              <p:ext uri="{D42A27DB-BD31-4B8C-83A1-F6EECF244321}">
                <p14:modId xmlns:p14="http://schemas.microsoft.com/office/powerpoint/2010/main" val="1685002669"/>
              </p:ext>
            </p:extLst>
          </p:nvPr>
        </p:nvGraphicFramePr>
        <p:xfrm>
          <a:off x="407368" y="548680"/>
          <a:ext cx="11305251" cy="4572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rgbClr val="C00000"/>
                          </a:solidFill>
                          <a:latin typeface="CS Avva Shenouda" panose="020B7200000000000000" pitchFamily="34" charset="0"/>
                        </a:rPr>
                        <a:t>Piouyb</a:t>
                      </a:r>
                      <a:r>
                        <a:rPr lang="fr-FR" sz="2400" b="1" dirty="0">
                          <a:solidFill>
                            <a:srgbClr val="C00000"/>
                          </a:solidFill>
                          <a:latin typeface="CS Avva Shenouda" panose="020B7200000000000000" pitchFamily="34" charset="0"/>
                        </a:rPr>
                        <a:t> @ </a:t>
                      </a:r>
                      <a:endParaRPr lang="fr-FR" sz="32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400" dirty="0">
                          <a:solidFill>
                            <a:srgbClr val="C00000"/>
                          </a:solidFill>
                          <a:latin typeface="Book Antiqua" panose="02040602050305030304" pitchFamily="18" charset="0"/>
                        </a:rPr>
                        <a:t>Le prêtre :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Book Antiqua" panose="02040602050305030304" pitchFamily="18" charset="0"/>
                          <a:ea typeface="+mn-ea"/>
                          <a:cs typeface="+mn-cs"/>
                        </a:rPr>
                        <a:t>الْكَاهِنُ : </a:t>
                      </a:r>
                      <a:endParaRPr lang="fr-FR" sz="2000" dirty="0">
                        <a:solidFill>
                          <a:srgbClr val="C00000"/>
                        </a:solidFill>
                        <a:latin typeface="Book Antiqua" panose="0204060205030503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spTree>
    <p:extLst>
      <p:ext uri="{BB962C8B-B14F-4D97-AF65-F5344CB8AC3E}">
        <p14:creationId xmlns:p14="http://schemas.microsoft.com/office/powerpoint/2010/main" val="1980679722"/>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nvGraphicFramePr>
        <p:xfrm>
          <a:off x="418322" y="879116"/>
          <a:ext cx="11355355" cy="5260427"/>
        </p:xfrm>
        <a:graphic>
          <a:graphicData uri="http://schemas.openxmlformats.org/drawingml/2006/table">
            <a:tbl>
              <a:tblPr firstRow="1" bandRow="1">
                <a:tableStyleId>{2D5ABB26-0587-4C30-8999-92F81FD0307C}</a:tableStyleId>
              </a:tblPr>
              <a:tblGrid>
                <a:gridCol w="4252216">
                  <a:extLst>
                    <a:ext uri="{9D8B030D-6E8A-4147-A177-3AD203B41FA5}">
                      <a16:colId xmlns:a16="http://schemas.microsoft.com/office/drawing/2014/main" val="221178946"/>
                    </a:ext>
                  </a:extLst>
                </a:gridCol>
                <a:gridCol w="3922028">
                  <a:extLst>
                    <a:ext uri="{9D8B030D-6E8A-4147-A177-3AD203B41FA5}">
                      <a16:colId xmlns:a16="http://schemas.microsoft.com/office/drawing/2014/main" val="2585356122"/>
                    </a:ext>
                  </a:extLst>
                </a:gridCol>
                <a:gridCol w="3181111">
                  <a:extLst>
                    <a:ext uri="{9D8B030D-6E8A-4147-A177-3AD203B41FA5}">
                      <a16:colId xmlns:a16="http://schemas.microsoft.com/office/drawing/2014/main" val="4011658394"/>
                    </a:ext>
                  </a:extLst>
                </a:gridCol>
              </a:tblGrid>
              <a:tr h="5260427">
                <a:tc>
                  <a:txBody>
                    <a:bodyPr/>
                    <a:lstStyle/>
                    <a:p>
                      <a:pPr algn="just"/>
                      <a:r>
                        <a:rPr lang="fr-FR" sz="3600" b="1" dirty="0" err="1">
                          <a:latin typeface="CS Avva Shenouda" panose="020B7200000000000000" pitchFamily="34" charset="0"/>
                        </a:rPr>
                        <a:t>Afwrk</a:t>
                      </a:r>
                      <a:r>
                        <a:rPr lang="fr-FR" sz="3600" b="1" dirty="0">
                          <a:latin typeface="CS Avva Shenouda" panose="020B7200000000000000" pitchFamily="34" charset="0"/>
                        </a:rPr>
                        <a:t> `</a:t>
                      </a:r>
                      <a:r>
                        <a:rPr lang="fr-FR" sz="3600" b="1" dirty="0" err="1">
                          <a:latin typeface="CS Avva Shenouda" panose="020B7200000000000000" pitchFamily="34" charset="0"/>
                        </a:rPr>
                        <a:t>nje</a:t>
                      </a:r>
                      <a:r>
                        <a:rPr lang="fr-FR" sz="3600" b="1" dirty="0">
                          <a:latin typeface="CS Avva Shenouda" panose="020B7200000000000000" pitchFamily="34" charset="0"/>
                        </a:rPr>
                        <a:t> `P¡ </a:t>
                      </a:r>
                      <a:r>
                        <a:rPr lang="fr-FR" sz="3600" b="1" dirty="0" err="1">
                          <a:latin typeface="CS Avva Shenouda" panose="020B7200000000000000" pitchFamily="34" charset="0"/>
                        </a:rPr>
                        <a:t>ouoh</a:t>
                      </a:r>
                      <a:r>
                        <a:rPr lang="fr-FR" sz="3600" b="1" dirty="0">
                          <a:latin typeface="CS Avva Shenouda" panose="020B7200000000000000" pitchFamily="34" charset="0"/>
                        </a:rPr>
                        <a:t> `</a:t>
                      </a:r>
                      <a:r>
                        <a:rPr lang="fr-FR" sz="3600" b="1" dirty="0" err="1">
                          <a:latin typeface="CS Avva Shenouda" panose="020B7200000000000000" pitchFamily="34" charset="0"/>
                        </a:rPr>
                        <a:t>nnefouwm</a:t>
                      </a:r>
                      <a:r>
                        <a:rPr lang="fr-FR" sz="3600" b="1" dirty="0">
                          <a:latin typeface="CS Avva Shenouda" panose="020B7200000000000000" pitchFamily="34" charset="0"/>
                        </a:rPr>
                        <a:t> `n`</a:t>
                      </a:r>
                      <a:r>
                        <a:rPr lang="fr-FR" sz="3600" b="1" dirty="0" err="1">
                          <a:latin typeface="CS Avva Shenouda" panose="020B7200000000000000" pitchFamily="34" charset="0"/>
                        </a:rPr>
                        <a:t>h;yf</a:t>
                      </a:r>
                      <a:r>
                        <a:rPr lang="fr-FR" sz="3600" b="1" dirty="0">
                          <a:latin typeface="CS Avva Shenouda" panose="020B7200000000000000" pitchFamily="34" charset="0"/>
                        </a:rPr>
                        <a:t> @</a:t>
                      </a:r>
                      <a:br>
                        <a:rPr lang="fr-FR" sz="3600" b="1" dirty="0">
                          <a:latin typeface="CS Avva Shenouda" panose="020B7200000000000000" pitchFamily="34" charset="0"/>
                        </a:rPr>
                      </a:br>
                      <a:r>
                        <a:rPr lang="fr-FR" sz="3600" b="1" dirty="0">
                          <a:latin typeface="CS Avva Shenouda" panose="020B7200000000000000" pitchFamily="34" charset="0"/>
                        </a:rPr>
                        <a:t>je `</a:t>
                      </a:r>
                      <a:r>
                        <a:rPr lang="fr-FR" sz="3600" b="1" dirty="0" err="1">
                          <a:latin typeface="CS Avva Shenouda" panose="020B7200000000000000" pitchFamily="34" charset="0"/>
                        </a:rPr>
                        <a:t>n;ok</a:t>
                      </a:r>
                      <a:r>
                        <a:rPr lang="fr-FR" sz="3600" b="1" dirty="0">
                          <a:latin typeface="CS Avva Shenouda" panose="020B7200000000000000" pitchFamily="34" charset="0"/>
                        </a:rPr>
                        <a:t> </a:t>
                      </a:r>
                      <a:r>
                        <a:rPr lang="fr-FR" sz="3600" b="1" dirty="0" err="1">
                          <a:latin typeface="CS Avva Shenouda" panose="020B7200000000000000" pitchFamily="34" charset="0"/>
                        </a:rPr>
                        <a:t>pe</a:t>
                      </a:r>
                      <a:r>
                        <a:rPr lang="fr-FR" sz="3600" b="1" dirty="0">
                          <a:latin typeface="CS Avva Shenouda" panose="020B7200000000000000" pitchFamily="34" charset="0"/>
                        </a:rPr>
                        <a:t> `</a:t>
                      </a:r>
                      <a:r>
                        <a:rPr lang="fr-FR" sz="3600" b="1" dirty="0" err="1">
                          <a:latin typeface="CS Avva Shenouda" panose="020B7200000000000000" pitchFamily="34" charset="0"/>
                        </a:rPr>
                        <a:t>vouyb</a:t>
                      </a:r>
                      <a:r>
                        <a:rPr lang="fr-FR" sz="3600" b="1" dirty="0">
                          <a:latin typeface="CS Avva Shenouda" panose="020B7200000000000000" pitchFamily="34" charset="0"/>
                        </a:rPr>
                        <a:t> sa `</a:t>
                      </a:r>
                      <a:r>
                        <a:rPr lang="fr-FR" sz="3600" b="1" dirty="0" err="1">
                          <a:latin typeface="CS Avva Shenouda" panose="020B7200000000000000" pitchFamily="34" charset="0"/>
                        </a:rPr>
                        <a:t>eneh</a:t>
                      </a:r>
                      <a:r>
                        <a:rPr lang="fr-FR" sz="3600" b="1" dirty="0">
                          <a:latin typeface="CS Avva Shenouda" panose="020B7200000000000000" pitchFamily="34" charset="0"/>
                        </a:rPr>
                        <a:t> @ kata `</a:t>
                      </a:r>
                      <a:r>
                        <a:rPr lang="fr-FR" sz="3600" b="1" dirty="0" err="1">
                          <a:latin typeface="CS Avva Shenouda" panose="020B7200000000000000" pitchFamily="34" charset="0"/>
                        </a:rPr>
                        <a:t>ttaxic</a:t>
                      </a:r>
                      <a:r>
                        <a:rPr lang="fr-FR" sz="3600" b="1" dirty="0">
                          <a:latin typeface="CS Avva Shenouda" panose="020B7200000000000000" pitchFamily="34" charset="0"/>
                        </a:rPr>
                        <a:t> `</a:t>
                      </a:r>
                      <a:r>
                        <a:rPr lang="fr-FR" sz="3600" b="1" dirty="0" err="1">
                          <a:latin typeface="CS Avva Shenouda" panose="020B7200000000000000" pitchFamily="34" charset="0"/>
                        </a:rPr>
                        <a:t>mMel,icedek</a:t>
                      </a:r>
                      <a:r>
                        <a:rPr lang="fr-FR" sz="36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l’a juré et il ne se repentira pas que tu es prêtre éternellement selon le rite de </a:t>
                      </a:r>
                      <a:r>
                        <a:rPr lang="fr-FR" sz="3200" b="1" kern="1200" baseline="0">
                          <a:solidFill>
                            <a:schemeClr val="tx1"/>
                          </a:solidFill>
                          <a:latin typeface="Book Antiqua" panose="02040602050305030304" pitchFamily="18" charset="0"/>
                          <a:ea typeface="+mn-ea"/>
                          <a:cs typeface="+mn-cs"/>
                        </a:rPr>
                        <a:t>Melchisédech. Alléluia</a:t>
                      </a:r>
                      <a:r>
                        <a:rPr lang="fr-FR" sz="3200" b="1" kern="1200" baseline="0" dirty="0">
                          <a:solidFill>
                            <a:schemeClr val="tx1"/>
                          </a:solidFill>
                          <a:latin typeface="Book Antiqua" panose="02040602050305030304" pitchFamily="18" charset="0"/>
                          <a:ea typeface="+mn-ea"/>
                          <a:cs typeface="+mn-cs"/>
                        </a:rPr>
                        <a:t>. </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أقسم الرب ولن يندم أنك أنت هو الكاهن إلى الأبد على طقس </a:t>
                      </a:r>
                      <a:r>
                        <a:rPr lang="ar-EG" sz="3600" b="1" i="0" u="none" strike="noStrike" kern="1200" baseline="0" dirty="0" err="1">
                          <a:solidFill>
                            <a:schemeClr val="tx1"/>
                          </a:solidFill>
                          <a:latin typeface="Book Antiqua" panose="02040602050305030304" pitchFamily="18" charset="0"/>
                          <a:ea typeface="+mn-ea"/>
                          <a:cs typeface="+mn-cs"/>
                        </a:rPr>
                        <a:t>ملشيصادق</a:t>
                      </a:r>
                      <a:r>
                        <a:rPr lang="fr-FR" sz="3600" b="1" i="0" u="none" strike="noStrike" kern="1200" baseline="0" dirty="0">
                          <a:solidFill>
                            <a:schemeClr val="tx1"/>
                          </a:solidFill>
                          <a:latin typeface="Book Antiqua" panose="02040602050305030304" pitchFamily="18" charset="0"/>
                          <a:ea typeface="+mn-ea"/>
                          <a:cs typeface="+mn-cs"/>
                        </a:rPr>
                        <a:t>. </a:t>
                      </a:r>
                      <a:endParaRPr lang="ar-EG" sz="3600" b="1" i="0" u="none" strike="noStrike" kern="1200" baseline="0" dirty="0">
                        <a:solidFill>
                          <a:schemeClr val="tx1"/>
                        </a:solidFill>
                        <a:latin typeface="Book Antiqua" panose="02040602050305030304" pitchFamily="18" charset="0"/>
                        <a:ea typeface="+mn-ea"/>
                        <a:cs typeface="+mn-cs"/>
                      </a:endParaRPr>
                    </a:p>
                    <a:p>
                      <a:pPr algn="just" rtl="1"/>
                      <a:r>
                        <a:rPr lang="ar-EG" sz="3600" b="1" i="0" u="none" strike="noStrike" kern="1200" baseline="0" dirty="0" err="1">
                          <a:solidFill>
                            <a:schemeClr val="tx1"/>
                          </a:solidFill>
                          <a:latin typeface="Book Antiqua" panose="02040602050305030304" pitchFamily="18" charset="0"/>
                          <a:ea typeface="+mn-ea"/>
                          <a:cs typeface="+mn-cs"/>
                        </a:rPr>
                        <a:t>هَلِّلُويَا</a:t>
                      </a:r>
                      <a:r>
                        <a:rPr lang="fr-FR" sz="3600" b="1" i="0" u="none" strike="noStrike" kern="1200" baseline="0" dirty="0">
                          <a:solidFill>
                            <a:schemeClr val="tx1"/>
                          </a:solidFill>
                          <a:latin typeface="Book Antiqua" panose="02040602050305030304" pitchFamily="18" charset="0"/>
                          <a:ea typeface="+mn-ea"/>
                          <a:cs typeface="+mn-cs"/>
                        </a:rPr>
                        <a:t>. </a:t>
                      </a:r>
                    </a:p>
                  </a:txBody>
                  <a:tcPr marL="121920" marR="121920"/>
                </a:tc>
                <a:extLst>
                  <a:ext uri="{0D108BD9-81ED-4DB2-BD59-A6C34878D82A}">
                    <a16:rowId xmlns:a16="http://schemas.microsoft.com/office/drawing/2014/main" val="3019116063"/>
                  </a:ext>
                </a:extLst>
              </a:tr>
            </a:tbl>
          </a:graphicData>
        </a:graphic>
      </p:graphicFrame>
    </p:spTree>
    <p:extLst>
      <p:ext uri="{BB962C8B-B14F-4D97-AF65-F5344CB8AC3E}">
        <p14:creationId xmlns:p14="http://schemas.microsoft.com/office/powerpoint/2010/main" val="1848927855"/>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nvGraphicFramePr>
        <p:xfrm>
          <a:off x="427652" y="944880"/>
          <a:ext cx="11336695" cy="4968240"/>
        </p:xfrm>
        <a:graphic>
          <a:graphicData uri="http://schemas.openxmlformats.org/drawingml/2006/table">
            <a:tbl>
              <a:tblPr firstRow="1" bandRow="1">
                <a:tableStyleId>{2D5ABB26-0587-4C30-8999-92F81FD0307C}</a:tableStyleId>
              </a:tblPr>
              <a:tblGrid>
                <a:gridCol w="4164828">
                  <a:extLst>
                    <a:ext uri="{9D8B030D-6E8A-4147-A177-3AD203B41FA5}">
                      <a16:colId xmlns:a16="http://schemas.microsoft.com/office/drawing/2014/main" val="221178946"/>
                    </a:ext>
                  </a:extLst>
                </a:gridCol>
                <a:gridCol w="3859300">
                  <a:extLst>
                    <a:ext uri="{9D8B030D-6E8A-4147-A177-3AD203B41FA5}">
                      <a16:colId xmlns:a16="http://schemas.microsoft.com/office/drawing/2014/main" val="2585356122"/>
                    </a:ext>
                  </a:extLst>
                </a:gridCol>
                <a:gridCol w="3312567">
                  <a:extLst>
                    <a:ext uri="{9D8B030D-6E8A-4147-A177-3AD203B41FA5}">
                      <a16:colId xmlns:a16="http://schemas.microsoft.com/office/drawing/2014/main" val="4011658394"/>
                    </a:ext>
                  </a:extLst>
                </a:gridCol>
              </a:tblGrid>
              <a:tr h="4955417">
                <a:tc>
                  <a:txBody>
                    <a:bodyPr/>
                    <a:lstStyle/>
                    <a:p>
                      <a:pPr algn="just"/>
                      <a:r>
                        <a:rPr lang="fr-FR" sz="3200" b="1" dirty="0">
                          <a:latin typeface="CS Avva Shenouda" panose="020B7200000000000000" pitchFamily="34" charset="0"/>
                        </a:rPr>
                        <a:t>`P¡ </a:t>
                      </a:r>
                      <a:r>
                        <a:rPr lang="fr-FR" sz="3200" b="1" dirty="0" err="1">
                          <a:latin typeface="CS Avva Shenouda" panose="020B7200000000000000" pitchFamily="34" charset="0"/>
                        </a:rPr>
                        <a:t>caou`inam</a:t>
                      </a:r>
                      <a:r>
                        <a:rPr lang="fr-FR" sz="3200" b="1" dirty="0">
                          <a:latin typeface="CS Avva Shenouda" panose="020B7200000000000000" pitchFamily="34" charset="0"/>
                        </a:rPr>
                        <a:t> `</a:t>
                      </a:r>
                      <a:r>
                        <a:rPr lang="fr-FR" sz="3200" b="1" dirty="0" err="1">
                          <a:latin typeface="CS Avva Shenouda" panose="020B7200000000000000" pitchFamily="34" charset="0"/>
                        </a:rPr>
                        <a:t>mmok</a:t>
                      </a:r>
                      <a:r>
                        <a:rPr lang="fr-FR" sz="3200" b="1" dirty="0">
                          <a:latin typeface="CS Avva Shenouda" panose="020B7200000000000000" pitchFamily="34" charset="0"/>
                        </a:rPr>
                        <a:t> </a:t>
                      </a:r>
                      <a:r>
                        <a:rPr lang="fr-FR" sz="3200" b="1" dirty="0" err="1">
                          <a:latin typeface="CS Avva Shenouda" panose="020B7200000000000000" pitchFamily="34" charset="0"/>
                        </a:rPr>
                        <a:t>peniwt</a:t>
                      </a:r>
                      <a:r>
                        <a:rPr lang="fr-FR" sz="3200" b="1" dirty="0">
                          <a:latin typeface="CS Avva Shenouda" panose="020B7200000000000000" pitchFamily="34" charset="0"/>
                        </a:rPr>
                        <a:t> =e=;=u `</a:t>
                      </a:r>
                      <a:r>
                        <a:rPr lang="fr-FR" sz="3200" b="1" dirty="0" err="1">
                          <a:latin typeface="CS Avva Shenouda" panose="020B7200000000000000" pitchFamily="34" charset="0"/>
                        </a:rPr>
                        <a:t>mpatriar,yc</a:t>
                      </a:r>
                      <a:r>
                        <a:rPr lang="fr-FR" sz="3200" b="1" dirty="0">
                          <a:latin typeface="CS Avva Shenouda" panose="020B7200000000000000" pitchFamily="34" charset="0"/>
                        </a:rPr>
                        <a:t> @ papa </a:t>
                      </a:r>
                      <a:r>
                        <a:rPr lang="fr-FR" sz="3200" b="1" dirty="0" err="1">
                          <a:latin typeface="CS Avva Shenouda" panose="020B7200000000000000" pitchFamily="34" charset="0"/>
                        </a:rPr>
                        <a:t>abba</a:t>
                      </a:r>
                      <a:r>
                        <a:rPr lang="fr-FR" sz="3200" b="1" dirty="0">
                          <a:latin typeface="CS Avva Shenouda" panose="020B7200000000000000" pitchFamily="34" charset="0"/>
                        </a:rPr>
                        <a:t> (</a:t>
                      </a:r>
                      <a:r>
                        <a:rPr lang="fr-FR" sz="3200" b="1" dirty="0" err="1">
                          <a:latin typeface="CS Avva Shenouda" panose="020B7200000000000000" pitchFamily="34" charset="0"/>
                        </a:rPr>
                        <a:t>Tawadroc</a:t>
                      </a:r>
                      <a:r>
                        <a:rPr lang="fr-FR" sz="3200" b="1" dirty="0">
                          <a:latin typeface="CS Avva Shenouda" panose="020B7200000000000000" pitchFamily="34" charset="0"/>
                        </a:rPr>
                        <a:t> </a:t>
                      </a:r>
                      <a:r>
                        <a:rPr lang="fr-FR" sz="3200" b="1" dirty="0" err="1">
                          <a:latin typeface="CS Avva Shenouda" panose="020B7200000000000000" pitchFamily="34" charset="0"/>
                        </a:rPr>
                        <a:t>pimah</a:t>
                      </a:r>
                      <a:r>
                        <a:rPr lang="fr-FR" sz="3200" b="1" dirty="0">
                          <a:latin typeface="CS Avva Shenouda" panose="020B7200000000000000" pitchFamily="34" charset="0"/>
                        </a:rPr>
                        <a:t> `</a:t>
                      </a:r>
                      <a:r>
                        <a:rPr lang="fr-FR" sz="3200" b="1" dirty="0" err="1">
                          <a:latin typeface="CS Avva Shenouda" panose="020B7200000000000000" pitchFamily="34" charset="0"/>
                        </a:rPr>
                        <a:t>cnau</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nem </a:t>
                      </a:r>
                      <a:r>
                        <a:rPr lang="fr-FR" sz="3200" b="1" dirty="0" err="1">
                          <a:latin typeface="CS Avva Shenouda" panose="020B7200000000000000" pitchFamily="34" charset="0"/>
                        </a:rPr>
                        <a:t>peniwt</a:t>
                      </a:r>
                      <a:r>
                        <a:rPr lang="fr-FR" sz="3200" b="1" dirty="0">
                          <a:latin typeface="CS Avva Shenouda" panose="020B7200000000000000" pitchFamily="34" charset="0"/>
                        </a:rPr>
                        <a:t> `n`</a:t>
                      </a:r>
                      <a:r>
                        <a:rPr lang="fr-FR" sz="3200" b="1" dirty="0" err="1">
                          <a:latin typeface="CS Avva Shenouda" panose="020B7200000000000000" pitchFamily="34" charset="0"/>
                        </a:rPr>
                        <a:t>epickopoc</a:t>
                      </a:r>
                      <a:r>
                        <a:rPr lang="fr-FR" sz="3200" b="1" dirty="0">
                          <a:latin typeface="CS Avva Shenouda" panose="020B7200000000000000" pitchFamily="34" charset="0"/>
                        </a:rPr>
                        <a:t> </a:t>
                      </a:r>
                      <a:r>
                        <a:rPr lang="fr-FR" sz="3200" b="1" dirty="0" err="1">
                          <a:latin typeface="CS Avva Shenouda" panose="020B7200000000000000" pitchFamily="34" charset="0"/>
                        </a:rPr>
                        <a:t>abba</a:t>
                      </a:r>
                      <a:r>
                        <a:rPr lang="fr-FR" sz="3200" b="1" dirty="0">
                          <a:latin typeface="CS Avva Shenouda" panose="020B7200000000000000" pitchFamily="34" charset="0"/>
                        </a:rPr>
                        <a:t> (Mark) @</a:t>
                      </a:r>
                      <a:br>
                        <a:rPr lang="fr-FR" sz="3200" b="1" dirty="0">
                          <a:latin typeface="CS Avva Shenouda" panose="020B7200000000000000" pitchFamily="34" charset="0"/>
                        </a:rPr>
                      </a:br>
                      <a:r>
                        <a:rPr lang="fr-FR" sz="3200" b="1" dirty="0">
                          <a:latin typeface="CS Avva Shenouda" panose="020B7200000000000000" pitchFamily="34" charset="0"/>
                        </a:rPr>
                        <a:t>`P¡ </a:t>
                      </a:r>
                      <a:r>
                        <a:rPr lang="fr-FR" sz="3200" b="1" dirty="0" err="1">
                          <a:latin typeface="CS Avva Shenouda" panose="020B7200000000000000" pitchFamily="34" charset="0"/>
                        </a:rPr>
                        <a:t>ef`e`areh</a:t>
                      </a:r>
                      <a:r>
                        <a:rPr lang="fr-FR" sz="3200" b="1" dirty="0">
                          <a:latin typeface="CS Avva Shenouda" panose="020B7200000000000000" pitchFamily="34" charset="0"/>
                        </a:rPr>
                        <a:t> `</a:t>
                      </a:r>
                      <a:r>
                        <a:rPr lang="fr-FR" sz="3200" b="1" dirty="0" err="1">
                          <a:latin typeface="CS Avva Shenouda" panose="020B7200000000000000" pitchFamily="34" charset="0"/>
                        </a:rPr>
                        <a:t>epetenwnq</a:t>
                      </a:r>
                      <a:r>
                        <a:rPr lang="fr-FR" sz="32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est à ta droite notre père le patriarche le pape </a:t>
                      </a:r>
                      <a:r>
                        <a:rPr lang="fr-FR" sz="3200" b="1" kern="1200" baseline="0" dirty="0" err="1">
                          <a:solidFill>
                            <a:schemeClr val="tx1"/>
                          </a:solidFill>
                          <a:latin typeface="Book Antiqua" panose="02040602050305030304" pitchFamily="18" charset="0"/>
                          <a:ea typeface="+mn-ea"/>
                          <a:cs typeface="+mn-cs"/>
                        </a:rPr>
                        <a:t>abba</a:t>
                      </a:r>
                      <a:r>
                        <a:rPr lang="fr-FR" sz="3200" b="1" kern="1200" baseline="0" dirty="0">
                          <a:solidFill>
                            <a:schemeClr val="tx1"/>
                          </a:solidFill>
                          <a:latin typeface="Book Antiqua" panose="02040602050305030304" pitchFamily="18" charset="0"/>
                          <a:ea typeface="+mn-ea"/>
                          <a:cs typeface="+mn-cs"/>
                        </a:rPr>
                        <a:t> (Tawadros II) et notre père l’évêque </a:t>
                      </a:r>
                      <a:r>
                        <a:rPr lang="fr-FR" sz="3200" b="1" kern="1200" baseline="0" dirty="0" err="1">
                          <a:solidFill>
                            <a:schemeClr val="tx1"/>
                          </a:solidFill>
                          <a:latin typeface="Book Antiqua" panose="02040602050305030304" pitchFamily="18" charset="0"/>
                          <a:ea typeface="+mn-ea"/>
                          <a:cs typeface="+mn-cs"/>
                        </a:rPr>
                        <a:t>abba</a:t>
                      </a:r>
                      <a:r>
                        <a:rPr lang="fr-FR" sz="3200" b="1" kern="1200" baseline="0" dirty="0">
                          <a:solidFill>
                            <a:schemeClr val="tx1"/>
                          </a:solidFill>
                          <a:latin typeface="Book Antiqua" panose="02040602050305030304" pitchFamily="18" charset="0"/>
                          <a:ea typeface="+mn-ea"/>
                          <a:cs typeface="+mn-cs"/>
                        </a:rPr>
                        <a:t> (Marc), Que le seigneur préserve vos vies. </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الرب عن يمينك يا أبانا القديس البطريرك البابا المعظم الأنبا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err="1">
                          <a:solidFill>
                            <a:schemeClr val="tx1"/>
                          </a:solidFill>
                          <a:latin typeface="Book Antiqua" panose="02040602050305030304" pitchFamily="18" charset="0"/>
                          <a:ea typeface="+mn-ea"/>
                          <a:cs typeface="+mn-cs"/>
                        </a:rPr>
                        <a:t>تواضروس</a:t>
                      </a:r>
                      <a:r>
                        <a:rPr lang="ar-EG" sz="3600" b="1" i="0" u="none" strike="noStrike" kern="1200" baseline="0" dirty="0">
                          <a:solidFill>
                            <a:schemeClr val="tx1"/>
                          </a:solidFill>
                          <a:latin typeface="Book Antiqua" panose="02040602050305030304" pitchFamily="18" charset="0"/>
                          <a:ea typeface="+mn-ea"/>
                          <a:cs typeface="+mn-cs"/>
                        </a:rPr>
                        <a:t> الثاني</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وأبانا الأسقف 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مارك</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الرب يحفظ حياتكما. </a:t>
                      </a:r>
                    </a:p>
                  </a:txBody>
                  <a:tcPr marL="121920" marR="121920"/>
                </a:tc>
                <a:extLst>
                  <a:ext uri="{0D108BD9-81ED-4DB2-BD59-A6C34878D82A}">
                    <a16:rowId xmlns:a16="http://schemas.microsoft.com/office/drawing/2014/main" val="3019116063"/>
                  </a:ext>
                </a:extLst>
              </a:tr>
            </a:tbl>
          </a:graphicData>
        </a:graphic>
      </p:graphicFrame>
      <p:sp>
        <p:nvSpPr>
          <p:cNvPr id="3" name="Rectangle 2">
            <a:hlinkClick r:id="rId2" action="ppaction://hlinksldjump"/>
            <a:extLst>
              <a:ext uri="{FF2B5EF4-FFF2-40B4-BE49-F238E27FC236}">
                <a16:creationId xmlns:a16="http://schemas.microsoft.com/office/drawing/2014/main" id="{934FD970-4AD7-051B-A282-A01B4F7584DA}"/>
              </a:ext>
            </a:extLst>
          </p:cNvPr>
          <p:cNvSpPr/>
          <p:nvPr/>
        </p:nvSpPr>
        <p:spPr>
          <a:xfrm>
            <a:off x="11178073"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433282278"/>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9D6B7-C753-AAE8-E60F-65048B0AB8CB}"/>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83EF014C-6303-95A6-91D6-60D9298734A2}"/>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073038225"/>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83">
            <a:extLst>
              <a:ext uri="{FF2B5EF4-FFF2-40B4-BE49-F238E27FC236}">
                <a16:creationId xmlns:a16="http://schemas.microsoft.com/office/drawing/2014/main" id="{B0C7023C-1DE7-FD48-EBC7-540F92A6A3B6}"/>
              </a:ext>
            </a:extLst>
          </p:cNvPr>
          <p:cNvGraphicFramePr>
            <a:graphicFrameLocks noGrp="1"/>
          </p:cNvGraphicFramePr>
          <p:nvPr/>
        </p:nvGraphicFramePr>
        <p:xfrm>
          <a:off x="426000" y="531000"/>
          <a:ext cx="11340000" cy="5796000"/>
        </p:xfrm>
        <a:graphic>
          <a:graphicData uri="http://schemas.openxmlformats.org/drawingml/2006/table">
            <a:tbl>
              <a:tblPr/>
              <a:tblGrid>
                <a:gridCol w="4302757">
                  <a:extLst>
                    <a:ext uri="{9D8B030D-6E8A-4147-A177-3AD203B41FA5}">
                      <a16:colId xmlns:a16="http://schemas.microsoft.com/office/drawing/2014/main" val="20000"/>
                    </a:ext>
                  </a:extLst>
                </a:gridCol>
                <a:gridCol w="3860432">
                  <a:extLst>
                    <a:ext uri="{9D8B030D-6E8A-4147-A177-3AD203B41FA5}">
                      <a16:colId xmlns:a16="http://schemas.microsoft.com/office/drawing/2014/main" val="20001"/>
                    </a:ext>
                  </a:extLst>
                </a:gridCol>
                <a:gridCol w="317681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a:ln>
                            <a:noFill/>
                          </a:ln>
                          <a:solidFill>
                            <a:srgbClr val="000000"/>
                          </a:solidFill>
                          <a:effectLst/>
                          <a:latin typeface="Avva_Marcos" panose="04020500000000000000" pitchFamily="82" charset="0"/>
                          <a:cs typeface="Arial" charset="0"/>
                        </a:rPr>
                        <a:t>P</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i`hmot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gar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mpen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I=y=c P=,=c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ef`eswpi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pek`agion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`pneuma @ pa¡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niwt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ettai`yout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nar,y`ereuc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papa abba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Tawadroc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Que la grâce de notre Seigneur Jésus-Christ, soit avec ton esprit pure, ô mon seigneur le père honoré, archiprêtre pape </a:t>
                      </a:r>
                      <a:r>
                        <a:rPr kumimoji="0" lang="fr-CA" sz="3700" b="1" i="0" u="none" strike="noStrike" cap="none" normalizeH="0" baseline="0" dirty="0" err="1">
                          <a:ln>
                            <a:noFill/>
                          </a:ln>
                          <a:solidFill>
                            <a:srgbClr val="000000"/>
                          </a:solidFill>
                          <a:effectLst/>
                          <a:latin typeface="Book Antiqua" panose="02040602050305030304" pitchFamily="18" charset="0"/>
                          <a:cs typeface="Arial" charset="0"/>
                        </a:rPr>
                        <a:t>abba</a:t>
                      </a: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 </a:t>
                      </a:r>
                      <a:r>
                        <a:rPr kumimoji="0" lang="fr-CA" sz="3700" b="1" i="0" u="none" strike="noStrike" cap="none" normalizeH="0" baseline="0" dirty="0" err="1">
                          <a:ln>
                            <a:noFill/>
                          </a:ln>
                          <a:solidFill>
                            <a:srgbClr val="000000"/>
                          </a:solidFill>
                          <a:effectLst/>
                          <a:latin typeface="Book Antiqua" panose="02040602050305030304" pitchFamily="18" charset="0"/>
                          <a:cs typeface="Arial" charset="0"/>
                        </a:rPr>
                        <a:t>Tawadros</a:t>
                      </a: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7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rgbClr val="000000"/>
                          </a:solidFill>
                          <a:effectLst/>
                          <a:latin typeface="Book Antiqua" panose="02040602050305030304" pitchFamily="18" charset="0"/>
                          <a:cs typeface="Arial" charset="0"/>
                        </a:rPr>
                        <a:t>نِعْمَةُ رَبِّنَا يَسُوعَ الْمَسِيحِ، تَكُونُ مَعَ رُوحِكَ الطَّاهِرَةِ، يَا سَيِّدِي الْأَبُ الْمُكَرَّمُ، رَئِيسَ الْكَهَنَةِ الْبَابَا أَنْبَا </a:t>
                      </a:r>
                      <a:r>
                        <a:rPr kumimoji="0" lang="ar-SA" sz="4300" b="1" i="0" u="none" strike="noStrike" cap="none" normalizeH="0" baseline="0" dirty="0" err="1">
                          <a:ln>
                            <a:noFill/>
                          </a:ln>
                          <a:solidFill>
                            <a:srgbClr val="000000"/>
                          </a:solidFill>
                          <a:effectLst/>
                          <a:latin typeface="Book Antiqua" panose="02040602050305030304" pitchFamily="18" charset="0"/>
                          <a:cs typeface="Arial" charset="0"/>
                        </a:rPr>
                        <a:t>تَوَاضْرُوسَ</a:t>
                      </a:r>
                      <a:r>
                        <a:rPr kumimoji="0" lang="ar-SA" sz="43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 name="Tableau 3">
            <a:extLst>
              <a:ext uri="{FF2B5EF4-FFF2-40B4-BE49-F238E27FC236}">
                <a16:creationId xmlns:a16="http://schemas.microsoft.com/office/drawing/2014/main" id="{F8B41063-A490-020B-FE74-AECCB1A4A78C}"/>
              </a:ext>
            </a:extLst>
          </p:cNvPr>
          <p:cNvGraphicFramePr>
            <a:graphicFrameLocks noGrp="1"/>
          </p:cNvGraphicFramePr>
          <p:nvPr/>
        </p:nvGraphicFramePr>
        <p:xfrm>
          <a:off x="2837544" y="0"/>
          <a:ext cx="6516912" cy="540000"/>
        </p:xfrm>
        <a:graphic>
          <a:graphicData uri="http://schemas.openxmlformats.org/drawingml/2006/table">
            <a:tbl>
              <a:tblPr/>
              <a:tblGrid>
                <a:gridCol w="6516912">
                  <a:extLst>
                    <a:ext uri="{9D8B030D-6E8A-4147-A177-3AD203B41FA5}">
                      <a16:colId xmlns:a16="http://schemas.microsoft.com/office/drawing/2014/main" val="1044071681"/>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va_Marcos" panose="04020500000000000000" pitchFamily="82" charset="0"/>
                          <a:ea typeface="+mn-ea"/>
                          <a:cs typeface="Arial" charset="0"/>
                        </a:rPr>
                        <a:t>P</a:t>
                      </a:r>
                      <a:r>
                        <a:rPr kumimoji="0" lang="en-US" sz="2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i`hmot gar</a:t>
                      </a:r>
                      <a:endParaRPr kumimoji="0" lang="en-CA" sz="2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mn-cs"/>
                      </a:endParaRPr>
                    </a:p>
                  </a:txBody>
                  <a:tcPr anchor="b">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3019692"/>
                  </a:ext>
                </a:extLst>
              </a:tr>
            </a:tbl>
          </a:graphicData>
        </a:graphic>
      </p:graphicFrame>
    </p:spTree>
    <p:extLst>
      <p:ext uri="{BB962C8B-B14F-4D97-AF65-F5344CB8AC3E}">
        <p14:creationId xmlns:p14="http://schemas.microsoft.com/office/powerpoint/2010/main" val="3166996049"/>
      </p:ext>
    </p:extLst>
  </p:cSld>
  <p:clrMapOvr>
    <a:masterClrMapping/>
  </p:clrMapOvr>
  <p:transition/>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9968D341-38BA-1459-6B5A-79DBC4E0BC75}"/>
              </a:ext>
            </a:extLst>
          </p:cNvPr>
          <p:cNvSpPr/>
          <p:nvPr/>
        </p:nvSpPr>
        <p:spPr>
          <a:xfrm>
            <a:off x="11178073"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graphicFrame>
        <p:nvGraphicFramePr>
          <p:cNvPr id="4" name="Group 83">
            <a:extLst>
              <a:ext uri="{FF2B5EF4-FFF2-40B4-BE49-F238E27FC236}">
                <a16:creationId xmlns:a16="http://schemas.microsoft.com/office/drawing/2014/main" id="{3F471E74-D4BF-E446-2C77-DA5D1883770F}"/>
              </a:ext>
            </a:extLst>
          </p:cNvPr>
          <p:cNvGraphicFramePr>
            <a:graphicFrameLocks noGrp="1"/>
          </p:cNvGraphicFramePr>
          <p:nvPr/>
        </p:nvGraphicFramePr>
        <p:xfrm>
          <a:off x="426000" y="531000"/>
          <a:ext cx="11340000" cy="5796000"/>
        </p:xfrm>
        <a:graphic>
          <a:graphicData uri="http://schemas.openxmlformats.org/drawingml/2006/table">
            <a:tbl>
              <a:tblPr/>
              <a:tblGrid>
                <a:gridCol w="4228471">
                  <a:extLst>
                    <a:ext uri="{9D8B030D-6E8A-4147-A177-3AD203B41FA5}">
                      <a16:colId xmlns:a16="http://schemas.microsoft.com/office/drawing/2014/main" val="20000"/>
                    </a:ext>
                  </a:extLst>
                </a:gridCol>
                <a:gridCol w="3940178">
                  <a:extLst>
                    <a:ext uri="{9D8B030D-6E8A-4147-A177-3AD203B41FA5}">
                      <a16:colId xmlns:a16="http://schemas.microsoft.com/office/drawing/2014/main" val="20001"/>
                    </a:ext>
                  </a:extLst>
                </a:gridCol>
                <a:gridCol w="317135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peniwt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n`epickopoc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abba Mark. Mare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pi`klyroc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pilaoc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tyrf</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oujai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je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amyn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ec`eswpi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4000" b="1" i="0" u="none" strike="noStrike" cap="none" normalizeH="0" baseline="0" dirty="0">
                          <a:ln>
                            <a:noFill/>
                          </a:ln>
                          <a:solidFill>
                            <a:srgbClr val="000000"/>
                          </a:solidFill>
                          <a:effectLst/>
                          <a:latin typeface="Book Antiqua" panose="02040602050305030304" pitchFamily="18" charset="0"/>
                          <a:cs typeface="Arial" charset="0"/>
                        </a:rPr>
                        <a:t>et notre père l'évêque </a:t>
                      </a:r>
                      <a:r>
                        <a:rPr kumimoji="0" lang="fr-FR" sz="4000" b="1" i="0" u="none" strike="noStrike" cap="none" normalizeH="0" baseline="0" dirty="0" err="1">
                          <a:ln>
                            <a:noFill/>
                          </a:ln>
                          <a:solidFill>
                            <a:srgbClr val="000000"/>
                          </a:solidFill>
                          <a:effectLst/>
                          <a:latin typeface="Book Antiqua" panose="02040602050305030304" pitchFamily="18" charset="0"/>
                          <a:cs typeface="Arial" charset="0"/>
                        </a:rPr>
                        <a:t>abba</a:t>
                      </a:r>
                      <a:r>
                        <a:rPr kumimoji="0" lang="fr-FR" sz="4000" b="1" i="0" u="none" strike="noStrike" cap="none" normalizeH="0" baseline="0" dirty="0">
                          <a:ln>
                            <a:noFill/>
                          </a:ln>
                          <a:solidFill>
                            <a:srgbClr val="000000"/>
                          </a:solidFill>
                          <a:effectLst/>
                          <a:latin typeface="Book Antiqua" panose="02040602050305030304" pitchFamily="18" charset="0"/>
                          <a:cs typeface="Arial" charset="0"/>
                        </a:rPr>
                        <a:t> Marc. </a:t>
                      </a:r>
                      <a:r>
                        <a:rPr kumimoji="0" lang="fr-CA" sz="4000" b="1" i="0" u="none" strike="noStrike" cap="none" normalizeH="0" baseline="0" dirty="0">
                          <a:ln>
                            <a:noFill/>
                          </a:ln>
                          <a:solidFill>
                            <a:srgbClr val="000000"/>
                          </a:solidFill>
                          <a:effectLst/>
                          <a:latin typeface="Book Antiqua" panose="02040602050305030304" pitchFamily="18" charset="0"/>
                          <a:cs typeface="Arial" charset="0"/>
                        </a:rPr>
                        <a:t>Soit le clergé et toute la congrégation sont pardonnés par le Seigneur, amen, ainsi soit-il.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1" i="0" u="none" strike="noStrike" cap="none" normalizeH="0" baseline="0" dirty="0">
                          <a:ln>
                            <a:noFill/>
                          </a:ln>
                          <a:solidFill>
                            <a:srgbClr val="000000"/>
                          </a:solidFill>
                          <a:effectLst/>
                          <a:latin typeface="Book Antiqua" panose="02040602050305030304" pitchFamily="18" charset="0"/>
                          <a:cs typeface="Arial" charset="0"/>
                        </a:rPr>
                        <a:t>وَأَبَانَا الْأُسْقُفُ أَنْبَا مَارْكُ. فَلْيَكُنِ الْإِكْلِيرُوسُ وَكُلُّ الشَّعْبِ مُعَافين فِي الرَّبِّ، آمِينَ، يَكُونُ. </a:t>
                      </a:r>
                      <a:endParaRPr kumimoji="0" lang="en-US" sz="44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64545187"/>
      </p:ext>
    </p:extLst>
  </p:cSld>
  <p:clrMapOvr>
    <a:masterClrMapping/>
  </p:clrMapOvr>
  <p:transition/>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0844C-D14E-D55E-C627-FAB6444D3DF7}"/>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88E2BFC8-DC65-BE11-615E-F15AAFDB737E}"/>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547435607"/>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nvGraphicFramePr>
        <p:xfrm>
          <a:off x="401216" y="845456"/>
          <a:ext cx="11355355" cy="5455920"/>
        </p:xfrm>
        <a:graphic>
          <a:graphicData uri="http://schemas.openxmlformats.org/drawingml/2006/table">
            <a:tbl>
              <a:tblPr firstRow="1" bandRow="1">
                <a:tableStyleId>{2D5ABB26-0587-4C30-8999-92F81FD0307C}</a:tableStyleId>
              </a:tblPr>
              <a:tblGrid>
                <a:gridCol w="4447514">
                  <a:extLst>
                    <a:ext uri="{9D8B030D-6E8A-4147-A177-3AD203B41FA5}">
                      <a16:colId xmlns:a16="http://schemas.microsoft.com/office/drawing/2014/main" val="20000"/>
                    </a:ext>
                  </a:extLst>
                </a:gridCol>
                <a:gridCol w="3785118">
                  <a:extLst>
                    <a:ext uri="{9D8B030D-6E8A-4147-A177-3AD203B41FA5}">
                      <a16:colId xmlns:a16="http://schemas.microsoft.com/office/drawing/2014/main" val="20001"/>
                    </a:ext>
                  </a:extLst>
                </a:gridCol>
                <a:gridCol w="3122723">
                  <a:extLst>
                    <a:ext uri="{9D8B030D-6E8A-4147-A177-3AD203B41FA5}">
                      <a16:colId xmlns:a16="http://schemas.microsoft.com/office/drawing/2014/main" val="2127410635"/>
                    </a:ext>
                  </a:extLst>
                </a:gridCol>
              </a:tblGrid>
              <a:tr h="4734250">
                <a:tc>
                  <a:txBody>
                    <a:bodyPr/>
                    <a:lstStyle/>
                    <a:p>
                      <a:pPr algn="just"/>
                      <a:r>
                        <a:rPr lang="fr-FR" sz="3200" b="1" dirty="0" err="1">
                          <a:latin typeface="CS Avva Shenouda" panose="020B7200000000000000" pitchFamily="34" charset="0"/>
                        </a:rPr>
                        <a:t>Marou</a:t>
                      </a:r>
                      <a:r>
                        <a:rPr lang="fr-FR" sz="3200" b="1" dirty="0">
                          <a:latin typeface="CS Avva Shenouda" panose="020B7200000000000000" pitchFamily="34" charset="0"/>
                        </a:rPr>
                        <a:t>[</a:t>
                      </a:r>
                      <a:r>
                        <a:rPr lang="fr-FR" sz="3200" b="1" dirty="0" err="1">
                          <a:latin typeface="CS Avva Shenouda" panose="020B7200000000000000" pitchFamily="34" charset="0"/>
                        </a:rPr>
                        <a:t>acf</a:t>
                      </a:r>
                      <a:r>
                        <a:rPr lang="fr-FR" sz="3200" b="1" dirty="0">
                          <a:latin typeface="CS Avva Shenouda" panose="020B7200000000000000" pitchFamily="34" charset="0"/>
                        </a:rPr>
                        <a:t> </a:t>
                      </a:r>
                      <a:r>
                        <a:rPr lang="fr-FR" sz="3200" b="1" dirty="0" err="1">
                          <a:latin typeface="CS Avva Shenouda" panose="020B7200000000000000" pitchFamily="34" charset="0"/>
                        </a:rPr>
                        <a:t>qen</a:t>
                      </a:r>
                      <a:r>
                        <a:rPr lang="fr-FR" sz="3200" b="1" dirty="0">
                          <a:latin typeface="CS Avva Shenouda" panose="020B7200000000000000" pitchFamily="34" charset="0"/>
                        </a:rPr>
                        <a:t> `</a:t>
                      </a:r>
                      <a:r>
                        <a:rPr lang="fr-FR" sz="3200" b="1" dirty="0" err="1">
                          <a:latin typeface="CS Avva Shenouda" panose="020B7200000000000000" pitchFamily="34" charset="0"/>
                        </a:rPr>
                        <a:t>tek`klyci`a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peflaoc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marou`cmou</a:t>
                      </a:r>
                      <a:r>
                        <a:rPr lang="fr-FR" sz="3200" b="1" dirty="0">
                          <a:latin typeface="CS Avva Shenouda" panose="020B7200000000000000" pitchFamily="34" charset="0"/>
                        </a:rPr>
                        <a:t> `</a:t>
                      </a:r>
                      <a:r>
                        <a:rPr lang="fr-FR" sz="3200" b="1" dirty="0" err="1">
                          <a:latin typeface="CS Avva Shenouda" panose="020B7200000000000000" pitchFamily="34" charset="0"/>
                        </a:rPr>
                        <a:t>erof</a:t>
                      </a:r>
                      <a:r>
                        <a:rPr lang="fr-FR" sz="3200" b="1" dirty="0">
                          <a:latin typeface="CS Avva Shenouda" panose="020B7200000000000000" pitchFamily="34" charset="0"/>
                        </a:rPr>
                        <a:t> hi `</a:t>
                      </a:r>
                      <a:r>
                        <a:rPr lang="fr-FR" sz="3200" b="1" dirty="0" err="1">
                          <a:latin typeface="CS Avva Shenouda" panose="020B7200000000000000" pitchFamily="34" charset="0"/>
                        </a:rPr>
                        <a:t>tka;edra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ni`precbuteroc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je </a:t>
                      </a:r>
                      <a:r>
                        <a:rPr lang="fr-FR" sz="3200" b="1" dirty="0" err="1">
                          <a:latin typeface="CS Avva Shenouda" panose="020B7200000000000000" pitchFamily="34" charset="0"/>
                        </a:rPr>
                        <a:t>af,w</a:t>
                      </a:r>
                      <a:r>
                        <a:rPr lang="fr-FR" sz="3200" b="1" dirty="0">
                          <a:latin typeface="CS Avva Shenouda" panose="020B7200000000000000" pitchFamily="34" charset="0"/>
                        </a:rPr>
                        <a:t> `</a:t>
                      </a:r>
                      <a:r>
                        <a:rPr lang="fr-FR" sz="3200" b="1" dirty="0" err="1">
                          <a:latin typeface="CS Avva Shenouda" panose="020B7200000000000000" pitchFamily="34" charset="0"/>
                        </a:rPr>
                        <a:t>noumetiwt</a:t>
                      </a:r>
                      <a:r>
                        <a:rPr lang="fr-FR" sz="3200" b="1" dirty="0">
                          <a:latin typeface="CS Avva Shenouda" panose="020B7200000000000000" pitchFamily="34" charset="0"/>
                        </a:rPr>
                        <a:t> `m`</a:t>
                      </a:r>
                      <a:r>
                        <a:rPr lang="fr-FR" sz="3200" b="1" dirty="0" err="1">
                          <a:latin typeface="CS Avva Shenouda" panose="020B7200000000000000" pitchFamily="34" charset="0"/>
                        </a:rPr>
                        <a:t>vry</a:t>
                      </a:r>
                      <a:r>
                        <a:rPr lang="fr-FR" sz="3200" b="1" dirty="0">
                          <a:latin typeface="CS Avva Shenouda" panose="020B7200000000000000" pitchFamily="34" charset="0"/>
                        </a:rPr>
                        <a:t>] `</a:t>
                      </a:r>
                      <a:r>
                        <a:rPr lang="fr-FR" sz="3200" b="1" dirty="0" err="1">
                          <a:latin typeface="CS Avva Shenouda" panose="020B7200000000000000" pitchFamily="34" charset="0"/>
                        </a:rPr>
                        <a:t>nhan`ecwou</a:t>
                      </a:r>
                      <a:r>
                        <a:rPr lang="fr-FR" sz="3200" b="1" dirty="0">
                          <a:latin typeface="CS Avva Shenouda" panose="020B7200000000000000" pitchFamily="34" charset="0"/>
                        </a:rPr>
                        <a:t> @ </a:t>
                      </a:r>
                      <a:r>
                        <a:rPr lang="fr-FR" sz="3200" b="1" dirty="0" err="1">
                          <a:latin typeface="CS Avva Shenouda" panose="020B7200000000000000" pitchFamily="34" charset="0"/>
                        </a:rPr>
                        <a:t>eu`enau</a:t>
                      </a:r>
                      <a:r>
                        <a:rPr lang="fr-FR" sz="3200" b="1" dirty="0">
                          <a:latin typeface="CS Avva Shenouda" panose="020B7200000000000000" pitchFamily="34" charset="0"/>
                        </a:rPr>
                        <a:t> `</a:t>
                      </a:r>
                      <a:r>
                        <a:rPr lang="fr-FR" sz="3200" b="1" dirty="0" err="1">
                          <a:latin typeface="CS Avva Shenouda" panose="020B7200000000000000" pitchFamily="34" charset="0"/>
                        </a:rPr>
                        <a:t>nje</a:t>
                      </a:r>
                      <a:r>
                        <a:rPr lang="fr-FR" sz="3200" b="1" dirty="0">
                          <a:latin typeface="CS Avva Shenouda" panose="020B7200000000000000" pitchFamily="34" charset="0"/>
                        </a:rPr>
                        <a:t> </a:t>
                      </a:r>
                      <a:r>
                        <a:rPr lang="fr-FR" sz="3200" b="1" dirty="0" err="1">
                          <a:latin typeface="CS Avva Shenouda" panose="020B7200000000000000" pitchFamily="34" charset="0"/>
                        </a:rPr>
                        <a:t>nyetcoutwn</a:t>
                      </a:r>
                      <a:r>
                        <a:rPr lang="fr-FR" sz="3200" b="1" dirty="0">
                          <a:latin typeface="CS Avva Shenouda" panose="020B7200000000000000" pitchFamily="34" charset="0"/>
                        </a:rPr>
                        <a:t> </a:t>
                      </a: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eu`eounof</a:t>
                      </a:r>
                      <a:r>
                        <a:rPr lang="fr-FR" sz="32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Qu’il l’élève sur son peuple et qu’il le bénisse sur des anciens</a:t>
                      </a:r>
                      <a:r>
                        <a:rPr lang="fr-FR" sz="3200" b="1" i="1" kern="1200" baseline="0" dirty="0">
                          <a:solidFill>
                            <a:schemeClr val="tx1"/>
                          </a:solidFill>
                          <a:latin typeface="Book Antiqua" panose="02040602050305030304" pitchFamily="18" charset="0"/>
                          <a:ea typeface="+mn-ea"/>
                          <a:cs typeface="+mn-cs"/>
                        </a:rPr>
                        <a:t> </a:t>
                      </a:r>
                      <a:r>
                        <a:rPr lang="fr-FR" sz="3200" b="1" kern="1200" baseline="0" dirty="0">
                          <a:solidFill>
                            <a:schemeClr val="tx1"/>
                          </a:solidFill>
                          <a:latin typeface="Book Antiqua" panose="02040602050305030304" pitchFamily="18" charset="0"/>
                          <a:ea typeface="+mn-ea"/>
                          <a:cs typeface="+mn-cs"/>
                        </a:rPr>
                        <a:t>car il a rendu la parenté comme les </a:t>
                      </a:r>
                      <a:r>
                        <a:rPr lang="fr-FR" sz="3200" b="1" kern="1200" baseline="0">
                          <a:solidFill>
                            <a:schemeClr val="tx1"/>
                          </a:solidFill>
                          <a:latin typeface="Book Antiqua" panose="02040602050305030304" pitchFamily="18" charset="0"/>
                          <a:ea typeface="+mn-ea"/>
                          <a:cs typeface="+mn-cs"/>
                        </a:rPr>
                        <a:t>pâturages. Les </a:t>
                      </a:r>
                      <a:r>
                        <a:rPr lang="fr-FR" sz="3200" b="1" kern="1200" baseline="0" dirty="0">
                          <a:solidFill>
                            <a:schemeClr val="tx1"/>
                          </a:solidFill>
                          <a:latin typeface="Book Antiqua" panose="02040602050305030304" pitchFamily="18" charset="0"/>
                          <a:ea typeface="+mn-ea"/>
                          <a:cs typeface="+mn-cs"/>
                        </a:rPr>
                        <a:t>hommes droits voient cela, et s’en réjouissent. </a:t>
                      </a:r>
                      <a:endParaRPr lang="fr-FR" sz="3200" b="1" dirty="0">
                        <a:latin typeface="Book Antiqua" panose="02040602050305030304" pitchFamily="18" charset="0"/>
                      </a:endParaRP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فليرفعوه في كنيسة شعبه وليباركوه على منابر الشيوخ لأنه</a:t>
                      </a:r>
                    </a:p>
                    <a:p>
                      <a:pPr algn="just" rtl="1"/>
                      <a:r>
                        <a:rPr lang="ar-EG" sz="3600" b="1" i="0" u="none" strike="noStrike" kern="1200" baseline="0" dirty="0">
                          <a:solidFill>
                            <a:schemeClr val="tx1"/>
                          </a:solidFill>
                          <a:latin typeface="Book Antiqua" panose="02040602050305030304" pitchFamily="18" charset="0"/>
                          <a:ea typeface="+mn-ea"/>
                          <a:cs typeface="+mn-cs"/>
                        </a:rPr>
                        <a:t>جعل أبوة مثل الخراف. يُبصِرُ المستقيمون ويفرحون</a:t>
                      </a:r>
                      <a:r>
                        <a:rPr lang="fr-FR" sz="3600" b="1" i="0" u="none" strike="noStrike" kern="1200" baseline="0" dirty="0">
                          <a:solidFill>
                            <a:schemeClr val="tx1"/>
                          </a:solidFill>
                          <a:latin typeface="Book Antiqua" panose="02040602050305030304" pitchFamily="18" charset="0"/>
                          <a:ea typeface="+mn-ea"/>
                          <a:cs typeface="+mn-cs"/>
                        </a:rPr>
                        <a:t>. </a:t>
                      </a:r>
                      <a:endParaRPr lang="ar-EG" sz="3600" b="1" i="0" u="none" strike="noStrike" kern="1200" baseline="0" dirty="0">
                        <a:solidFill>
                          <a:schemeClr val="tx1"/>
                        </a:solidFill>
                        <a:latin typeface="Book Antiqua" panose="02040602050305030304" pitchFamily="18" charset="0"/>
                        <a:ea typeface="+mn-ea"/>
                        <a:cs typeface="+mn-cs"/>
                      </a:endParaRPr>
                    </a:p>
                  </a:txBody>
                  <a:tcPr marL="121920" marR="12192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3793221"/>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nvGraphicFramePr>
        <p:xfrm>
          <a:off x="418322" y="856383"/>
          <a:ext cx="11355355" cy="4900606"/>
        </p:xfrm>
        <a:graphic>
          <a:graphicData uri="http://schemas.openxmlformats.org/drawingml/2006/table">
            <a:tbl>
              <a:tblPr firstRow="1" bandRow="1">
                <a:tableStyleId>{2D5ABB26-0587-4C30-8999-92F81FD0307C}</a:tableStyleId>
              </a:tblPr>
              <a:tblGrid>
                <a:gridCol w="4252216">
                  <a:extLst>
                    <a:ext uri="{9D8B030D-6E8A-4147-A177-3AD203B41FA5}">
                      <a16:colId xmlns:a16="http://schemas.microsoft.com/office/drawing/2014/main" val="221178946"/>
                    </a:ext>
                  </a:extLst>
                </a:gridCol>
                <a:gridCol w="3922028">
                  <a:extLst>
                    <a:ext uri="{9D8B030D-6E8A-4147-A177-3AD203B41FA5}">
                      <a16:colId xmlns:a16="http://schemas.microsoft.com/office/drawing/2014/main" val="2585356122"/>
                    </a:ext>
                  </a:extLst>
                </a:gridCol>
                <a:gridCol w="3181111">
                  <a:extLst>
                    <a:ext uri="{9D8B030D-6E8A-4147-A177-3AD203B41FA5}">
                      <a16:colId xmlns:a16="http://schemas.microsoft.com/office/drawing/2014/main" val="4011658394"/>
                    </a:ext>
                  </a:extLst>
                </a:gridCol>
              </a:tblGrid>
              <a:tr h="4900606">
                <a:tc>
                  <a:txBody>
                    <a:bodyPr/>
                    <a:lstStyle/>
                    <a:p>
                      <a:pPr algn="just"/>
                      <a:r>
                        <a:rPr lang="fr-FR" sz="3600" b="1" dirty="0" err="1">
                          <a:latin typeface="CS Avva Shenouda" panose="020B7200000000000000" pitchFamily="34" charset="0"/>
                        </a:rPr>
                        <a:t>Afwrk</a:t>
                      </a:r>
                      <a:r>
                        <a:rPr lang="fr-FR" sz="3600" b="1" dirty="0">
                          <a:latin typeface="CS Avva Shenouda" panose="020B7200000000000000" pitchFamily="34" charset="0"/>
                        </a:rPr>
                        <a:t> `</a:t>
                      </a:r>
                      <a:r>
                        <a:rPr lang="fr-FR" sz="3600" b="1" dirty="0" err="1">
                          <a:latin typeface="CS Avva Shenouda" panose="020B7200000000000000" pitchFamily="34" charset="0"/>
                        </a:rPr>
                        <a:t>nje</a:t>
                      </a:r>
                      <a:r>
                        <a:rPr lang="fr-FR" sz="3600" b="1" dirty="0">
                          <a:latin typeface="CS Avva Shenouda" panose="020B7200000000000000" pitchFamily="34" charset="0"/>
                        </a:rPr>
                        <a:t> `P¡ </a:t>
                      </a:r>
                      <a:r>
                        <a:rPr lang="fr-FR" sz="3600" b="1" dirty="0" err="1">
                          <a:latin typeface="CS Avva Shenouda" panose="020B7200000000000000" pitchFamily="34" charset="0"/>
                        </a:rPr>
                        <a:t>ouoh</a:t>
                      </a:r>
                      <a:r>
                        <a:rPr lang="fr-FR" sz="3600" b="1" dirty="0">
                          <a:latin typeface="CS Avva Shenouda" panose="020B7200000000000000" pitchFamily="34" charset="0"/>
                        </a:rPr>
                        <a:t> `</a:t>
                      </a:r>
                      <a:r>
                        <a:rPr lang="fr-FR" sz="3600" b="1" dirty="0" err="1">
                          <a:latin typeface="CS Avva Shenouda" panose="020B7200000000000000" pitchFamily="34" charset="0"/>
                        </a:rPr>
                        <a:t>nnefouwm</a:t>
                      </a:r>
                      <a:r>
                        <a:rPr lang="fr-FR" sz="3600" b="1" dirty="0">
                          <a:latin typeface="CS Avva Shenouda" panose="020B7200000000000000" pitchFamily="34" charset="0"/>
                        </a:rPr>
                        <a:t> `n`</a:t>
                      </a:r>
                      <a:r>
                        <a:rPr lang="fr-FR" sz="3600" b="1" dirty="0" err="1">
                          <a:latin typeface="CS Avva Shenouda" panose="020B7200000000000000" pitchFamily="34" charset="0"/>
                        </a:rPr>
                        <a:t>h;yf</a:t>
                      </a:r>
                      <a:r>
                        <a:rPr lang="fr-FR" sz="3600" b="1" dirty="0">
                          <a:latin typeface="CS Avva Shenouda" panose="020B7200000000000000" pitchFamily="34" charset="0"/>
                        </a:rPr>
                        <a:t> @</a:t>
                      </a:r>
                      <a:br>
                        <a:rPr lang="fr-FR" sz="3600" b="1" dirty="0">
                          <a:latin typeface="CS Avva Shenouda" panose="020B7200000000000000" pitchFamily="34" charset="0"/>
                        </a:rPr>
                      </a:br>
                      <a:r>
                        <a:rPr lang="fr-FR" sz="3600" b="1" dirty="0">
                          <a:latin typeface="CS Avva Shenouda" panose="020B7200000000000000" pitchFamily="34" charset="0"/>
                        </a:rPr>
                        <a:t>je `</a:t>
                      </a:r>
                      <a:r>
                        <a:rPr lang="fr-FR" sz="3600" b="1" dirty="0" err="1">
                          <a:latin typeface="CS Avva Shenouda" panose="020B7200000000000000" pitchFamily="34" charset="0"/>
                        </a:rPr>
                        <a:t>n;ok</a:t>
                      </a:r>
                      <a:r>
                        <a:rPr lang="fr-FR" sz="3600" b="1" dirty="0">
                          <a:latin typeface="CS Avva Shenouda" panose="020B7200000000000000" pitchFamily="34" charset="0"/>
                        </a:rPr>
                        <a:t> </a:t>
                      </a:r>
                      <a:r>
                        <a:rPr lang="fr-FR" sz="3600" b="1" dirty="0" err="1">
                          <a:latin typeface="CS Avva Shenouda" panose="020B7200000000000000" pitchFamily="34" charset="0"/>
                        </a:rPr>
                        <a:t>pe</a:t>
                      </a:r>
                      <a:r>
                        <a:rPr lang="fr-FR" sz="3600" b="1" dirty="0">
                          <a:latin typeface="CS Avva Shenouda" panose="020B7200000000000000" pitchFamily="34" charset="0"/>
                        </a:rPr>
                        <a:t> `</a:t>
                      </a:r>
                      <a:r>
                        <a:rPr lang="fr-FR" sz="3600" b="1" dirty="0" err="1">
                          <a:latin typeface="CS Avva Shenouda" panose="020B7200000000000000" pitchFamily="34" charset="0"/>
                        </a:rPr>
                        <a:t>vouyb</a:t>
                      </a:r>
                      <a:r>
                        <a:rPr lang="fr-FR" sz="3600" b="1" dirty="0">
                          <a:latin typeface="CS Avva Shenouda" panose="020B7200000000000000" pitchFamily="34" charset="0"/>
                        </a:rPr>
                        <a:t> sa `</a:t>
                      </a:r>
                      <a:r>
                        <a:rPr lang="fr-FR" sz="3600" b="1" dirty="0" err="1">
                          <a:latin typeface="CS Avva Shenouda" panose="020B7200000000000000" pitchFamily="34" charset="0"/>
                        </a:rPr>
                        <a:t>eneh</a:t>
                      </a:r>
                      <a:r>
                        <a:rPr lang="fr-FR" sz="3600" b="1" dirty="0">
                          <a:latin typeface="CS Avva Shenouda" panose="020B7200000000000000" pitchFamily="34" charset="0"/>
                        </a:rPr>
                        <a:t> @ kata `</a:t>
                      </a:r>
                      <a:r>
                        <a:rPr lang="fr-FR" sz="3600" b="1" dirty="0" err="1">
                          <a:latin typeface="CS Avva Shenouda" panose="020B7200000000000000" pitchFamily="34" charset="0"/>
                        </a:rPr>
                        <a:t>ttaxic</a:t>
                      </a:r>
                      <a:r>
                        <a:rPr lang="fr-FR" sz="3600" b="1" dirty="0">
                          <a:latin typeface="CS Avva Shenouda" panose="020B7200000000000000" pitchFamily="34" charset="0"/>
                        </a:rPr>
                        <a:t> `</a:t>
                      </a:r>
                      <a:r>
                        <a:rPr lang="fr-FR" sz="3600" b="1" dirty="0" err="1">
                          <a:latin typeface="CS Avva Shenouda" panose="020B7200000000000000" pitchFamily="34" charset="0"/>
                        </a:rPr>
                        <a:t>mMel,icedek</a:t>
                      </a:r>
                      <a:r>
                        <a:rPr lang="fr-FR" sz="36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l’a juré et il ne se repentira pas que tu es prêtre éternellement selon le rite de </a:t>
                      </a:r>
                      <a:r>
                        <a:rPr lang="fr-FR" sz="3200" b="1" kern="1200" baseline="0">
                          <a:solidFill>
                            <a:schemeClr val="tx1"/>
                          </a:solidFill>
                          <a:latin typeface="Book Antiqua" panose="02040602050305030304" pitchFamily="18" charset="0"/>
                          <a:ea typeface="+mn-ea"/>
                          <a:cs typeface="+mn-cs"/>
                        </a:rPr>
                        <a:t>Melchisédech. Alléluia</a:t>
                      </a:r>
                      <a:r>
                        <a:rPr lang="fr-FR" sz="3200" b="1" kern="1200" baseline="0" dirty="0">
                          <a:solidFill>
                            <a:schemeClr val="tx1"/>
                          </a:solidFill>
                          <a:latin typeface="Book Antiqua" panose="02040602050305030304" pitchFamily="18" charset="0"/>
                          <a:ea typeface="+mn-ea"/>
                          <a:cs typeface="+mn-cs"/>
                        </a:rPr>
                        <a:t>. </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أقسم الرب ولن يندم أنك أنت هو الكاهن إلى الأبد على طقس </a:t>
                      </a:r>
                      <a:r>
                        <a:rPr lang="ar-EG" sz="3600" b="1" i="0" u="none" strike="noStrike" kern="1200" baseline="0" dirty="0" err="1">
                          <a:solidFill>
                            <a:schemeClr val="tx1"/>
                          </a:solidFill>
                          <a:latin typeface="Book Antiqua" panose="02040602050305030304" pitchFamily="18" charset="0"/>
                          <a:ea typeface="+mn-ea"/>
                          <a:cs typeface="+mn-cs"/>
                        </a:rPr>
                        <a:t>ملشيصادق</a:t>
                      </a:r>
                      <a:r>
                        <a:rPr lang="fr-FR" sz="3600" b="1" i="0" u="none" strike="noStrike" kern="1200" baseline="0" dirty="0">
                          <a:solidFill>
                            <a:schemeClr val="tx1"/>
                          </a:solidFill>
                          <a:latin typeface="Book Antiqua" panose="02040602050305030304" pitchFamily="18" charset="0"/>
                          <a:ea typeface="+mn-ea"/>
                          <a:cs typeface="+mn-cs"/>
                        </a:rPr>
                        <a:t>. </a:t>
                      </a:r>
                      <a:endParaRPr lang="ar-EG" sz="3600" b="1" i="0" u="none" strike="noStrike" kern="1200" baseline="0" dirty="0">
                        <a:solidFill>
                          <a:schemeClr val="tx1"/>
                        </a:solidFill>
                        <a:latin typeface="Book Antiqua" panose="02040602050305030304" pitchFamily="18" charset="0"/>
                        <a:ea typeface="+mn-ea"/>
                        <a:cs typeface="+mn-cs"/>
                      </a:endParaRPr>
                    </a:p>
                    <a:p>
                      <a:pPr algn="just" rtl="1"/>
                      <a:r>
                        <a:rPr lang="ar-EG" sz="3600" b="1" i="0" u="none" strike="noStrike" kern="1200" baseline="0" dirty="0" err="1">
                          <a:solidFill>
                            <a:schemeClr val="tx1"/>
                          </a:solidFill>
                          <a:latin typeface="Book Antiqua" panose="02040602050305030304" pitchFamily="18" charset="0"/>
                          <a:ea typeface="+mn-ea"/>
                          <a:cs typeface="+mn-cs"/>
                        </a:rPr>
                        <a:t>هَلِّلُويَا</a:t>
                      </a:r>
                      <a:r>
                        <a:rPr lang="fr-FR" sz="3600" b="1" i="0" u="none" strike="noStrike" kern="1200" baseline="0" dirty="0">
                          <a:solidFill>
                            <a:schemeClr val="tx1"/>
                          </a:solidFill>
                          <a:latin typeface="Book Antiqua" panose="02040602050305030304" pitchFamily="18" charset="0"/>
                          <a:ea typeface="+mn-ea"/>
                          <a:cs typeface="+mn-cs"/>
                        </a:rPr>
                        <a:t>. </a:t>
                      </a:r>
                    </a:p>
                  </a:txBody>
                  <a:tcPr marL="121920" marR="121920"/>
                </a:tc>
                <a:extLst>
                  <a:ext uri="{0D108BD9-81ED-4DB2-BD59-A6C34878D82A}">
                    <a16:rowId xmlns:a16="http://schemas.microsoft.com/office/drawing/2014/main" val="3019116063"/>
                  </a:ext>
                </a:extLst>
              </a:tr>
            </a:tbl>
          </a:graphicData>
        </a:graphic>
      </p:graphicFrame>
    </p:spTree>
    <p:extLst>
      <p:ext uri="{BB962C8B-B14F-4D97-AF65-F5344CB8AC3E}">
        <p14:creationId xmlns:p14="http://schemas.microsoft.com/office/powerpoint/2010/main" val="3061012389"/>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nvGraphicFramePr>
        <p:xfrm>
          <a:off x="427652" y="944880"/>
          <a:ext cx="11336695" cy="4968240"/>
        </p:xfrm>
        <a:graphic>
          <a:graphicData uri="http://schemas.openxmlformats.org/drawingml/2006/table">
            <a:tbl>
              <a:tblPr firstRow="1" bandRow="1">
                <a:tableStyleId>{2D5ABB26-0587-4C30-8999-92F81FD0307C}</a:tableStyleId>
              </a:tblPr>
              <a:tblGrid>
                <a:gridCol w="4164828">
                  <a:extLst>
                    <a:ext uri="{9D8B030D-6E8A-4147-A177-3AD203B41FA5}">
                      <a16:colId xmlns:a16="http://schemas.microsoft.com/office/drawing/2014/main" val="221178946"/>
                    </a:ext>
                  </a:extLst>
                </a:gridCol>
                <a:gridCol w="3859300">
                  <a:extLst>
                    <a:ext uri="{9D8B030D-6E8A-4147-A177-3AD203B41FA5}">
                      <a16:colId xmlns:a16="http://schemas.microsoft.com/office/drawing/2014/main" val="2585356122"/>
                    </a:ext>
                  </a:extLst>
                </a:gridCol>
                <a:gridCol w="3312567">
                  <a:extLst>
                    <a:ext uri="{9D8B030D-6E8A-4147-A177-3AD203B41FA5}">
                      <a16:colId xmlns:a16="http://schemas.microsoft.com/office/drawing/2014/main" val="4011658394"/>
                    </a:ext>
                  </a:extLst>
                </a:gridCol>
              </a:tblGrid>
              <a:tr h="4955417">
                <a:tc>
                  <a:txBody>
                    <a:bodyPr/>
                    <a:lstStyle/>
                    <a:p>
                      <a:pPr algn="just"/>
                      <a:r>
                        <a:rPr lang="fr-FR" sz="3200" b="1" dirty="0">
                          <a:latin typeface="CS Avva Shenouda" panose="020B7200000000000000" pitchFamily="34" charset="0"/>
                        </a:rPr>
                        <a:t>`P¡ </a:t>
                      </a:r>
                      <a:r>
                        <a:rPr lang="fr-FR" sz="3200" b="1" dirty="0" err="1">
                          <a:latin typeface="CS Avva Shenouda" panose="020B7200000000000000" pitchFamily="34" charset="0"/>
                        </a:rPr>
                        <a:t>caou`inam</a:t>
                      </a:r>
                      <a:r>
                        <a:rPr lang="fr-FR" sz="3200" b="1" dirty="0">
                          <a:latin typeface="CS Avva Shenouda" panose="020B7200000000000000" pitchFamily="34" charset="0"/>
                        </a:rPr>
                        <a:t> `</a:t>
                      </a:r>
                      <a:r>
                        <a:rPr lang="fr-FR" sz="3200" b="1" dirty="0" err="1">
                          <a:latin typeface="CS Avva Shenouda" panose="020B7200000000000000" pitchFamily="34" charset="0"/>
                        </a:rPr>
                        <a:t>mmok</a:t>
                      </a:r>
                      <a:r>
                        <a:rPr lang="fr-FR" sz="3200" b="1" dirty="0">
                          <a:latin typeface="CS Avva Shenouda" panose="020B7200000000000000" pitchFamily="34" charset="0"/>
                        </a:rPr>
                        <a:t> </a:t>
                      </a:r>
                      <a:r>
                        <a:rPr lang="fr-FR" sz="3200" b="1" dirty="0" err="1">
                          <a:latin typeface="CS Avva Shenouda" panose="020B7200000000000000" pitchFamily="34" charset="0"/>
                        </a:rPr>
                        <a:t>peniwt</a:t>
                      </a:r>
                      <a:r>
                        <a:rPr lang="fr-FR" sz="3200" b="1" dirty="0">
                          <a:latin typeface="CS Avva Shenouda" panose="020B7200000000000000" pitchFamily="34" charset="0"/>
                        </a:rPr>
                        <a:t> =e=;=u `</a:t>
                      </a:r>
                      <a:r>
                        <a:rPr lang="fr-FR" sz="3200" b="1" dirty="0" err="1">
                          <a:latin typeface="CS Avva Shenouda" panose="020B7200000000000000" pitchFamily="34" charset="0"/>
                        </a:rPr>
                        <a:t>mpatriar,yc</a:t>
                      </a:r>
                      <a:r>
                        <a:rPr lang="fr-FR" sz="3200" b="1" dirty="0">
                          <a:latin typeface="CS Avva Shenouda" panose="020B7200000000000000" pitchFamily="34" charset="0"/>
                        </a:rPr>
                        <a:t> @ papa </a:t>
                      </a:r>
                      <a:r>
                        <a:rPr lang="fr-FR" sz="3200" b="1" dirty="0" err="1">
                          <a:latin typeface="CS Avva Shenouda" panose="020B7200000000000000" pitchFamily="34" charset="0"/>
                        </a:rPr>
                        <a:t>abba</a:t>
                      </a:r>
                      <a:r>
                        <a:rPr lang="fr-FR" sz="3200" b="1" dirty="0">
                          <a:latin typeface="CS Avva Shenouda" panose="020B7200000000000000" pitchFamily="34" charset="0"/>
                        </a:rPr>
                        <a:t> (</a:t>
                      </a:r>
                      <a:r>
                        <a:rPr lang="fr-FR" sz="3200" b="1" dirty="0" err="1">
                          <a:latin typeface="CS Avva Shenouda" panose="020B7200000000000000" pitchFamily="34" charset="0"/>
                        </a:rPr>
                        <a:t>Tawadroc</a:t>
                      </a:r>
                      <a:r>
                        <a:rPr lang="fr-FR" sz="3200" b="1" dirty="0">
                          <a:latin typeface="CS Avva Shenouda" panose="020B7200000000000000" pitchFamily="34" charset="0"/>
                        </a:rPr>
                        <a:t> </a:t>
                      </a:r>
                      <a:r>
                        <a:rPr lang="fr-FR" sz="3200" b="1" dirty="0" err="1">
                          <a:latin typeface="CS Avva Shenouda" panose="020B7200000000000000" pitchFamily="34" charset="0"/>
                        </a:rPr>
                        <a:t>pimah</a:t>
                      </a:r>
                      <a:r>
                        <a:rPr lang="fr-FR" sz="3200" b="1" dirty="0">
                          <a:latin typeface="CS Avva Shenouda" panose="020B7200000000000000" pitchFamily="34" charset="0"/>
                        </a:rPr>
                        <a:t> `</a:t>
                      </a:r>
                      <a:r>
                        <a:rPr lang="fr-FR" sz="3200" b="1" dirty="0" err="1">
                          <a:latin typeface="CS Avva Shenouda" panose="020B7200000000000000" pitchFamily="34" charset="0"/>
                        </a:rPr>
                        <a:t>cnau</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nem </a:t>
                      </a:r>
                      <a:r>
                        <a:rPr lang="fr-FR" sz="3200" b="1" dirty="0" err="1">
                          <a:latin typeface="CS Avva Shenouda" panose="020B7200000000000000" pitchFamily="34" charset="0"/>
                        </a:rPr>
                        <a:t>peniwt</a:t>
                      </a:r>
                      <a:r>
                        <a:rPr lang="fr-FR" sz="3200" b="1" dirty="0">
                          <a:latin typeface="CS Avva Shenouda" panose="020B7200000000000000" pitchFamily="34" charset="0"/>
                        </a:rPr>
                        <a:t> `n`</a:t>
                      </a:r>
                      <a:r>
                        <a:rPr lang="fr-FR" sz="3200" b="1" dirty="0" err="1">
                          <a:latin typeface="CS Avva Shenouda" panose="020B7200000000000000" pitchFamily="34" charset="0"/>
                        </a:rPr>
                        <a:t>epickopoc</a:t>
                      </a:r>
                      <a:r>
                        <a:rPr lang="fr-FR" sz="3200" b="1" dirty="0">
                          <a:latin typeface="CS Avva Shenouda" panose="020B7200000000000000" pitchFamily="34" charset="0"/>
                        </a:rPr>
                        <a:t> </a:t>
                      </a:r>
                      <a:r>
                        <a:rPr lang="fr-FR" sz="3200" b="1" dirty="0" err="1">
                          <a:latin typeface="CS Avva Shenouda" panose="020B7200000000000000" pitchFamily="34" charset="0"/>
                        </a:rPr>
                        <a:t>abba</a:t>
                      </a:r>
                      <a:r>
                        <a:rPr lang="fr-FR" sz="3200" b="1" dirty="0">
                          <a:latin typeface="CS Avva Shenouda" panose="020B7200000000000000" pitchFamily="34" charset="0"/>
                        </a:rPr>
                        <a:t> (Mark) @</a:t>
                      </a:r>
                      <a:br>
                        <a:rPr lang="fr-FR" sz="3200" b="1" dirty="0">
                          <a:latin typeface="CS Avva Shenouda" panose="020B7200000000000000" pitchFamily="34" charset="0"/>
                        </a:rPr>
                      </a:br>
                      <a:r>
                        <a:rPr lang="fr-FR" sz="3200" b="1" dirty="0">
                          <a:latin typeface="CS Avva Shenouda" panose="020B7200000000000000" pitchFamily="34" charset="0"/>
                        </a:rPr>
                        <a:t>`P¡ </a:t>
                      </a:r>
                      <a:r>
                        <a:rPr lang="fr-FR" sz="3200" b="1" dirty="0" err="1">
                          <a:latin typeface="CS Avva Shenouda" panose="020B7200000000000000" pitchFamily="34" charset="0"/>
                        </a:rPr>
                        <a:t>ef`e`areh</a:t>
                      </a:r>
                      <a:r>
                        <a:rPr lang="fr-FR" sz="3200" b="1" dirty="0">
                          <a:latin typeface="CS Avva Shenouda" panose="020B7200000000000000" pitchFamily="34" charset="0"/>
                        </a:rPr>
                        <a:t> `</a:t>
                      </a:r>
                      <a:r>
                        <a:rPr lang="fr-FR" sz="3200" b="1" dirty="0" err="1">
                          <a:latin typeface="CS Avva Shenouda" panose="020B7200000000000000" pitchFamily="34" charset="0"/>
                        </a:rPr>
                        <a:t>epetenwnq</a:t>
                      </a:r>
                      <a:r>
                        <a:rPr lang="fr-FR" sz="32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est à ta droite notre père le patriarche le pape </a:t>
                      </a:r>
                      <a:r>
                        <a:rPr lang="fr-FR" sz="3200" b="1" kern="1200" baseline="0" dirty="0" err="1">
                          <a:solidFill>
                            <a:schemeClr val="tx1"/>
                          </a:solidFill>
                          <a:latin typeface="Book Antiqua" panose="02040602050305030304" pitchFamily="18" charset="0"/>
                          <a:ea typeface="+mn-ea"/>
                          <a:cs typeface="+mn-cs"/>
                        </a:rPr>
                        <a:t>abba</a:t>
                      </a:r>
                      <a:r>
                        <a:rPr lang="fr-FR" sz="3200" b="1" kern="1200" baseline="0" dirty="0">
                          <a:solidFill>
                            <a:schemeClr val="tx1"/>
                          </a:solidFill>
                          <a:latin typeface="Book Antiqua" panose="02040602050305030304" pitchFamily="18" charset="0"/>
                          <a:ea typeface="+mn-ea"/>
                          <a:cs typeface="+mn-cs"/>
                        </a:rPr>
                        <a:t> (Tawadros II) et notre père l’évêque </a:t>
                      </a:r>
                      <a:r>
                        <a:rPr lang="fr-FR" sz="3200" b="1" kern="1200" baseline="0" dirty="0" err="1">
                          <a:solidFill>
                            <a:schemeClr val="tx1"/>
                          </a:solidFill>
                          <a:latin typeface="Book Antiqua" panose="02040602050305030304" pitchFamily="18" charset="0"/>
                          <a:ea typeface="+mn-ea"/>
                          <a:cs typeface="+mn-cs"/>
                        </a:rPr>
                        <a:t>abba</a:t>
                      </a:r>
                      <a:r>
                        <a:rPr lang="fr-FR" sz="3200" b="1" kern="1200" baseline="0" dirty="0">
                          <a:solidFill>
                            <a:schemeClr val="tx1"/>
                          </a:solidFill>
                          <a:latin typeface="Book Antiqua" panose="02040602050305030304" pitchFamily="18" charset="0"/>
                          <a:ea typeface="+mn-ea"/>
                          <a:cs typeface="+mn-cs"/>
                        </a:rPr>
                        <a:t> (Marc), Que le seigneur préserve vos vies. </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الرب عن يمينك يا أبانا القديس البطريرك البابا المعظم الأنبا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err="1">
                          <a:solidFill>
                            <a:schemeClr val="tx1"/>
                          </a:solidFill>
                          <a:latin typeface="Book Antiqua" panose="02040602050305030304" pitchFamily="18" charset="0"/>
                          <a:ea typeface="+mn-ea"/>
                          <a:cs typeface="+mn-cs"/>
                        </a:rPr>
                        <a:t>تواضروس</a:t>
                      </a:r>
                      <a:r>
                        <a:rPr lang="ar-EG" sz="3600" b="1" i="0" u="none" strike="noStrike" kern="1200" baseline="0" dirty="0">
                          <a:solidFill>
                            <a:schemeClr val="tx1"/>
                          </a:solidFill>
                          <a:latin typeface="Book Antiqua" panose="02040602050305030304" pitchFamily="18" charset="0"/>
                          <a:ea typeface="+mn-ea"/>
                          <a:cs typeface="+mn-cs"/>
                        </a:rPr>
                        <a:t> الثاني</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وأبانا الأسقف 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مارك</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الرب يحفظ حياتكما. </a:t>
                      </a:r>
                    </a:p>
                  </a:txBody>
                  <a:tcPr marL="121920" marR="121920"/>
                </a:tc>
                <a:extLst>
                  <a:ext uri="{0D108BD9-81ED-4DB2-BD59-A6C34878D82A}">
                    <a16:rowId xmlns:a16="http://schemas.microsoft.com/office/drawing/2014/main" val="3019116063"/>
                  </a:ext>
                </a:extLst>
              </a:tr>
            </a:tbl>
          </a:graphicData>
        </a:graphic>
      </p:graphicFrame>
      <p:sp>
        <p:nvSpPr>
          <p:cNvPr id="3" name="Rectangle 2">
            <a:hlinkClick r:id="rId2" action="ppaction://hlinksldjump"/>
            <a:extLst>
              <a:ext uri="{FF2B5EF4-FFF2-40B4-BE49-F238E27FC236}">
                <a16:creationId xmlns:a16="http://schemas.microsoft.com/office/drawing/2014/main" id="{AD677060-56FF-01B7-6DE7-E7FF26870701}"/>
              </a:ext>
            </a:extLst>
          </p:cNvPr>
          <p:cNvSpPr/>
          <p:nvPr/>
        </p:nvSpPr>
        <p:spPr>
          <a:xfrm>
            <a:off x="11178073"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638755170"/>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5F6ED-6443-88CE-56F9-694D5BD561CD}"/>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9639A197-3DFD-BFE1-B8A6-4ECF70824B0E}"/>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008430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807216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2383270063"/>
              </p:ext>
            </p:extLst>
          </p:nvPr>
        </p:nvGraphicFramePr>
        <p:xfrm>
          <a:off x="138405" y="476672"/>
          <a:ext cx="11915190" cy="6005386"/>
        </p:xfrm>
        <a:graphic>
          <a:graphicData uri="http://schemas.openxmlformats.org/drawingml/2006/table">
            <a:tbl>
              <a:tblPr firstRow="1" bandRow="1">
                <a:tableStyleId>{5C22544A-7EE6-4342-B048-85BDC9FD1C3A}</a:tableStyleId>
              </a:tblPr>
              <a:tblGrid>
                <a:gridCol w="4029016">
                  <a:extLst>
                    <a:ext uri="{9D8B030D-6E8A-4147-A177-3AD203B41FA5}">
                      <a16:colId xmlns:a16="http://schemas.microsoft.com/office/drawing/2014/main" val="643898362"/>
                    </a:ext>
                  </a:extLst>
                </a:gridCol>
                <a:gridCol w="3914444">
                  <a:extLst>
                    <a:ext uri="{9D8B030D-6E8A-4147-A177-3AD203B41FA5}">
                      <a16:colId xmlns:a16="http://schemas.microsoft.com/office/drawing/2014/main" val="928857037"/>
                    </a:ext>
                  </a:extLst>
                </a:gridCol>
                <a:gridCol w="3971730">
                  <a:extLst>
                    <a:ext uri="{9D8B030D-6E8A-4147-A177-3AD203B41FA5}">
                      <a16:colId xmlns:a16="http://schemas.microsoft.com/office/drawing/2014/main" val="2709813572"/>
                    </a:ext>
                  </a:extLst>
                </a:gridCol>
              </a:tblGrid>
              <a:tr h="400103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r>
                        <a:rPr lang="fr-FR" sz="2000" b="1" kern="1200" dirty="0">
                          <a:solidFill>
                            <a:srgbClr val="C00000"/>
                          </a:solidFill>
                          <a:latin typeface="CS Avva Shenouda" panose="020B7200000000000000" pitchFamily="34" charset="0"/>
                          <a:ea typeface="+mn-ea"/>
                          <a:cs typeface="+mn-cs"/>
                        </a:rPr>
                        <a:t> @ </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1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1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ejen</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nen`cnyou</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etswni</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jinswni</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`ite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paitopoc</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`ite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mai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p>
                    <a:p>
                      <a:pPr algn="just">
                        <a:lnSpc>
                          <a:spcPct val="115000"/>
                        </a:lnSpc>
                        <a:spcAft>
                          <a:spcPts val="0"/>
                        </a:spcAft>
                      </a:pP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Hina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P=,=c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penNou</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er`hmot</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nemwou</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mpioujai</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pital</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[o @</a:t>
                      </a:r>
                    </a:p>
                    <a:p>
                      <a:pPr algn="just">
                        <a:lnSpc>
                          <a:spcPct val="115000"/>
                        </a:lnSpc>
                        <a:spcAft>
                          <a:spcPts val="0"/>
                        </a:spcAft>
                      </a:pP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nennobi</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24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ebol</a:t>
                      </a:r>
                      <a:r>
                        <a:rPr kumimoji="0" lang="fr-FR" sz="24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400" b="1" kern="1200" dirty="0">
                          <a:solidFill>
                            <a:srgbClr val="C00000"/>
                          </a:solidFill>
                          <a:latin typeface="Book Antiqua" panose="02040602050305030304" pitchFamily="18" charset="0"/>
                          <a:ea typeface="+mn-ea"/>
                          <a:cs typeface="+mn-cs"/>
                        </a:rPr>
                        <a:t>Le diacre : </a:t>
                      </a:r>
                    </a:p>
                    <a:p>
                      <a:pPr algn="just">
                        <a:lnSpc>
                          <a:spcPct val="115000"/>
                        </a:lnSpc>
                        <a:spcAft>
                          <a:spcPts val="1200"/>
                        </a:spcAft>
                      </a:pPr>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nos pères et nos frères les malades de toute maladie, ici et ailleurs</a:t>
                      </a:r>
                    </a:p>
                    <a:p>
                      <a:pPr algn="just">
                        <a:lnSpc>
                          <a:spcPct val="115000"/>
                        </a:lnSpc>
                        <a:spcAft>
                          <a:spcPts val="1200"/>
                        </a:spcAft>
                      </a:pPr>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afin que le Christ notre Dieu leur accorde ainsi qu’à nous, la santé et la guérison, </a:t>
                      </a:r>
                    </a:p>
                    <a:p>
                      <a:pPr algn="just">
                        <a:lnSpc>
                          <a:spcPct val="115000"/>
                        </a:lnSpc>
                        <a:spcAft>
                          <a:spcPts val="1200"/>
                        </a:spcAft>
                      </a:pPr>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et nous pardonne nos péchés.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الشَّمَّاسُ : </a:t>
                      </a:r>
                      <a:endParaRPr lang="fr-FR" sz="3200" b="1" kern="1200" dirty="0">
                        <a:solidFill>
                          <a:srgbClr val="C00000"/>
                        </a:solidFill>
                        <a:effectLst/>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أطلبوا عن آباءنا و أخوتنا المرضى بكل مرض إن كان في هذا المسكن أو بكل موضع </a:t>
                      </a:r>
                      <a:endPar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لكي المسيح إلهنا ينعم علينا و عليهم بالعافية والشفاء و </a:t>
                      </a:r>
                      <a:endPar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ويغفر لنا خطايانا</a:t>
                      </a:r>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a:t>
                      </a:r>
                      <a:endParaRPr kumimoji="0" lang="fr-FR" sz="24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r h="898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rgbClr val="C00000"/>
                          </a:solidFill>
                          <a:latin typeface="CS Avva Shenouda" panose="020B7200000000000000" pitchFamily="34" charset="0"/>
                          <a:ea typeface="+mn-ea"/>
                          <a:cs typeface="+mn-cs"/>
                        </a:rPr>
                        <a:t>Pilaoc</a:t>
                      </a:r>
                      <a:r>
                        <a:rPr lang="fr-FR" sz="2400" b="1" kern="1200" dirty="0">
                          <a:solidFill>
                            <a:srgbClr val="C00000"/>
                          </a:solidFill>
                          <a:latin typeface="CS Avva Shenouda" panose="020B7200000000000000" pitchFamily="34" charset="0"/>
                          <a:ea typeface="+mn-ea"/>
                          <a:cs typeface="+mn-cs"/>
                        </a:rPr>
                        <a:t> @ </a:t>
                      </a:r>
                      <a:endParaRPr lang="fr-FR" sz="32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Kuri`e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ele`ycon</a:t>
                      </a: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400" b="1" kern="1200" dirty="0">
                          <a:solidFill>
                            <a:srgbClr val="C00000"/>
                          </a:solidFill>
                          <a:latin typeface="Book Antiqua" panose="02040602050305030304" pitchFamily="18" charset="0"/>
                          <a:ea typeface="+mn-ea"/>
                          <a:cs typeface="+mn-cs"/>
                        </a:rPr>
                        <a:t>Le peuple : </a:t>
                      </a:r>
                      <a:endParaRPr lang="fr-FR" sz="3200" b="1" kern="1200" dirty="0">
                        <a:solidFill>
                          <a:srgbClr val="C00000"/>
                        </a:solidFill>
                        <a:latin typeface="Book Antiqua" panose="02040602050305030304" pitchFamily="18" charset="0"/>
                        <a:ea typeface="+mn-ea"/>
                        <a:cs typeface="+mn-cs"/>
                      </a:endParaRPr>
                    </a:p>
                    <a:p>
                      <a:pPr algn="ctr"/>
                      <a:r>
                        <a:rPr lang="fr-FR" sz="2400" b="1" kern="1200" dirty="0">
                          <a:solidFill>
                            <a:schemeClr val="dk1"/>
                          </a:solidFill>
                          <a:effectLst/>
                          <a:latin typeface="Book Antiqua" panose="02040602050305030304" pitchFamily="18" charset="0"/>
                          <a:ea typeface="+mn-ea"/>
                          <a:cs typeface="+mn-cs"/>
                        </a:rPr>
                        <a:t>Pitié Seigneur.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AE" sz="2800" b="1" dirty="0">
                          <a:solidFill>
                            <a:srgbClr val="C00000"/>
                          </a:solidFill>
                          <a:latin typeface="Book Antiqua" panose="02040602050305030304" pitchFamily="18" charset="0"/>
                        </a:rPr>
                        <a:t>الشَّعْبُ : </a:t>
                      </a:r>
                    </a:p>
                    <a:p>
                      <a:pPr algn="ctr"/>
                      <a:r>
                        <a:rPr lang="ar-AE" sz="2800" b="1" dirty="0">
                          <a:latin typeface="Book Antiqua" panose="02040602050305030304" pitchFamily="18" charset="0"/>
                        </a:rPr>
                        <a:t>يَا رَبُّ ارْحَمْ</a:t>
                      </a:r>
                      <a:r>
                        <a:rPr lang="ar-AE" sz="2800" b="1" dirty="0"/>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bl>
          </a:graphicData>
        </a:graphic>
      </p:graphicFrame>
    </p:spTree>
    <p:extLst>
      <p:ext uri="{BB962C8B-B14F-4D97-AF65-F5344CB8AC3E}">
        <p14:creationId xmlns:p14="http://schemas.microsoft.com/office/powerpoint/2010/main" val="3028314015"/>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3">
            <a:extLst>
              <a:ext uri="{FF2B5EF4-FFF2-40B4-BE49-F238E27FC236}">
                <a16:creationId xmlns:a16="http://schemas.microsoft.com/office/drawing/2014/main" id="{A39E6532-5A0D-7C9D-AAA5-0854F52EDD95}"/>
              </a:ext>
            </a:extLst>
          </p:cNvPr>
          <p:cNvGraphicFramePr>
            <a:graphicFrameLocks noGrp="1"/>
          </p:cNvGraphicFramePr>
          <p:nvPr/>
        </p:nvGraphicFramePr>
        <p:xfrm>
          <a:off x="426000" y="531000"/>
          <a:ext cx="11340000" cy="5796000"/>
        </p:xfrm>
        <a:graphic>
          <a:graphicData uri="http://schemas.openxmlformats.org/drawingml/2006/table">
            <a:tbl>
              <a:tblPr/>
              <a:tblGrid>
                <a:gridCol w="4302757">
                  <a:extLst>
                    <a:ext uri="{9D8B030D-6E8A-4147-A177-3AD203B41FA5}">
                      <a16:colId xmlns:a16="http://schemas.microsoft.com/office/drawing/2014/main" val="20000"/>
                    </a:ext>
                  </a:extLst>
                </a:gridCol>
                <a:gridCol w="3860432">
                  <a:extLst>
                    <a:ext uri="{9D8B030D-6E8A-4147-A177-3AD203B41FA5}">
                      <a16:colId xmlns:a16="http://schemas.microsoft.com/office/drawing/2014/main" val="20001"/>
                    </a:ext>
                  </a:extLst>
                </a:gridCol>
                <a:gridCol w="317681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a:ln>
                            <a:noFill/>
                          </a:ln>
                          <a:solidFill>
                            <a:srgbClr val="000000"/>
                          </a:solidFill>
                          <a:effectLst/>
                          <a:latin typeface="Avva_Marcos" panose="04020500000000000000" pitchFamily="82" charset="0"/>
                          <a:cs typeface="Arial" charset="0"/>
                        </a:rPr>
                        <a:t>P</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i`hmot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gar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mpen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I=y=c P=,=c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ef`eswpi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pek`agion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`pneuma @ pa¡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niwt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ettai`yout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nar,y`ereuc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papa abba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Tawadroc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Que la grâce de notre Seigneur Jésus-Christ, soit avec ton esprit pure, ô mon seigneur le père honoré, archiprêtre pape </a:t>
                      </a:r>
                      <a:r>
                        <a:rPr kumimoji="0" lang="fr-CA" sz="3700" b="1" i="0" u="none" strike="noStrike" cap="none" normalizeH="0" baseline="0" dirty="0" err="1">
                          <a:ln>
                            <a:noFill/>
                          </a:ln>
                          <a:solidFill>
                            <a:srgbClr val="000000"/>
                          </a:solidFill>
                          <a:effectLst/>
                          <a:latin typeface="Book Antiqua" panose="02040602050305030304" pitchFamily="18" charset="0"/>
                          <a:cs typeface="Arial" charset="0"/>
                        </a:rPr>
                        <a:t>abba</a:t>
                      </a: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 </a:t>
                      </a:r>
                      <a:r>
                        <a:rPr kumimoji="0" lang="fr-CA" sz="3700" b="1" i="0" u="none" strike="noStrike" cap="none" normalizeH="0" baseline="0" dirty="0" err="1">
                          <a:ln>
                            <a:noFill/>
                          </a:ln>
                          <a:solidFill>
                            <a:srgbClr val="000000"/>
                          </a:solidFill>
                          <a:effectLst/>
                          <a:latin typeface="Book Antiqua" panose="02040602050305030304" pitchFamily="18" charset="0"/>
                          <a:cs typeface="Arial" charset="0"/>
                        </a:rPr>
                        <a:t>Tawadros</a:t>
                      </a: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7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rgbClr val="000000"/>
                          </a:solidFill>
                          <a:effectLst/>
                          <a:latin typeface="Book Antiqua" panose="02040602050305030304" pitchFamily="18" charset="0"/>
                          <a:cs typeface="Arial" charset="0"/>
                        </a:rPr>
                        <a:t>نِعْمَةُ رَبِّنَا يَسُوعَ الْمَسِيحِ، تَكُونُ مَعَ رُوحِكَ الطَّاهِرَةِ، يَا سَيِّدِي الْأَبُ الْمُكَرَّمُ، رَئِيسَ الْكَهَنَةِ الْبَابَا أَنْبَا </a:t>
                      </a:r>
                      <a:r>
                        <a:rPr kumimoji="0" lang="ar-SA" sz="4300" b="1" i="0" u="none" strike="noStrike" cap="none" normalizeH="0" baseline="0" dirty="0" err="1">
                          <a:ln>
                            <a:noFill/>
                          </a:ln>
                          <a:solidFill>
                            <a:srgbClr val="000000"/>
                          </a:solidFill>
                          <a:effectLst/>
                          <a:latin typeface="Book Antiqua" panose="02040602050305030304" pitchFamily="18" charset="0"/>
                          <a:cs typeface="Arial" charset="0"/>
                        </a:rPr>
                        <a:t>تَوَاضْرُوسَ</a:t>
                      </a:r>
                      <a:r>
                        <a:rPr kumimoji="0" lang="ar-SA" sz="43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 name="Tableau 3">
            <a:extLst>
              <a:ext uri="{FF2B5EF4-FFF2-40B4-BE49-F238E27FC236}">
                <a16:creationId xmlns:a16="http://schemas.microsoft.com/office/drawing/2014/main" id="{2177C6E9-FDAC-DEAC-971B-0FA8AFC1C00A}"/>
              </a:ext>
            </a:extLst>
          </p:cNvPr>
          <p:cNvGraphicFramePr>
            <a:graphicFrameLocks noGrp="1"/>
          </p:cNvGraphicFramePr>
          <p:nvPr/>
        </p:nvGraphicFramePr>
        <p:xfrm>
          <a:off x="2837544" y="0"/>
          <a:ext cx="6516912" cy="540000"/>
        </p:xfrm>
        <a:graphic>
          <a:graphicData uri="http://schemas.openxmlformats.org/drawingml/2006/table">
            <a:tbl>
              <a:tblPr/>
              <a:tblGrid>
                <a:gridCol w="6516912">
                  <a:extLst>
                    <a:ext uri="{9D8B030D-6E8A-4147-A177-3AD203B41FA5}">
                      <a16:colId xmlns:a16="http://schemas.microsoft.com/office/drawing/2014/main" val="1044071681"/>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va_Marcos" panose="04020500000000000000" pitchFamily="82" charset="0"/>
                          <a:ea typeface="+mn-ea"/>
                          <a:cs typeface="Arial" charset="0"/>
                        </a:rPr>
                        <a:t>P</a:t>
                      </a:r>
                      <a:r>
                        <a:rPr kumimoji="0" lang="en-US" sz="2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i`hmot gar</a:t>
                      </a:r>
                      <a:endParaRPr kumimoji="0" lang="en-CA" sz="2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mn-cs"/>
                      </a:endParaRPr>
                    </a:p>
                  </a:txBody>
                  <a:tcPr anchor="b">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3019692"/>
                  </a:ext>
                </a:extLst>
              </a:tr>
            </a:tbl>
          </a:graphicData>
        </a:graphic>
      </p:graphicFrame>
    </p:spTree>
    <p:extLst>
      <p:ext uri="{BB962C8B-B14F-4D97-AF65-F5344CB8AC3E}">
        <p14:creationId xmlns:p14="http://schemas.microsoft.com/office/powerpoint/2010/main" val="450680084"/>
      </p:ext>
    </p:extLst>
  </p:cSld>
  <p:clrMapOvr>
    <a:masterClrMapping/>
  </p:clrMapOvr>
  <p:transition/>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DC068CF8-8419-D6C3-29FB-2730F47AB82C}"/>
              </a:ext>
            </a:extLst>
          </p:cNvPr>
          <p:cNvSpPr/>
          <p:nvPr/>
        </p:nvSpPr>
        <p:spPr>
          <a:xfrm>
            <a:off x="11178073"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graphicFrame>
        <p:nvGraphicFramePr>
          <p:cNvPr id="4" name="Group 83">
            <a:extLst>
              <a:ext uri="{FF2B5EF4-FFF2-40B4-BE49-F238E27FC236}">
                <a16:creationId xmlns:a16="http://schemas.microsoft.com/office/drawing/2014/main" id="{C2201AC5-5F56-CAD0-1761-EBA011B6C3AE}"/>
              </a:ext>
            </a:extLst>
          </p:cNvPr>
          <p:cNvGraphicFramePr>
            <a:graphicFrameLocks noGrp="1"/>
          </p:cNvGraphicFramePr>
          <p:nvPr/>
        </p:nvGraphicFramePr>
        <p:xfrm>
          <a:off x="426000" y="531000"/>
          <a:ext cx="11340000" cy="5796000"/>
        </p:xfrm>
        <a:graphic>
          <a:graphicData uri="http://schemas.openxmlformats.org/drawingml/2006/table">
            <a:tbl>
              <a:tblPr/>
              <a:tblGrid>
                <a:gridCol w="4228471">
                  <a:extLst>
                    <a:ext uri="{9D8B030D-6E8A-4147-A177-3AD203B41FA5}">
                      <a16:colId xmlns:a16="http://schemas.microsoft.com/office/drawing/2014/main" val="20000"/>
                    </a:ext>
                  </a:extLst>
                </a:gridCol>
                <a:gridCol w="3940178">
                  <a:extLst>
                    <a:ext uri="{9D8B030D-6E8A-4147-A177-3AD203B41FA5}">
                      <a16:colId xmlns:a16="http://schemas.microsoft.com/office/drawing/2014/main" val="20001"/>
                    </a:ext>
                  </a:extLst>
                </a:gridCol>
                <a:gridCol w="317135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peniwt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n`epickopoc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abba Mark. Mare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pi`klyroc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pilaoc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tyrf</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oujai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je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amyn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ec`eswpi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4000" b="1" i="0" u="none" strike="noStrike" cap="none" normalizeH="0" baseline="0" dirty="0">
                          <a:ln>
                            <a:noFill/>
                          </a:ln>
                          <a:solidFill>
                            <a:srgbClr val="000000"/>
                          </a:solidFill>
                          <a:effectLst/>
                          <a:latin typeface="Book Antiqua" panose="02040602050305030304" pitchFamily="18" charset="0"/>
                          <a:cs typeface="Arial" charset="0"/>
                        </a:rPr>
                        <a:t>et notre père l'évêque </a:t>
                      </a:r>
                      <a:r>
                        <a:rPr kumimoji="0" lang="fr-FR" sz="4000" b="1" i="0" u="none" strike="noStrike" cap="none" normalizeH="0" baseline="0" dirty="0" err="1">
                          <a:ln>
                            <a:noFill/>
                          </a:ln>
                          <a:solidFill>
                            <a:srgbClr val="000000"/>
                          </a:solidFill>
                          <a:effectLst/>
                          <a:latin typeface="Book Antiqua" panose="02040602050305030304" pitchFamily="18" charset="0"/>
                          <a:cs typeface="Arial" charset="0"/>
                        </a:rPr>
                        <a:t>abba</a:t>
                      </a:r>
                      <a:r>
                        <a:rPr kumimoji="0" lang="fr-FR" sz="4000" b="1" i="0" u="none" strike="noStrike" cap="none" normalizeH="0" baseline="0" dirty="0">
                          <a:ln>
                            <a:noFill/>
                          </a:ln>
                          <a:solidFill>
                            <a:srgbClr val="000000"/>
                          </a:solidFill>
                          <a:effectLst/>
                          <a:latin typeface="Book Antiqua" panose="02040602050305030304" pitchFamily="18" charset="0"/>
                          <a:cs typeface="Arial" charset="0"/>
                        </a:rPr>
                        <a:t> Marc. </a:t>
                      </a:r>
                      <a:r>
                        <a:rPr kumimoji="0" lang="fr-CA" sz="4000" b="1" i="0" u="none" strike="noStrike" cap="none" normalizeH="0" baseline="0" dirty="0">
                          <a:ln>
                            <a:noFill/>
                          </a:ln>
                          <a:solidFill>
                            <a:srgbClr val="000000"/>
                          </a:solidFill>
                          <a:effectLst/>
                          <a:latin typeface="Book Antiqua" panose="02040602050305030304" pitchFamily="18" charset="0"/>
                          <a:cs typeface="Arial" charset="0"/>
                        </a:rPr>
                        <a:t>Soit le clergé et toute la congrégation sont pardonnés par le Seigneur, amen, ainsi soit-il.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1" i="0" u="none" strike="noStrike" cap="none" normalizeH="0" baseline="0" dirty="0">
                          <a:ln>
                            <a:noFill/>
                          </a:ln>
                          <a:solidFill>
                            <a:srgbClr val="000000"/>
                          </a:solidFill>
                          <a:effectLst/>
                          <a:latin typeface="Book Antiqua" panose="02040602050305030304" pitchFamily="18" charset="0"/>
                          <a:cs typeface="Arial" charset="0"/>
                        </a:rPr>
                        <a:t>وَأَبَانَا الْأُسْقُفُ أَنْبَا مَارْكُ. فَلْيَكُنِ الْإِكْلِيرُوسُ وَكُلُّ الشَّعْبِ مُعَافين فِي الرَّبِّ، آمِينَ، يَكُونُ. </a:t>
                      </a:r>
                      <a:endParaRPr kumimoji="0" lang="en-US" sz="44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14053434"/>
      </p:ext>
    </p:extLst>
  </p:cSld>
  <p:clrMapOvr>
    <a:masterClrMapping/>
  </p:clrMapOvr>
  <p:transition/>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8075F-96F4-3810-DC63-6F7D132BF429}"/>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2EC20B37-26B1-6085-22D5-D25ACED49103}"/>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257281409"/>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nvGraphicFramePr>
        <p:xfrm>
          <a:off x="401216" y="845456"/>
          <a:ext cx="11355355" cy="5455920"/>
        </p:xfrm>
        <a:graphic>
          <a:graphicData uri="http://schemas.openxmlformats.org/drawingml/2006/table">
            <a:tbl>
              <a:tblPr firstRow="1" bandRow="1">
                <a:tableStyleId>{2D5ABB26-0587-4C30-8999-92F81FD0307C}</a:tableStyleId>
              </a:tblPr>
              <a:tblGrid>
                <a:gridCol w="4447514">
                  <a:extLst>
                    <a:ext uri="{9D8B030D-6E8A-4147-A177-3AD203B41FA5}">
                      <a16:colId xmlns:a16="http://schemas.microsoft.com/office/drawing/2014/main" val="20000"/>
                    </a:ext>
                  </a:extLst>
                </a:gridCol>
                <a:gridCol w="3785118">
                  <a:extLst>
                    <a:ext uri="{9D8B030D-6E8A-4147-A177-3AD203B41FA5}">
                      <a16:colId xmlns:a16="http://schemas.microsoft.com/office/drawing/2014/main" val="20001"/>
                    </a:ext>
                  </a:extLst>
                </a:gridCol>
                <a:gridCol w="3122723">
                  <a:extLst>
                    <a:ext uri="{9D8B030D-6E8A-4147-A177-3AD203B41FA5}">
                      <a16:colId xmlns:a16="http://schemas.microsoft.com/office/drawing/2014/main" val="2127410635"/>
                    </a:ext>
                  </a:extLst>
                </a:gridCol>
              </a:tblGrid>
              <a:tr h="4734250">
                <a:tc>
                  <a:txBody>
                    <a:bodyPr/>
                    <a:lstStyle/>
                    <a:p>
                      <a:pPr algn="just"/>
                      <a:r>
                        <a:rPr lang="fr-FR" sz="3200" b="1" dirty="0" err="1">
                          <a:latin typeface="CS Avva Shenouda" panose="020B7200000000000000" pitchFamily="34" charset="0"/>
                        </a:rPr>
                        <a:t>Marou</a:t>
                      </a:r>
                      <a:r>
                        <a:rPr lang="fr-FR" sz="3200" b="1" dirty="0">
                          <a:latin typeface="CS Avva Shenouda" panose="020B7200000000000000" pitchFamily="34" charset="0"/>
                        </a:rPr>
                        <a:t>[</a:t>
                      </a:r>
                      <a:r>
                        <a:rPr lang="fr-FR" sz="3200" b="1" dirty="0" err="1">
                          <a:latin typeface="CS Avva Shenouda" panose="020B7200000000000000" pitchFamily="34" charset="0"/>
                        </a:rPr>
                        <a:t>acf</a:t>
                      </a:r>
                      <a:r>
                        <a:rPr lang="fr-FR" sz="3200" b="1" dirty="0">
                          <a:latin typeface="CS Avva Shenouda" panose="020B7200000000000000" pitchFamily="34" charset="0"/>
                        </a:rPr>
                        <a:t> </a:t>
                      </a:r>
                      <a:r>
                        <a:rPr lang="fr-FR" sz="3200" b="1" dirty="0" err="1">
                          <a:latin typeface="CS Avva Shenouda" panose="020B7200000000000000" pitchFamily="34" charset="0"/>
                        </a:rPr>
                        <a:t>qen</a:t>
                      </a:r>
                      <a:r>
                        <a:rPr lang="fr-FR" sz="3200" b="1" dirty="0">
                          <a:latin typeface="CS Avva Shenouda" panose="020B7200000000000000" pitchFamily="34" charset="0"/>
                        </a:rPr>
                        <a:t> `</a:t>
                      </a:r>
                      <a:r>
                        <a:rPr lang="fr-FR" sz="3200" b="1" dirty="0" err="1">
                          <a:latin typeface="CS Avva Shenouda" panose="020B7200000000000000" pitchFamily="34" charset="0"/>
                        </a:rPr>
                        <a:t>tek`klyci`a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peflaoc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marou`cmou</a:t>
                      </a:r>
                      <a:r>
                        <a:rPr lang="fr-FR" sz="3200" b="1" dirty="0">
                          <a:latin typeface="CS Avva Shenouda" panose="020B7200000000000000" pitchFamily="34" charset="0"/>
                        </a:rPr>
                        <a:t> `</a:t>
                      </a:r>
                      <a:r>
                        <a:rPr lang="fr-FR" sz="3200" b="1" dirty="0" err="1">
                          <a:latin typeface="CS Avva Shenouda" panose="020B7200000000000000" pitchFamily="34" charset="0"/>
                        </a:rPr>
                        <a:t>erof</a:t>
                      </a:r>
                      <a:r>
                        <a:rPr lang="fr-FR" sz="3200" b="1" dirty="0">
                          <a:latin typeface="CS Avva Shenouda" panose="020B7200000000000000" pitchFamily="34" charset="0"/>
                        </a:rPr>
                        <a:t> hi `</a:t>
                      </a:r>
                      <a:r>
                        <a:rPr lang="fr-FR" sz="3200" b="1" dirty="0" err="1">
                          <a:latin typeface="CS Avva Shenouda" panose="020B7200000000000000" pitchFamily="34" charset="0"/>
                        </a:rPr>
                        <a:t>tka;edra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ni`precbuteroc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je </a:t>
                      </a:r>
                      <a:r>
                        <a:rPr lang="fr-FR" sz="3200" b="1" dirty="0" err="1">
                          <a:latin typeface="CS Avva Shenouda" panose="020B7200000000000000" pitchFamily="34" charset="0"/>
                        </a:rPr>
                        <a:t>af,w</a:t>
                      </a:r>
                      <a:r>
                        <a:rPr lang="fr-FR" sz="3200" b="1" dirty="0">
                          <a:latin typeface="CS Avva Shenouda" panose="020B7200000000000000" pitchFamily="34" charset="0"/>
                        </a:rPr>
                        <a:t> `</a:t>
                      </a:r>
                      <a:r>
                        <a:rPr lang="fr-FR" sz="3200" b="1" dirty="0" err="1">
                          <a:latin typeface="CS Avva Shenouda" panose="020B7200000000000000" pitchFamily="34" charset="0"/>
                        </a:rPr>
                        <a:t>noumetiwt</a:t>
                      </a:r>
                      <a:r>
                        <a:rPr lang="fr-FR" sz="3200" b="1" dirty="0">
                          <a:latin typeface="CS Avva Shenouda" panose="020B7200000000000000" pitchFamily="34" charset="0"/>
                        </a:rPr>
                        <a:t> `m`</a:t>
                      </a:r>
                      <a:r>
                        <a:rPr lang="fr-FR" sz="3200" b="1" dirty="0" err="1">
                          <a:latin typeface="CS Avva Shenouda" panose="020B7200000000000000" pitchFamily="34" charset="0"/>
                        </a:rPr>
                        <a:t>vry</a:t>
                      </a:r>
                      <a:r>
                        <a:rPr lang="fr-FR" sz="3200" b="1" dirty="0">
                          <a:latin typeface="CS Avva Shenouda" panose="020B7200000000000000" pitchFamily="34" charset="0"/>
                        </a:rPr>
                        <a:t>] `</a:t>
                      </a:r>
                      <a:r>
                        <a:rPr lang="fr-FR" sz="3200" b="1" dirty="0" err="1">
                          <a:latin typeface="CS Avva Shenouda" panose="020B7200000000000000" pitchFamily="34" charset="0"/>
                        </a:rPr>
                        <a:t>nhan`ecwou</a:t>
                      </a:r>
                      <a:r>
                        <a:rPr lang="fr-FR" sz="3200" b="1" dirty="0">
                          <a:latin typeface="CS Avva Shenouda" panose="020B7200000000000000" pitchFamily="34" charset="0"/>
                        </a:rPr>
                        <a:t> @ </a:t>
                      </a:r>
                      <a:r>
                        <a:rPr lang="fr-FR" sz="3200" b="1" dirty="0" err="1">
                          <a:latin typeface="CS Avva Shenouda" panose="020B7200000000000000" pitchFamily="34" charset="0"/>
                        </a:rPr>
                        <a:t>eu`enau</a:t>
                      </a:r>
                      <a:r>
                        <a:rPr lang="fr-FR" sz="3200" b="1" dirty="0">
                          <a:latin typeface="CS Avva Shenouda" panose="020B7200000000000000" pitchFamily="34" charset="0"/>
                        </a:rPr>
                        <a:t> `</a:t>
                      </a:r>
                      <a:r>
                        <a:rPr lang="fr-FR" sz="3200" b="1" dirty="0" err="1">
                          <a:latin typeface="CS Avva Shenouda" panose="020B7200000000000000" pitchFamily="34" charset="0"/>
                        </a:rPr>
                        <a:t>nje</a:t>
                      </a:r>
                      <a:r>
                        <a:rPr lang="fr-FR" sz="3200" b="1" dirty="0">
                          <a:latin typeface="CS Avva Shenouda" panose="020B7200000000000000" pitchFamily="34" charset="0"/>
                        </a:rPr>
                        <a:t> </a:t>
                      </a:r>
                      <a:r>
                        <a:rPr lang="fr-FR" sz="3200" b="1" dirty="0" err="1">
                          <a:latin typeface="CS Avva Shenouda" panose="020B7200000000000000" pitchFamily="34" charset="0"/>
                        </a:rPr>
                        <a:t>nyetcoutwn</a:t>
                      </a:r>
                      <a:r>
                        <a:rPr lang="fr-FR" sz="3200" b="1" dirty="0">
                          <a:latin typeface="CS Avva Shenouda" panose="020B7200000000000000" pitchFamily="34" charset="0"/>
                        </a:rPr>
                        <a:t> </a:t>
                      </a: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eu`eounof</a:t>
                      </a:r>
                      <a:r>
                        <a:rPr lang="fr-FR" sz="32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Qu’il l’élève sur son peuple et qu’il le bénisse sur des anciens</a:t>
                      </a:r>
                      <a:r>
                        <a:rPr lang="fr-FR" sz="3200" b="1" i="1" kern="1200" baseline="0" dirty="0">
                          <a:solidFill>
                            <a:schemeClr val="tx1"/>
                          </a:solidFill>
                          <a:latin typeface="Book Antiqua" panose="02040602050305030304" pitchFamily="18" charset="0"/>
                          <a:ea typeface="+mn-ea"/>
                          <a:cs typeface="+mn-cs"/>
                        </a:rPr>
                        <a:t> </a:t>
                      </a:r>
                      <a:r>
                        <a:rPr lang="fr-FR" sz="3200" b="1" kern="1200" baseline="0" dirty="0">
                          <a:solidFill>
                            <a:schemeClr val="tx1"/>
                          </a:solidFill>
                          <a:latin typeface="Book Antiqua" panose="02040602050305030304" pitchFamily="18" charset="0"/>
                          <a:ea typeface="+mn-ea"/>
                          <a:cs typeface="+mn-cs"/>
                        </a:rPr>
                        <a:t>car il a rendu la parenté comme les </a:t>
                      </a:r>
                      <a:r>
                        <a:rPr lang="fr-FR" sz="3200" b="1" kern="1200" baseline="0">
                          <a:solidFill>
                            <a:schemeClr val="tx1"/>
                          </a:solidFill>
                          <a:latin typeface="Book Antiqua" panose="02040602050305030304" pitchFamily="18" charset="0"/>
                          <a:ea typeface="+mn-ea"/>
                          <a:cs typeface="+mn-cs"/>
                        </a:rPr>
                        <a:t>pâturages. Les </a:t>
                      </a:r>
                      <a:r>
                        <a:rPr lang="fr-FR" sz="3200" b="1" kern="1200" baseline="0" dirty="0">
                          <a:solidFill>
                            <a:schemeClr val="tx1"/>
                          </a:solidFill>
                          <a:latin typeface="Book Antiqua" panose="02040602050305030304" pitchFamily="18" charset="0"/>
                          <a:ea typeface="+mn-ea"/>
                          <a:cs typeface="+mn-cs"/>
                        </a:rPr>
                        <a:t>hommes droits voient cela, et s’en réjouissent. </a:t>
                      </a:r>
                      <a:endParaRPr lang="fr-FR" sz="3200" b="1" dirty="0">
                        <a:latin typeface="Book Antiqua" panose="02040602050305030304" pitchFamily="18" charset="0"/>
                      </a:endParaRP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فليرفعوه في كنيسة شعبه وليباركوه على منابر الشيوخ لأنه</a:t>
                      </a:r>
                    </a:p>
                    <a:p>
                      <a:pPr algn="just" rtl="1"/>
                      <a:r>
                        <a:rPr lang="ar-EG" sz="3600" b="1" i="0" u="none" strike="noStrike" kern="1200" baseline="0" dirty="0">
                          <a:solidFill>
                            <a:schemeClr val="tx1"/>
                          </a:solidFill>
                          <a:latin typeface="Book Antiqua" panose="02040602050305030304" pitchFamily="18" charset="0"/>
                          <a:ea typeface="+mn-ea"/>
                          <a:cs typeface="+mn-cs"/>
                        </a:rPr>
                        <a:t>جعل أبوة مثل الخراف. يُبصِرُ المستقيمون ويفرحون</a:t>
                      </a:r>
                      <a:r>
                        <a:rPr lang="fr-FR" sz="3600" b="1" i="0" u="none" strike="noStrike" kern="1200" baseline="0" dirty="0">
                          <a:solidFill>
                            <a:schemeClr val="tx1"/>
                          </a:solidFill>
                          <a:latin typeface="Book Antiqua" panose="02040602050305030304" pitchFamily="18" charset="0"/>
                          <a:ea typeface="+mn-ea"/>
                          <a:cs typeface="+mn-cs"/>
                        </a:rPr>
                        <a:t>. </a:t>
                      </a:r>
                      <a:endParaRPr lang="ar-EG" sz="3600" b="1" i="0" u="none" strike="noStrike" kern="1200" baseline="0" dirty="0">
                        <a:solidFill>
                          <a:schemeClr val="tx1"/>
                        </a:solidFill>
                        <a:latin typeface="Book Antiqua" panose="02040602050305030304" pitchFamily="18" charset="0"/>
                        <a:ea typeface="+mn-ea"/>
                        <a:cs typeface="+mn-cs"/>
                      </a:endParaRPr>
                    </a:p>
                  </a:txBody>
                  <a:tcPr marL="121920" marR="12192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01343950"/>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nvGraphicFramePr>
        <p:xfrm>
          <a:off x="418322" y="869786"/>
          <a:ext cx="11355355" cy="4784566"/>
        </p:xfrm>
        <a:graphic>
          <a:graphicData uri="http://schemas.openxmlformats.org/drawingml/2006/table">
            <a:tbl>
              <a:tblPr firstRow="1" bandRow="1">
                <a:tableStyleId>{2D5ABB26-0587-4C30-8999-92F81FD0307C}</a:tableStyleId>
              </a:tblPr>
              <a:tblGrid>
                <a:gridCol w="4252216">
                  <a:extLst>
                    <a:ext uri="{9D8B030D-6E8A-4147-A177-3AD203B41FA5}">
                      <a16:colId xmlns:a16="http://schemas.microsoft.com/office/drawing/2014/main" val="221178946"/>
                    </a:ext>
                  </a:extLst>
                </a:gridCol>
                <a:gridCol w="3922028">
                  <a:extLst>
                    <a:ext uri="{9D8B030D-6E8A-4147-A177-3AD203B41FA5}">
                      <a16:colId xmlns:a16="http://schemas.microsoft.com/office/drawing/2014/main" val="2585356122"/>
                    </a:ext>
                  </a:extLst>
                </a:gridCol>
                <a:gridCol w="3181111">
                  <a:extLst>
                    <a:ext uri="{9D8B030D-6E8A-4147-A177-3AD203B41FA5}">
                      <a16:colId xmlns:a16="http://schemas.microsoft.com/office/drawing/2014/main" val="4011658394"/>
                    </a:ext>
                  </a:extLst>
                </a:gridCol>
              </a:tblGrid>
              <a:tr h="4784566">
                <a:tc>
                  <a:txBody>
                    <a:bodyPr/>
                    <a:lstStyle/>
                    <a:p>
                      <a:pPr algn="just"/>
                      <a:r>
                        <a:rPr lang="fr-FR" sz="3600" b="1" dirty="0" err="1">
                          <a:latin typeface="CS Avva Shenouda" panose="020B7200000000000000" pitchFamily="34" charset="0"/>
                        </a:rPr>
                        <a:t>Afwrk</a:t>
                      </a:r>
                      <a:r>
                        <a:rPr lang="fr-FR" sz="3600" b="1" dirty="0">
                          <a:latin typeface="CS Avva Shenouda" panose="020B7200000000000000" pitchFamily="34" charset="0"/>
                        </a:rPr>
                        <a:t> `</a:t>
                      </a:r>
                      <a:r>
                        <a:rPr lang="fr-FR" sz="3600" b="1" dirty="0" err="1">
                          <a:latin typeface="CS Avva Shenouda" panose="020B7200000000000000" pitchFamily="34" charset="0"/>
                        </a:rPr>
                        <a:t>nje</a:t>
                      </a:r>
                      <a:r>
                        <a:rPr lang="fr-FR" sz="3600" b="1" dirty="0">
                          <a:latin typeface="CS Avva Shenouda" panose="020B7200000000000000" pitchFamily="34" charset="0"/>
                        </a:rPr>
                        <a:t> `P¡ </a:t>
                      </a:r>
                      <a:r>
                        <a:rPr lang="fr-FR" sz="3600" b="1" dirty="0" err="1">
                          <a:latin typeface="CS Avva Shenouda" panose="020B7200000000000000" pitchFamily="34" charset="0"/>
                        </a:rPr>
                        <a:t>ouoh</a:t>
                      </a:r>
                      <a:r>
                        <a:rPr lang="fr-FR" sz="3600" b="1" dirty="0">
                          <a:latin typeface="CS Avva Shenouda" panose="020B7200000000000000" pitchFamily="34" charset="0"/>
                        </a:rPr>
                        <a:t> `</a:t>
                      </a:r>
                      <a:r>
                        <a:rPr lang="fr-FR" sz="3600" b="1" dirty="0" err="1">
                          <a:latin typeface="CS Avva Shenouda" panose="020B7200000000000000" pitchFamily="34" charset="0"/>
                        </a:rPr>
                        <a:t>nnefouwm</a:t>
                      </a:r>
                      <a:r>
                        <a:rPr lang="fr-FR" sz="3600" b="1" dirty="0">
                          <a:latin typeface="CS Avva Shenouda" panose="020B7200000000000000" pitchFamily="34" charset="0"/>
                        </a:rPr>
                        <a:t> `n`</a:t>
                      </a:r>
                      <a:r>
                        <a:rPr lang="fr-FR" sz="3600" b="1" dirty="0" err="1">
                          <a:latin typeface="CS Avva Shenouda" panose="020B7200000000000000" pitchFamily="34" charset="0"/>
                        </a:rPr>
                        <a:t>h;yf</a:t>
                      </a:r>
                      <a:r>
                        <a:rPr lang="fr-FR" sz="3600" b="1" dirty="0">
                          <a:latin typeface="CS Avva Shenouda" panose="020B7200000000000000" pitchFamily="34" charset="0"/>
                        </a:rPr>
                        <a:t> @</a:t>
                      </a:r>
                      <a:br>
                        <a:rPr lang="fr-FR" sz="3600" b="1" dirty="0">
                          <a:latin typeface="CS Avva Shenouda" panose="020B7200000000000000" pitchFamily="34" charset="0"/>
                        </a:rPr>
                      </a:br>
                      <a:r>
                        <a:rPr lang="fr-FR" sz="3600" b="1" dirty="0">
                          <a:latin typeface="CS Avva Shenouda" panose="020B7200000000000000" pitchFamily="34" charset="0"/>
                        </a:rPr>
                        <a:t>je `</a:t>
                      </a:r>
                      <a:r>
                        <a:rPr lang="fr-FR" sz="3600" b="1" dirty="0" err="1">
                          <a:latin typeface="CS Avva Shenouda" panose="020B7200000000000000" pitchFamily="34" charset="0"/>
                        </a:rPr>
                        <a:t>n;ok</a:t>
                      </a:r>
                      <a:r>
                        <a:rPr lang="fr-FR" sz="3600" b="1" dirty="0">
                          <a:latin typeface="CS Avva Shenouda" panose="020B7200000000000000" pitchFamily="34" charset="0"/>
                        </a:rPr>
                        <a:t> </a:t>
                      </a:r>
                      <a:r>
                        <a:rPr lang="fr-FR" sz="3600" b="1" dirty="0" err="1">
                          <a:latin typeface="CS Avva Shenouda" panose="020B7200000000000000" pitchFamily="34" charset="0"/>
                        </a:rPr>
                        <a:t>pe</a:t>
                      </a:r>
                      <a:r>
                        <a:rPr lang="fr-FR" sz="3600" b="1" dirty="0">
                          <a:latin typeface="CS Avva Shenouda" panose="020B7200000000000000" pitchFamily="34" charset="0"/>
                        </a:rPr>
                        <a:t> `</a:t>
                      </a:r>
                      <a:r>
                        <a:rPr lang="fr-FR" sz="3600" b="1" dirty="0" err="1">
                          <a:latin typeface="CS Avva Shenouda" panose="020B7200000000000000" pitchFamily="34" charset="0"/>
                        </a:rPr>
                        <a:t>vouyb</a:t>
                      </a:r>
                      <a:r>
                        <a:rPr lang="fr-FR" sz="3600" b="1" dirty="0">
                          <a:latin typeface="CS Avva Shenouda" panose="020B7200000000000000" pitchFamily="34" charset="0"/>
                        </a:rPr>
                        <a:t> sa `</a:t>
                      </a:r>
                      <a:r>
                        <a:rPr lang="fr-FR" sz="3600" b="1" dirty="0" err="1">
                          <a:latin typeface="CS Avva Shenouda" panose="020B7200000000000000" pitchFamily="34" charset="0"/>
                        </a:rPr>
                        <a:t>eneh</a:t>
                      </a:r>
                      <a:r>
                        <a:rPr lang="fr-FR" sz="3600" b="1" dirty="0">
                          <a:latin typeface="CS Avva Shenouda" panose="020B7200000000000000" pitchFamily="34" charset="0"/>
                        </a:rPr>
                        <a:t> @ kata `</a:t>
                      </a:r>
                      <a:r>
                        <a:rPr lang="fr-FR" sz="3600" b="1" dirty="0" err="1">
                          <a:latin typeface="CS Avva Shenouda" panose="020B7200000000000000" pitchFamily="34" charset="0"/>
                        </a:rPr>
                        <a:t>ttaxic</a:t>
                      </a:r>
                      <a:r>
                        <a:rPr lang="fr-FR" sz="3600" b="1" dirty="0">
                          <a:latin typeface="CS Avva Shenouda" panose="020B7200000000000000" pitchFamily="34" charset="0"/>
                        </a:rPr>
                        <a:t> `</a:t>
                      </a:r>
                      <a:r>
                        <a:rPr lang="fr-FR" sz="3600" b="1" dirty="0" err="1">
                          <a:latin typeface="CS Avva Shenouda" panose="020B7200000000000000" pitchFamily="34" charset="0"/>
                        </a:rPr>
                        <a:t>mMel,icedek</a:t>
                      </a:r>
                      <a:r>
                        <a:rPr lang="fr-FR" sz="36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l’a juré et il ne se repentira pas que tu es prêtre éternellement selon le rite de </a:t>
                      </a:r>
                      <a:r>
                        <a:rPr lang="fr-FR" sz="3200" b="1" kern="1200" baseline="0">
                          <a:solidFill>
                            <a:schemeClr val="tx1"/>
                          </a:solidFill>
                          <a:latin typeface="Book Antiqua" panose="02040602050305030304" pitchFamily="18" charset="0"/>
                          <a:ea typeface="+mn-ea"/>
                          <a:cs typeface="+mn-cs"/>
                        </a:rPr>
                        <a:t>Melchisédech. Alléluia</a:t>
                      </a:r>
                      <a:r>
                        <a:rPr lang="fr-FR" sz="3200" b="1" kern="1200" baseline="0" dirty="0">
                          <a:solidFill>
                            <a:schemeClr val="tx1"/>
                          </a:solidFill>
                          <a:latin typeface="Book Antiqua" panose="02040602050305030304" pitchFamily="18" charset="0"/>
                          <a:ea typeface="+mn-ea"/>
                          <a:cs typeface="+mn-cs"/>
                        </a:rPr>
                        <a:t>. </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أقسم الرب ولن يندم أنك أنت هو الكاهن إلى الأبد على طقس </a:t>
                      </a:r>
                      <a:r>
                        <a:rPr lang="ar-EG" sz="3600" b="1" i="0" u="none" strike="noStrike" kern="1200" baseline="0" dirty="0" err="1">
                          <a:solidFill>
                            <a:schemeClr val="tx1"/>
                          </a:solidFill>
                          <a:latin typeface="Book Antiqua" panose="02040602050305030304" pitchFamily="18" charset="0"/>
                          <a:ea typeface="+mn-ea"/>
                          <a:cs typeface="+mn-cs"/>
                        </a:rPr>
                        <a:t>ملشيصادق</a:t>
                      </a:r>
                      <a:r>
                        <a:rPr lang="fr-FR" sz="3600" b="1" i="0" u="none" strike="noStrike" kern="1200" baseline="0" dirty="0">
                          <a:solidFill>
                            <a:schemeClr val="tx1"/>
                          </a:solidFill>
                          <a:latin typeface="Book Antiqua" panose="02040602050305030304" pitchFamily="18" charset="0"/>
                          <a:ea typeface="+mn-ea"/>
                          <a:cs typeface="+mn-cs"/>
                        </a:rPr>
                        <a:t>. </a:t>
                      </a:r>
                      <a:endParaRPr lang="ar-EG" sz="3600" b="1" i="0" u="none" strike="noStrike" kern="1200" baseline="0" dirty="0">
                        <a:solidFill>
                          <a:schemeClr val="tx1"/>
                        </a:solidFill>
                        <a:latin typeface="Book Antiqua" panose="02040602050305030304" pitchFamily="18" charset="0"/>
                        <a:ea typeface="+mn-ea"/>
                        <a:cs typeface="+mn-cs"/>
                      </a:endParaRPr>
                    </a:p>
                    <a:p>
                      <a:pPr algn="just" rtl="1"/>
                      <a:r>
                        <a:rPr lang="ar-EG" sz="3600" b="1" i="0" u="none" strike="noStrike" kern="1200" baseline="0" dirty="0" err="1">
                          <a:solidFill>
                            <a:schemeClr val="tx1"/>
                          </a:solidFill>
                          <a:latin typeface="Book Antiqua" panose="02040602050305030304" pitchFamily="18" charset="0"/>
                          <a:ea typeface="+mn-ea"/>
                          <a:cs typeface="+mn-cs"/>
                        </a:rPr>
                        <a:t>هَلِّلُويَا</a:t>
                      </a:r>
                      <a:r>
                        <a:rPr lang="fr-FR" sz="3600" b="1" i="0" u="none" strike="noStrike" kern="1200" baseline="0" dirty="0">
                          <a:solidFill>
                            <a:schemeClr val="tx1"/>
                          </a:solidFill>
                          <a:latin typeface="Book Antiqua" panose="02040602050305030304" pitchFamily="18" charset="0"/>
                          <a:ea typeface="+mn-ea"/>
                          <a:cs typeface="+mn-cs"/>
                        </a:rPr>
                        <a:t>. </a:t>
                      </a:r>
                    </a:p>
                  </a:txBody>
                  <a:tcPr marL="121920" marR="121920"/>
                </a:tc>
                <a:extLst>
                  <a:ext uri="{0D108BD9-81ED-4DB2-BD59-A6C34878D82A}">
                    <a16:rowId xmlns:a16="http://schemas.microsoft.com/office/drawing/2014/main" val="3019116063"/>
                  </a:ext>
                </a:extLst>
              </a:tr>
            </a:tbl>
          </a:graphicData>
        </a:graphic>
      </p:graphicFrame>
    </p:spTree>
    <p:extLst>
      <p:ext uri="{BB962C8B-B14F-4D97-AF65-F5344CB8AC3E}">
        <p14:creationId xmlns:p14="http://schemas.microsoft.com/office/powerpoint/2010/main" val="3875807994"/>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nvGraphicFramePr>
        <p:xfrm>
          <a:off x="427652" y="944880"/>
          <a:ext cx="11336695" cy="4968240"/>
        </p:xfrm>
        <a:graphic>
          <a:graphicData uri="http://schemas.openxmlformats.org/drawingml/2006/table">
            <a:tbl>
              <a:tblPr firstRow="1" bandRow="1">
                <a:tableStyleId>{2D5ABB26-0587-4C30-8999-92F81FD0307C}</a:tableStyleId>
              </a:tblPr>
              <a:tblGrid>
                <a:gridCol w="4164828">
                  <a:extLst>
                    <a:ext uri="{9D8B030D-6E8A-4147-A177-3AD203B41FA5}">
                      <a16:colId xmlns:a16="http://schemas.microsoft.com/office/drawing/2014/main" val="221178946"/>
                    </a:ext>
                  </a:extLst>
                </a:gridCol>
                <a:gridCol w="3859300">
                  <a:extLst>
                    <a:ext uri="{9D8B030D-6E8A-4147-A177-3AD203B41FA5}">
                      <a16:colId xmlns:a16="http://schemas.microsoft.com/office/drawing/2014/main" val="2585356122"/>
                    </a:ext>
                  </a:extLst>
                </a:gridCol>
                <a:gridCol w="3312567">
                  <a:extLst>
                    <a:ext uri="{9D8B030D-6E8A-4147-A177-3AD203B41FA5}">
                      <a16:colId xmlns:a16="http://schemas.microsoft.com/office/drawing/2014/main" val="4011658394"/>
                    </a:ext>
                  </a:extLst>
                </a:gridCol>
              </a:tblGrid>
              <a:tr h="4955417">
                <a:tc>
                  <a:txBody>
                    <a:bodyPr/>
                    <a:lstStyle/>
                    <a:p>
                      <a:pPr algn="just"/>
                      <a:r>
                        <a:rPr lang="fr-FR" sz="3200" b="1" dirty="0">
                          <a:latin typeface="CS Avva Shenouda" panose="020B7200000000000000" pitchFamily="34" charset="0"/>
                        </a:rPr>
                        <a:t>`P¡ </a:t>
                      </a:r>
                      <a:r>
                        <a:rPr lang="fr-FR" sz="3200" b="1" dirty="0" err="1">
                          <a:latin typeface="CS Avva Shenouda" panose="020B7200000000000000" pitchFamily="34" charset="0"/>
                        </a:rPr>
                        <a:t>caou`inam</a:t>
                      </a:r>
                      <a:r>
                        <a:rPr lang="fr-FR" sz="3200" b="1" dirty="0">
                          <a:latin typeface="CS Avva Shenouda" panose="020B7200000000000000" pitchFamily="34" charset="0"/>
                        </a:rPr>
                        <a:t> `</a:t>
                      </a:r>
                      <a:r>
                        <a:rPr lang="fr-FR" sz="3200" b="1" dirty="0" err="1">
                          <a:latin typeface="CS Avva Shenouda" panose="020B7200000000000000" pitchFamily="34" charset="0"/>
                        </a:rPr>
                        <a:t>mmok</a:t>
                      </a:r>
                      <a:r>
                        <a:rPr lang="fr-FR" sz="3200" b="1" dirty="0">
                          <a:latin typeface="CS Avva Shenouda" panose="020B7200000000000000" pitchFamily="34" charset="0"/>
                        </a:rPr>
                        <a:t> </a:t>
                      </a:r>
                      <a:r>
                        <a:rPr lang="fr-FR" sz="3200" b="1" dirty="0" err="1">
                          <a:latin typeface="CS Avva Shenouda" panose="020B7200000000000000" pitchFamily="34" charset="0"/>
                        </a:rPr>
                        <a:t>peniwt</a:t>
                      </a:r>
                      <a:r>
                        <a:rPr lang="fr-FR" sz="3200" b="1" dirty="0">
                          <a:latin typeface="CS Avva Shenouda" panose="020B7200000000000000" pitchFamily="34" charset="0"/>
                        </a:rPr>
                        <a:t> =e=;=u `</a:t>
                      </a:r>
                      <a:r>
                        <a:rPr lang="fr-FR" sz="3200" b="1" dirty="0" err="1">
                          <a:latin typeface="CS Avva Shenouda" panose="020B7200000000000000" pitchFamily="34" charset="0"/>
                        </a:rPr>
                        <a:t>mpatriar,yc</a:t>
                      </a:r>
                      <a:r>
                        <a:rPr lang="fr-FR" sz="3200" b="1" dirty="0">
                          <a:latin typeface="CS Avva Shenouda" panose="020B7200000000000000" pitchFamily="34" charset="0"/>
                        </a:rPr>
                        <a:t> @ papa </a:t>
                      </a:r>
                      <a:r>
                        <a:rPr lang="fr-FR" sz="3200" b="1" dirty="0" err="1">
                          <a:latin typeface="CS Avva Shenouda" panose="020B7200000000000000" pitchFamily="34" charset="0"/>
                        </a:rPr>
                        <a:t>abba</a:t>
                      </a:r>
                      <a:r>
                        <a:rPr lang="fr-FR" sz="3200" b="1" dirty="0">
                          <a:latin typeface="CS Avva Shenouda" panose="020B7200000000000000" pitchFamily="34" charset="0"/>
                        </a:rPr>
                        <a:t> (</a:t>
                      </a:r>
                      <a:r>
                        <a:rPr lang="fr-FR" sz="3200" b="1" dirty="0" err="1">
                          <a:latin typeface="CS Avva Shenouda" panose="020B7200000000000000" pitchFamily="34" charset="0"/>
                        </a:rPr>
                        <a:t>Tawadroc</a:t>
                      </a:r>
                      <a:r>
                        <a:rPr lang="fr-FR" sz="3200" b="1" dirty="0">
                          <a:latin typeface="CS Avva Shenouda" panose="020B7200000000000000" pitchFamily="34" charset="0"/>
                        </a:rPr>
                        <a:t> </a:t>
                      </a:r>
                      <a:r>
                        <a:rPr lang="fr-FR" sz="3200" b="1" dirty="0" err="1">
                          <a:latin typeface="CS Avva Shenouda" panose="020B7200000000000000" pitchFamily="34" charset="0"/>
                        </a:rPr>
                        <a:t>pimah</a:t>
                      </a:r>
                      <a:r>
                        <a:rPr lang="fr-FR" sz="3200" b="1" dirty="0">
                          <a:latin typeface="CS Avva Shenouda" panose="020B7200000000000000" pitchFamily="34" charset="0"/>
                        </a:rPr>
                        <a:t> `</a:t>
                      </a:r>
                      <a:r>
                        <a:rPr lang="fr-FR" sz="3200" b="1" dirty="0" err="1">
                          <a:latin typeface="CS Avva Shenouda" panose="020B7200000000000000" pitchFamily="34" charset="0"/>
                        </a:rPr>
                        <a:t>cnau</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nem </a:t>
                      </a:r>
                      <a:r>
                        <a:rPr lang="fr-FR" sz="3200" b="1" dirty="0" err="1">
                          <a:latin typeface="CS Avva Shenouda" panose="020B7200000000000000" pitchFamily="34" charset="0"/>
                        </a:rPr>
                        <a:t>peniwt</a:t>
                      </a:r>
                      <a:r>
                        <a:rPr lang="fr-FR" sz="3200" b="1" dirty="0">
                          <a:latin typeface="CS Avva Shenouda" panose="020B7200000000000000" pitchFamily="34" charset="0"/>
                        </a:rPr>
                        <a:t> `n`</a:t>
                      </a:r>
                      <a:r>
                        <a:rPr lang="fr-FR" sz="3200" b="1" dirty="0" err="1">
                          <a:latin typeface="CS Avva Shenouda" panose="020B7200000000000000" pitchFamily="34" charset="0"/>
                        </a:rPr>
                        <a:t>epickopoc</a:t>
                      </a:r>
                      <a:r>
                        <a:rPr lang="fr-FR" sz="3200" b="1" dirty="0">
                          <a:latin typeface="CS Avva Shenouda" panose="020B7200000000000000" pitchFamily="34" charset="0"/>
                        </a:rPr>
                        <a:t> </a:t>
                      </a:r>
                      <a:r>
                        <a:rPr lang="fr-FR" sz="3200" b="1" dirty="0" err="1">
                          <a:latin typeface="CS Avva Shenouda" panose="020B7200000000000000" pitchFamily="34" charset="0"/>
                        </a:rPr>
                        <a:t>abba</a:t>
                      </a:r>
                      <a:r>
                        <a:rPr lang="fr-FR" sz="3200" b="1" dirty="0">
                          <a:latin typeface="CS Avva Shenouda" panose="020B7200000000000000" pitchFamily="34" charset="0"/>
                        </a:rPr>
                        <a:t> (Mark) @</a:t>
                      </a:r>
                      <a:br>
                        <a:rPr lang="fr-FR" sz="3200" b="1" dirty="0">
                          <a:latin typeface="CS Avva Shenouda" panose="020B7200000000000000" pitchFamily="34" charset="0"/>
                        </a:rPr>
                      </a:br>
                      <a:r>
                        <a:rPr lang="fr-FR" sz="3200" b="1" dirty="0">
                          <a:latin typeface="CS Avva Shenouda" panose="020B7200000000000000" pitchFamily="34" charset="0"/>
                        </a:rPr>
                        <a:t>`P¡ </a:t>
                      </a:r>
                      <a:r>
                        <a:rPr lang="fr-FR" sz="3200" b="1" dirty="0" err="1">
                          <a:latin typeface="CS Avva Shenouda" panose="020B7200000000000000" pitchFamily="34" charset="0"/>
                        </a:rPr>
                        <a:t>ef`e`areh</a:t>
                      </a:r>
                      <a:r>
                        <a:rPr lang="fr-FR" sz="3200" b="1" dirty="0">
                          <a:latin typeface="CS Avva Shenouda" panose="020B7200000000000000" pitchFamily="34" charset="0"/>
                        </a:rPr>
                        <a:t> `</a:t>
                      </a:r>
                      <a:r>
                        <a:rPr lang="fr-FR" sz="3200" b="1" dirty="0" err="1">
                          <a:latin typeface="CS Avva Shenouda" panose="020B7200000000000000" pitchFamily="34" charset="0"/>
                        </a:rPr>
                        <a:t>epetenwnq</a:t>
                      </a:r>
                      <a:r>
                        <a:rPr lang="fr-FR" sz="32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est à ta droite notre père le patriarche le pape </a:t>
                      </a:r>
                      <a:r>
                        <a:rPr lang="fr-FR" sz="3200" b="1" kern="1200" baseline="0" dirty="0" err="1">
                          <a:solidFill>
                            <a:schemeClr val="tx1"/>
                          </a:solidFill>
                          <a:latin typeface="Book Antiqua" panose="02040602050305030304" pitchFamily="18" charset="0"/>
                          <a:ea typeface="+mn-ea"/>
                          <a:cs typeface="+mn-cs"/>
                        </a:rPr>
                        <a:t>abba</a:t>
                      </a:r>
                      <a:r>
                        <a:rPr lang="fr-FR" sz="3200" b="1" kern="1200" baseline="0" dirty="0">
                          <a:solidFill>
                            <a:schemeClr val="tx1"/>
                          </a:solidFill>
                          <a:latin typeface="Book Antiqua" panose="02040602050305030304" pitchFamily="18" charset="0"/>
                          <a:ea typeface="+mn-ea"/>
                          <a:cs typeface="+mn-cs"/>
                        </a:rPr>
                        <a:t> (Tawadros II) et notre père l’évêque </a:t>
                      </a:r>
                      <a:r>
                        <a:rPr lang="fr-FR" sz="3200" b="1" kern="1200" baseline="0" dirty="0" err="1">
                          <a:solidFill>
                            <a:schemeClr val="tx1"/>
                          </a:solidFill>
                          <a:latin typeface="Book Antiqua" panose="02040602050305030304" pitchFamily="18" charset="0"/>
                          <a:ea typeface="+mn-ea"/>
                          <a:cs typeface="+mn-cs"/>
                        </a:rPr>
                        <a:t>abba</a:t>
                      </a:r>
                      <a:r>
                        <a:rPr lang="fr-FR" sz="3200" b="1" kern="1200" baseline="0" dirty="0">
                          <a:solidFill>
                            <a:schemeClr val="tx1"/>
                          </a:solidFill>
                          <a:latin typeface="Book Antiqua" panose="02040602050305030304" pitchFamily="18" charset="0"/>
                          <a:ea typeface="+mn-ea"/>
                          <a:cs typeface="+mn-cs"/>
                        </a:rPr>
                        <a:t> (Marc), Que le seigneur préserve vos vies. </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الرب عن يمينك يا أبانا القديس البطريرك البابا المعظم الأنبا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err="1">
                          <a:solidFill>
                            <a:schemeClr val="tx1"/>
                          </a:solidFill>
                          <a:latin typeface="Book Antiqua" panose="02040602050305030304" pitchFamily="18" charset="0"/>
                          <a:ea typeface="+mn-ea"/>
                          <a:cs typeface="+mn-cs"/>
                        </a:rPr>
                        <a:t>تواضروس</a:t>
                      </a:r>
                      <a:r>
                        <a:rPr lang="ar-EG" sz="3600" b="1" i="0" u="none" strike="noStrike" kern="1200" baseline="0" dirty="0">
                          <a:solidFill>
                            <a:schemeClr val="tx1"/>
                          </a:solidFill>
                          <a:latin typeface="Book Antiqua" panose="02040602050305030304" pitchFamily="18" charset="0"/>
                          <a:ea typeface="+mn-ea"/>
                          <a:cs typeface="+mn-cs"/>
                        </a:rPr>
                        <a:t> الثاني</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وأبانا الأسقف 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مارك</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الرب يحفظ حياتكما. </a:t>
                      </a:r>
                    </a:p>
                  </a:txBody>
                  <a:tcPr marL="121920" marR="121920"/>
                </a:tc>
                <a:extLst>
                  <a:ext uri="{0D108BD9-81ED-4DB2-BD59-A6C34878D82A}">
                    <a16:rowId xmlns:a16="http://schemas.microsoft.com/office/drawing/2014/main" val="3019116063"/>
                  </a:ext>
                </a:extLst>
              </a:tr>
            </a:tbl>
          </a:graphicData>
        </a:graphic>
      </p:graphicFrame>
      <p:sp>
        <p:nvSpPr>
          <p:cNvPr id="3" name="Rectangle 2">
            <a:hlinkClick r:id="rId2" action="ppaction://hlinksldjump"/>
            <a:extLst>
              <a:ext uri="{FF2B5EF4-FFF2-40B4-BE49-F238E27FC236}">
                <a16:creationId xmlns:a16="http://schemas.microsoft.com/office/drawing/2014/main" id="{892B7A52-29FC-1C26-5E8B-768D5EE1C9F8}"/>
              </a:ext>
            </a:extLst>
          </p:cNvPr>
          <p:cNvSpPr/>
          <p:nvPr/>
        </p:nvSpPr>
        <p:spPr>
          <a:xfrm>
            <a:off x="11178073"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83186500"/>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E8FDB-F8A5-4540-3029-FA7D46C87377}"/>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F5A49CB8-5138-4EF7-25AA-857288B3F2DA}"/>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696048189"/>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83">
            <a:extLst>
              <a:ext uri="{FF2B5EF4-FFF2-40B4-BE49-F238E27FC236}">
                <a16:creationId xmlns:a16="http://schemas.microsoft.com/office/drawing/2014/main" id="{7C65D1ED-5F36-1173-29CD-87A0A55339B3}"/>
              </a:ext>
            </a:extLst>
          </p:cNvPr>
          <p:cNvGraphicFramePr>
            <a:graphicFrameLocks noGrp="1"/>
          </p:cNvGraphicFramePr>
          <p:nvPr/>
        </p:nvGraphicFramePr>
        <p:xfrm>
          <a:off x="426000" y="531000"/>
          <a:ext cx="11340000" cy="5796000"/>
        </p:xfrm>
        <a:graphic>
          <a:graphicData uri="http://schemas.openxmlformats.org/drawingml/2006/table">
            <a:tbl>
              <a:tblPr/>
              <a:tblGrid>
                <a:gridCol w="4302757">
                  <a:extLst>
                    <a:ext uri="{9D8B030D-6E8A-4147-A177-3AD203B41FA5}">
                      <a16:colId xmlns:a16="http://schemas.microsoft.com/office/drawing/2014/main" val="20000"/>
                    </a:ext>
                  </a:extLst>
                </a:gridCol>
                <a:gridCol w="3860432">
                  <a:extLst>
                    <a:ext uri="{9D8B030D-6E8A-4147-A177-3AD203B41FA5}">
                      <a16:colId xmlns:a16="http://schemas.microsoft.com/office/drawing/2014/main" val="20001"/>
                    </a:ext>
                  </a:extLst>
                </a:gridCol>
                <a:gridCol w="317681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a:ln>
                            <a:noFill/>
                          </a:ln>
                          <a:solidFill>
                            <a:srgbClr val="000000"/>
                          </a:solidFill>
                          <a:effectLst/>
                          <a:latin typeface="Avva_Marcos" panose="04020500000000000000" pitchFamily="82" charset="0"/>
                          <a:cs typeface="Arial" charset="0"/>
                        </a:rPr>
                        <a:t>P</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i`hmot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gar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mpen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I=y=c P=,=c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ef`eswpi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pek`agion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`pneuma @ pa¡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niwt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ettai`yout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nar,y`ereuc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papa abba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Tawadroc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Que la grâce de notre Seigneur Jésus-Christ, soit avec ton esprit pure, ô mon seigneur le père honoré, archiprêtre pape </a:t>
                      </a:r>
                      <a:r>
                        <a:rPr kumimoji="0" lang="fr-CA" sz="3700" b="1" i="0" u="none" strike="noStrike" cap="none" normalizeH="0" baseline="0" dirty="0" err="1">
                          <a:ln>
                            <a:noFill/>
                          </a:ln>
                          <a:solidFill>
                            <a:srgbClr val="000000"/>
                          </a:solidFill>
                          <a:effectLst/>
                          <a:latin typeface="Book Antiqua" panose="02040602050305030304" pitchFamily="18" charset="0"/>
                          <a:cs typeface="Arial" charset="0"/>
                        </a:rPr>
                        <a:t>abba</a:t>
                      </a: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 </a:t>
                      </a:r>
                      <a:r>
                        <a:rPr kumimoji="0" lang="fr-CA" sz="3700" b="1" i="0" u="none" strike="noStrike" cap="none" normalizeH="0" baseline="0" dirty="0" err="1">
                          <a:ln>
                            <a:noFill/>
                          </a:ln>
                          <a:solidFill>
                            <a:srgbClr val="000000"/>
                          </a:solidFill>
                          <a:effectLst/>
                          <a:latin typeface="Book Antiqua" panose="02040602050305030304" pitchFamily="18" charset="0"/>
                          <a:cs typeface="Arial" charset="0"/>
                        </a:rPr>
                        <a:t>Tawadros</a:t>
                      </a: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7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rgbClr val="000000"/>
                          </a:solidFill>
                          <a:effectLst/>
                          <a:latin typeface="Book Antiqua" panose="02040602050305030304" pitchFamily="18" charset="0"/>
                          <a:cs typeface="Arial" charset="0"/>
                        </a:rPr>
                        <a:t>نِعْمَةُ رَبِّنَا يَسُوعَ الْمَسِيحِ، تَكُونُ مَعَ رُوحِكَ الطَّاهِرَةِ، يَا سَيِّدِي الْأَبُ الْمُكَرَّمُ، رَئِيسَ الْكَهَنَةِ الْبَابَا أَنْبَا </a:t>
                      </a:r>
                      <a:r>
                        <a:rPr kumimoji="0" lang="ar-SA" sz="4300" b="1" i="0" u="none" strike="noStrike" cap="none" normalizeH="0" baseline="0" dirty="0" err="1">
                          <a:ln>
                            <a:noFill/>
                          </a:ln>
                          <a:solidFill>
                            <a:srgbClr val="000000"/>
                          </a:solidFill>
                          <a:effectLst/>
                          <a:latin typeface="Book Antiqua" panose="02040602050305030304" pitchFamily="18" charset="0"/>
                          <a:cs typeface="Arial" charset="0"/>
                        </a:rPr>
                        <a:t>تَوَاضْرُوسَ</a:t>
                      </a:r>
                      <a:r>
                        <a:rPr kumimoji="0" lang="ar-SA" sz="43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 name="Tableau 3">
            <a:extLst>
              <a:ext uri="{FF2B5EF4-FFF2-40B4-BE49-F238E27FC236}">
                <a16:creationId xmlns:a16="http://schemas.microsoft.com/office/drawing/2014/main" id="{52E3B107-9526-C6B0-FBE0-5EF600B55239}"/>
              </a:ext>
            </a:extLst>
          </p:cNvPr>
          <p:cNvGraphicFramePr>
            <a:graphicFrameLocks noGrp="1"/>
          </p:cNvGraphicFramePr>
          <p:nvPr/>
        </p:nvGraphicFramePr>
        <p:xfrm>
          <a:off x="2837544" y="0"/>
          <a:ext cx="6516912" cy="540000"/>
        </p:xfrm>
        <a:graphic>
          <a:graphicData uri="http://schemas.openxmlformats.org/drawingml/2006/table">
            <a:tbl>
              <a:tblPr/>
              <a:tblGrid>
                <a:gridCol w="6516912">
                  <a:extLst>
                    <a:ext uri="{9D8B030D-6E8A-4147-A177-3AD203B41FA5}">
                      <a16:colId xmlns:a16="http://schemas.microsoft.com/office/drawing/2014/main" val="1044071681"/>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va_Marcos" panose="04020500000000000000" pitchFamily="82" charset="0"/>
                          <a:ea typeface="+mn-ea"/>
                          <a:cs typeface="Arial" charset="0"/>
                        </a:rPr>
                        <a:t>P</a:t>
                      </a:r>
                      <a:r>
                        <a:rPr kumimoji="0" lang="en-US" sz="2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i`hmot gar</a:t>
                      </a:r>
                      <a:endParaRPr kumimoji="0" lang="en-CA" sz="2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mn-cs"/>
                      </a:endParaRPr>
                    </a:p>
                  </a:txBody>
                  <a:tcPr anchor="b">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3019692"/>
                  </a:ext>
                </a:extLst>
              </a:tr>
            </a:tbl>
          </a:graphicData>
        </a:graphic>
      </p:graphicFrame>
    </p:spTree>
    <p:extLst>
      <p:ext uri="{BB962C8B-B14F-4D97-AF65-F5344CB8AC3E}">
        <p14:creationId xmlns:p14="http://schemas.microsoft.com/office/powerpoint/2010/main" val="1729156371"/>
      </p:ext>
    </p:extLst>
  </p:cSld>
  <p:clrMapOvr>
    <a:masterClrMapping/>
  </p:clrMapOvr>
  <p:transition/>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1CC9B4FE-851F-DBEA-206F-B46834D1C581}"/>
              </a:ext>
            </a:extLst>
          </p:cNvPr>
          <p:cNvSpPr/>
          <p:nvPr/>
        </p:nvSpPr>
        <p:spPr>
          <a:xfrm>
            <a:off x="11178073"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graphicFrame>
        <p:nvGraphicFramePr>
          <p:cNvPr id="4" name="Group 83">
            <a:extLst>
              <a:ext uri="{FF2B5EF4-FFF2-40B4-BE49-F238E27FC236}">
                <a16:creationId xmlns:a16="http://schemas.microsoft.com/office/drawing/2014/main" id="{C7B7B100-9FD0-AA0A-2F8A-F21E23EF919B}"/>
              </a:ext>
            </a:extLst>
          </p:cNvPr>
          <p:cNvGraphicFramePr>
            <a:graphicFrameLocks noGrp="1"/>
          </p:cNvGraphicFramePr>
          <p:nvPr/>
        </p:nvGraphicFramePr>
        <p:xfrm>
          <a:off x="426000" y="531000"/>
          <a:ext cx="11340000" cy="5796000"/>
        </p:xfrm>
        <a:graphic>
          <a:graphicData uri="http://schemas.openxmlformats.org/drawingml/2006/table">
            <a:tbl>
              <a:tblPr/>
              <a:tblGrid>
                <a:gridCol w="4228471">
                  <a:extLst>
                    <a:ext uri="{9D8B030D-6E8A-4147-A177-3AD203B41FA5}">
                      <a16:colId xmlns:a16="http://schemas.microsoft.com/office/drawing/2014/main" val="20000"/>
                    </a:ext>
                  </a:extLst>
                </a:gridCol>
                <a:gridCol w="3940178">
                  <a:extLst>
                    <a:ext uri="{9D8B030D-6E8A-4147-A177-3AD203B41FA5}">
                      <a16:colId xmlns:a16="http://schemas.microsoft.com/office/drawing/2014/main" val="20001"/>
                    </a:ext>
                  </a:extLst>
                </a:gridCol>
                <a:gridCol w="317135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peniwt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n`epickopoc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abba Mark. Mare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pi`klyroc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pilaoc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tyrf</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oujai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je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amyn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ec`eswpi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4000" b="1" i="0" u="none" strike="noStrike" cap="none" normalizeH="0" baseline="0" dirty="0">
                          <a:ln>
                            <a:noFill/>
                          </a:ln>
                          <a:solidFill>
                            <a:srgbClr val="000000"/>
                          </a:solidFill>
                          <a:effectLst/>
                          <a:latin typeface="Book Antiqua" panose="02040602050305030304" pitchFamily="18" charset="0"/>
                          <a:cs typeface="Arial" charset="0"/>
                        </a:rPr>
                        <a:t>et notre père l'évêque </a:t>
                      </a:r>
                      <a:r>
                        <a:rPr kumimoji="0" lang="fr-FR" sz="4000" b="1" i="0" u="none" strike="noStrike" cap="none" normalizeH="0" baseline="0" dirty="0" err="1">
                          <a:ln>
                            <a:noFill/>
                          </a:ln>
                          <a:solidFill>
                            <a:srgbClr val="000000"/>
                          </a:solidFill>
                          <a:effectLst/>
                          <a:latin typeface="Book Antiqua" panose="02040602050305030304" pitchFamily="18" charset="0"/>
                          <a:cs typeface="Arial" charset="0"/>
                        </a:rPr>
                        <a:t>abba</a:t>
                      </a:r>
                      <a:r>
                        <a:rPr kumimoji="0" lang="fr-FR" sz="4000" b="1" i="0" u="none" strike="noStrike" cap="none" normalizeH="0" baseline="0" dirty="0">
                          <a:ln>
                            <a:noFill/>
                          </a:ln>
                          <a:solidFill>
                            <a:srgbClr val="000000"/>
                          </a:solidFill>
                          <a:effectLst/>
                          <a:latin typeface="Book Antiqua" panose="02040602050305030304" pitchFamily="18" charset="0"/>
                          <a:cs typeface="Arial" charset="0"/>
                        </a:rPr>
                        <a:t> Marc. </a:t>
                      </a:r>
                      <a:r>
                        <a:rPr kumimoji="0" lang="fr-CA" sz="4000" b="1" i="0" u="none" strike="noStrike" cap="none" normalizeH="0" baseline="0" dirty="0">
                          <a:ln>
                            <a:noFill/>
                          </a:ln>
                          <a:solidFill>
                            <a:srgbClr val="000000"/>
                          </a:solidFill>
                          <a:effectLst/>
                          <a:latin typeface="Book Antiqua" panose="02040602050305030304" pitchFamily="18" charset="0"/>
                          <a:cs typeface="Arial" charset="0"/>
                        </a:rPr>
                        <a:t>Soit le clergé et toute la congrégation sont pardonnés par le Seigneur, amen, ainsi soit-il.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1" i="0" u="none" strike="noStrike" cap="none" normalizeH="0" baseline="0" dirty="0">
                          <a:ln>
                            <a:noFill/>
                          </a:ln>
                          <a:solidFill>
                            <a:srgbClr val="000000"/>
                          </a:solidFill>
                          <a:effectLst/>
                          <a:latin typeface="Book Antiqua" panose="02040602050305030304" pitchFamily="18" charset="0"/>
                          <a:cs typeface="Arial" charset="0"/>
                        </a:rPr>
                        <a:t>وَأَبَانَا الْأُسْقُفُ أَنْبَا مَارْكُ. فَلْيَكُنِ الْإِكْلِيرُوسُ وَكُلُّ الشَّعْبِ مُعَافين فِي الرَّبِّ، آمِينَ، يَكُونُ. </a:t>
                      </a:r>
                      <a:endParaRPr kumimoji="0" lang="en-US" sz="44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13935888"/>
      </p:ext>
    </p:extLst>
  </p:cSld>
  <p:clrMapOvr>
    <a:masterClrMapping/>
  </p:clrMapOvr>
  <p:transition/>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DBDE7-039B-F29C-C1EF-6B91B023008D}"/>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F9DB155C-EEBF-83AE-D546-7C796C7481C5}"/>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981353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086470"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8165469"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2656368640"/>
              </p:ext>
            </p:extLst>
          </p:nvPr>
        </p:nvGraphicFramePr>
        <p:xfrm>
          <a:off x="379785" y="501653"/>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 </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latin typeface="Book Antiqua" panose="02040602050305030304" pitchFamily="18" charset="0"/>
                        </a:rPr>
                        <a:t>Le prêtre :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mn-cs"/>
                        </a:rPr>
                        <a:t>الْكَاهِنُ : </a:t>
                      </a:r>
                      <a:endParaRPr lang="fr-FR" dirty="0">
                        <a:solidFill>
                          <a:srgbClr val="C00000"/>
                        </a:solidFill>
                        <a:latin typeface="Book Antiqua" panose="0204060205030503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594781554"/>
              </p:ext>
            </p:extLst>
          </p:nvPr>
        </p:nvGraphicFramePr>
        <p:xfrm>
          <a:off x="19845" y="944920"/>
          <a:ext cx="12192000" cy="5212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00093288"/>
                    </a:ext>
                  </a:extLst>
                </a:gridCol>
                <a:gridCol w="4064000">
                  <a:extLst>
                    <a:ext uri="{9D8B030D-6E8A-4147-A177-3AD203B41FA5}">
                      <a16:colId xmlns:a16="http://schemas.microsoft.com/office/drawing/2014/main" val="4164998953"/>
                    </a:ext>
                  </a:extLst>
                </a:gridCol>
                <a:gridCol w="4064000">
                  <a:extLst>
                    <a:ext uri="{9D8B030D-6E8A-4147-A177-3AD203B41FA5}">
                      <a16:colId xmlns:a16="http://schemas.microsoft.com/office/drawing/2014/main" val="3812654652"/>
                    </a:ext>
                  </a:extLst>
                </a:gridCol>
              </a:tblGrid>
              <a:tr h="5017341">
                <a:tc>
                  <a:txBody>
                    <a:bodyPr/>
                    <a:lstStyle/>
                    <a:p>
                      <a:pPr algn="just">
                        <a:lnSpc>
                          <a:spcPct val="115000"/>
                        </a:lnSpc>
                        <a:spcAft>
                          <a:spcPts val="1200"/>
                        </a:spcAft>
                      </a:pP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Eakjem</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pousini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hannai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hanmetsenhyt</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Aliou`i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haron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nswni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iabi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ni=p=n=a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niswni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oji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ncwf</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Ny`etauwck</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eu`styout</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niiabi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matounocou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manom</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Nyet`themkyout</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b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ntotou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=p=n=a `n`</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aka;arton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b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aritou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nremhe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0000"/>
                        </a:lnSpc>
                        <a:spcAft>
                          <a:spcPts val="1200"/>
                        </a:spcAft>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Comble-les de Ta miséricorde et de Ta compassion et guéris-les. </a:t>
                      </a:r>
                    </a:p>
                    <a:p>
                      <a:pPr algn="just">
                        <a:lnSpc>
                          <a:spcPct val="100000"/>
                        </a:lnSpc>
                        <a:spcAft>
                          <a:spcPts val="1200"/>
                        </a:spcAft>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Éloigne d’eux et de nous toute maladie et toute affliction. Chasse l’esprit du mal. </a:t>
                      </a:r>
                    </a:p>
                    <a:p>
                      <a:pPr algn="just">
                        <a:lnSpc>
                          <a:spcPct val="100000"/>
                        </a:lnSpc>
                        <a:spcAft>
                          <a:spcPts val="1200"/>
                        </a:spcAft>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qui demeurent longtemps frappés par la maladie, relève-les et console-les. </a:t>
                      </a:r>
                    </a:p>
                    <a:p>
                      <a:pPr algn="just">
                        <a:lnSpc>
                          <a:spcPct val="100000"/>
                        </a:lnSpc>
                        <a:spcAft>
                          <a:spcPts val="1200"/>
                        </a:spcAft>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que tourmentent les esprits impurs, délivre-les.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تعهدهم بالمراحم </a:t>
                      </a:r>
                      <a:r>
                        <a:rPr lang="ar-SA"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والرأفات</a:t>
                      </a: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a:t>
                      </a:r>
                      <a:r>
                        <a:rPr lang="ar-SA"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إشفهم</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إنزع</a:t>
                      </a: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عنهم وعنا كل مرض و كل سقم وروح الأمراض أطرده</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والذين أبطأوا مطروحين في الأمراض أقمهم وعزهم</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والمعذبون من الأرواح النجسة أعتقهم جميعاً</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1818178928"/>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nvGraphicFramePr>
        <p:xfrm>
          <a:off x="401216" y="845456"/>
          <a:ext cx="11355355" cy="5455920"/>
        </p:xfrm>
        <a:graphic>
          <a:graphicData uri="http://schemas.openxmlformats.org/drawingml/2006/table">
            <a:tbl>
              <a:tblPr firstRow="1" bandRow="1">
                <a:tableStyleId>{2D5ABB26-0587-4C30-8999-92F81FD0307C}</a:tableStyleId>
              </a:tblPr>
              <a:tblGrid>
                <a:gridCol w="4447514">
                  <a:extLst>
                    <a:ext uri="{9D8B030D-6E8A-4147-A177-3AD203B41FA5}">
                      <a16:colId xmlns:a16="http://schemas.microsoft.com/office/drawing/2014/main" val="20000"/>
                    </a:ext>
                  </a:extLst>
                </a:gridCol>
                <a:gridCol w="3785118">
                  <a:extLst>
                    <a:ext uri="{9D8B030D-6E8A-4147-A177-3AD203B41FA5}">
                      <a16:colId xmlns:a16="http://schemas.microsoft.com/office/drawing/2014/main" val="20001"/>
                    </a:ext>
                  </a:extLst>
                </a:gridCol>
                <a:gridCol w="3122723">
                  <a:extLst>
                    <a:ext uri="{9D8B030D-6E8A-4147-A177-3AD203B41FA5}">
                      <a16:colId xmlns:a16="http://schemas.microsoft.com/office/drawing/2014/main" val="2127410635"/>
                    </a:ext>
                  </a:extLst>
                </a:gridCol>
              </a:tblGrid>
              <a:tr h="4734250">
                <a:tc>
                  <a:txBody>
                    <a:bodyPr/>
                    <a:lstStyle/>
                    <a:p>
                      <a:pPr algn="just"/>
                      <a:r>
                        <a:rPr lang="fr-FR" sz="3200" b="1" dirty="0" err="1">
                          <a:latin typeface="CS Avva Shenouda" panose="020B7200000000000000" pitchFamily="34" charset="0"/>
                        </a:rPr>
                        <a:t>Marou</a:t>
                      </a:r>
                      <a:r>
                        <a:rPr lang="fr-FR" sz="3200" b="1" dirty="0">
                          <a:latin typeface="CS Avva Shenouda" panose="020B7200000000000000" pitchFamily="34" charset="0"/>
                        </a:rPr>
                        <a:t>[</a:t>
                      </a:r>
                      <a:r>
                        <a:rPr lang="fr-FR" sz="3200" b="1" dirty="0" err="1">
                          <a:latin typeface="CS Avva Shenouda" panose="020B7200000000000000" pitchFamily="34" charset="0"/>
                        </a:rPr>
                        <a:t>acf</a:t>
                      </a:r>
                      <a:r>
                        <a:rPr lang="fr-FR" sz="3200" b="1" dirty="0">
                          <a:latin typeface="CS Avva Shenouda" panose="020B7200000000000000" pitchFamily="34" charset="0"/>
                        </a:rPr>
                        <a:t> </a:t>
                      </a:r>
                      <a:r>
                        <a:rPr lang="fr-FR" sz="3200" b="1" dirty="0" err="1">
                          <a:latin typeface="CS Avva Shenouda" panose="020B7200000000000000" pitchFamily="34" charset="0"/>
                        </a:rPr>
                        <a:t>qen</a:t>
                      </a:r>
                      <a:r>
                        <a:rPr lang="fr-FR" sz="3200" b="1" dirty="0">
                          <a:latin typeface="CS Avva Shenouda" panose="020B7200000000000000" pitchFamily="34" charset="0"/>
                        </a:rPr>
                        <a:t> `</a:t>
                      </a:r>
                      <a:r>
                        <a:rPr lang="fr-FR" sz="3200" b="1" dirty="0" err="1">
                          <a:latin typeface="CS Avva Shenouda" panose="020B7200000000000000" pitchFamily="34" charset="0"/>
                        </a:rPr>
                        <a:t>tek`klyci`a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peflaoc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marou`cmou</a:t>
                      </a:r>
                      <a:r>
                        <a:rPr lang="fr-FR" sz="3200" b="1" dirty="0">
                          <a:latin typeface="CS Avva Shenouda" panose="020B7200000000000000" pitchFamily="34" charset="0"/>
                        </a:rPr>
                        <a:t> `</a:t>
                      </a:r>
                      <a:r>
                        <a:rPr lang="fr-FR" sz="3200" b="1" dirty="0" err="1">
                          <a:latin typeface="CS Avva Shenouda" panose="020B7200000000000000" pitchFamily="34" charset="0"/>
                        </a:rPr>
                        <a:t>erof</a:t>
                      </a:r>
                      <a:r>
                        <a:rPr lang="fr-FR" sz="3200" b="1" dirty="0">
                          <a:latin typeface="CS Avva Shenouda" panose="020B7200000000000000" pitchFamily="34" charset="0"/>
                        </a:rPr>
                        <a:t> hi `</a:t>
                      </a:r>
                      <a:r>
                        <a:rPr lang="fr-FR" sz="3200" b="1" dirty="0" err="1">
                          <a:latin typeface="CS Avva Shenouda" panose="020B7200000000000000" pitchFamily="34" charset="0"/>
                        </a:rPr>
                        <a:t>tka;edra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ni`precbuteroc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je </a:t>
                      </a:r>
                      <a:r>
                        <a:rPr lang="fr-FR" sz="3200" b="1" dirty="0" err="1">
                          <a:latin typeface="CS Avva Shenouda" panose="020B7200000000000000" pitchFamily="34" charset="0"/>
                        </a:rPr>
                        <a:t>af,w</a:t>
                      </a:r>
                      <a:r>
                        <a:rPr lang="fr-FR" sz="3200" b="1" dirty="0">
                          <a:latin typeface="CS Avva Shenouda" panose="020B7200000000000000" pitchFamily="34" charset="0"/>
                        </a:rPr>
                        <a:t> `</a:t>
                      </a:r>
                      <a:r>
                        <a:rPr lang="fr-FR" sz="3200" b="1" dirty="0" err="1">
                          <a:latin typeface="CS Avva Shenouda" panose="020B7200000000000000" pitchFamily="34" charset="0"/>
                        </a:rPr>
                        <a:t>noumetiwt</a:t>
                      </a:r>
                      <a:r>
                        <a:rPr lang="fr-FR" sz="3200" b="1" dirty="0">
                          <a:latin typeface="CS Avva Shenouda" panose="020B7200000000000000" pitchFamily="34" charset="0"/>
                        </a:rPr>
                        <a:t> `m`</a:t>
                      </a:r>
                      <a:r>
                        <a:rPr lang="fr-FR" sz="3200" b="1" dirty="0" err="1">
                          <a:latin typeface="CS Avva Shenouda" panose="020B7200000000000000" pitchFamily="34" charset="0"/>
                        </a:rPr>
                        <a:t>vry</a:t>
                      </a:r>
                      <a:r>
                        <a:rPr lang="fr-FR" sz="3200" b="1" dirty="0">
                          <a:latin typeface="CS Avva Shenouda" panose="020B7200000000000000" pitchFamily="34" charset="0"/>
                        </a:rPr>
                        <a:t>] `</a:t>
                      </a:r>
                      <a:r>
                        <a:rPr lang="fr-FR" sz="3200" b="1" dirty="0" err="1">
                          <a:latin typeface="CS Avva Shenouda" panose="020B7200000000000000" pitchFamily="34" charset="0"/>
                        </a:rPr>
                        <a:t>nhan`ecwou</a:t>
                      </a:r>
                      <a:r>
                        <a:rPr lang="fr-FR" sz="3200" b="1" dirty="0">
                          <a:latin typeface="CS Avva Shenouda" panose="020B7200000000000000" pitchFamily="34" charset="0"/>
                        </a:rPr>
                        <a:t> @ </a:t>
                      </a:r>
                      <a:r>
                        <a:rPr lang="fr-FR" sz="3200" b="1" dirty="0" err="1">
                          <a:latin typeface="CS Avva Shenouda" panose="020B7200000000000000" pitchFamily="34" charset="0"/>
                        </a:rPr>
                        <a:t>eu`enau</a:t>
                      </a:r>
                      <a:r>
                        <a:rPr lang="fr-FR" sz="3200" b="1" dirty="0">
                          <a:latin typeface="CS Avva Shenouda" panose="020B7200000000000000" pitchFamily="34" charset="0"/>
                        </a:rPr>
                        <a:t> `</a:t>
                      </a:r>
                      <a:r>
                        <a:rPr lang="fr-FR" sz="3200" b="1" dirty="0" err="1">
                          <a:latin typeface="CS Avva Shenouda" panose="020B7200000000000000" pitchFamily="34" charset="0"/>
                        </a:rPr>
                        <a:t>nje</a:t>
                      </a:r>
                      <a:r>
                        <a:rPr lang="fr-FR" sz="3200" b="1" dirty="0">
                          <a:latin typeface="CS Avva Shenouda" panose="020B7200000000000000" pitchFamily="34" charset="0"/>
                        </a:rPr>
                        <a:t> </a:t>
                      </a:r>
                      <a:r>
                        <a:rPr lang="fr-FR" sz="3200" b="1" dirty="0" err="1">
                          <a:latin typeface="CS Avva Shenouda" panose="020B7200000000000000" pitchFamily="34" charset="0"/>
                        </a:rPr>
                        <a:t>nyetcoutwn</a:t>
                      </a:r>
                      <a:r>
                        <a:rPr lang="fr-FR" sz="3200" b="1" dirty="0">
                          <a:latin typeface="CS Avva Shenouda" panose="020B7200000000000000" pitchFamily="34" charset="0"/>
                        </a:rPr>
                        <a:t> </a:t>
                      </a: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eu`eounof</a:t>
                      </a:r>
                      <a:r>
                        <a:rPr lang="fr-FR" sz="32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Qu’il l’élève sur son peuple et qu’il le bénisse sur des anciens</a:t>
                      </a:r>
                      <a:r>
                        <a:rPr lang="fr-FR" sz="3200" b="1" i="1" kern="1200" baseline="0" dirty="0">
                          <a:solidFill>
                            <a:schemeClr val="tx1"/>
                          </a:solidFill>
                          <a:latin typeface="Book Antiqua" panose="02040602050305030304" pitchFamily="18" charset="0"/>
                          <a:ea typeface="+mn-ea"/>
                          <a:cs typeface="+mn-cs"/>
                        </a:rPr>
                        <a:t> </a:t>
                      </a:r>
                      <a:r>
                        <a:rPr lang="fr-FR" sz="3200" b="1" kern="1200" baseline="0" dirty="0">
                          <a:solidFill>
                            <a:schemeClr val="tx1"/>
                          </a:solidFill>
                          <a:latin typeface="Book Antiqua" panose="02040602050305030304" pitchFamily="18" charset="0"/>
                          <a:ea typeface="+mn-ea"/>
                          <a:cs typeface="+mn-cs"/>
                        </a:rPr>
                        <a:t>car il a rendu la parenté comme les </a:t>
                      </a:r>
                      <a:r>
                        <a:rPr lang="fr-FR" sz="3200" b="1" kern="1200" baseline="0">
                          <a:solidFill>
                            <a:schemeClr val="tx1"/>
                          </a:solidFill>
                          <a:latin typeface="Book Antiqua" panose="02040602050305030304" pitchFamily="18" charset="0"/>
                          <a:ea typeface="+mn-ea"/>
                          <a:cs typeface="+mn-cs"/>
                        </a:rPr>
                        <a:t>pâturages. Les </a:t>
                      </a:r>
                      <a:r>
                        <a:rPr lang="fr-FR" sz="3200" b="1" kern="1200" baseline="0" dirty="0">
                          <a:solidFill>
                            <a:schemeClr val="tx1"/>
                          </a:solidFill>
                          <a:latin typeface="Book Antiqua" panose="02040602050305030304" pitchFamily="18" charset="0"/>
                          <a:ea typeface="+mn-ea"/>
                          <a:cs typeface="+mn-cs"/>
                        </a:rPr>
                        <a:t>hommes droits voient cela, et s’en réjouissent. </a:t>
                      </a:r>
                      <a:endParaRPr lang="fr-FR" sz="3200" b="1" dirty="0">
                        <a:latin typeface="Book Antiqua" panose="02040602050305030304" pitchFamily="18" charset="0"/>
                      </a:endParaRP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فليرفعوه في كنيسة شعبه وليباركوه على منابر الشيوخ لأنه</a:t>
                      </a:r>
                    </a:p>
                    <a:p>
                      <a:pPr algn="just" rtl="1"/>
                      <a:r>
                        <a:rPr lang="ar-EG" sz="3600" b="1" i="0" u="none" strike="noStrike" kern="1200" baseline="0" dirty="0">
                          <a:solidFill>
                            <a:schemeClr val="tx1"/>
                          </a:solidFill>
                          <a:latin typeface="Book Antiqua" panose="02040602050305030304" pitchFamily="18" charset="0"/>
                          <a:ea typeface="+mn-ea"/>
                          <a:cs typeface="+mn-cs"/>
                        </a:rPr>
                        <a:t>جعل أبوة مثل الخراف. يُبصِرُ المستقيمون ويفرحون</a:t>
                      </a:r>
                      <a:r>
                        <a:rPr lang="fr-FR" sz="3600" b="1" i="0" u="none" strike="noStrike" kern="1200" baseline="0" dirty="0">
                          <a:solidFill>
                            <a:schemeClr val="tx1"/>
                          </a:solidFill>
                          <a:latin typeface="Book Antiqua" panose="02040602050305030304" pitchFamily="18" charset="0"/>
                          <a:ea typeface="+mn-ea"/>
                          <a:cs typeface="+mn-cs"/>
                        </a:rPr>
                        <a:t>. </a:t>
                      </a:r>
                      <a:endParaRPr lang="ar-EG" sz="3600" b="1" i="0" u="none" strike="noStrike" kern="1200" baseline="0" dirty="0">
                        <a:solidFill>
                          <a:schemeClr val="tx1"/>
                        </a:solidFill>
                        <a:latin typeface="Book Antiqua" panose="02040602050305030304" pitchFamily="18" charset="0"/>
                        <a:ea typeface="+mn-ea"/>
                        <a:cs typeface="+mn-cs"/>
                      </a:endParaRPr>
                    </a:p>
                  </a:txBody>
                  <a:tcPr marL="121920" marR="12192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73076426"/>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nvGraphicFramePr>
        <p:xfrm>
          <a:off x="418322" y="910754"/>
          <a:ext cx="11355355" cy="5036492"/>
        </p:xfrm>
        <a:graphic>
          <a:graphicData uri="http://schemas.openxmlformats.org/drawingml/2006/table">
            <a:tbl>
              <a:tblPr firstRow="1" bandRow="1">
                <a:tableStyleId>{2D5ABB26-0587-4C30-8999-92F81FD0307C}</a:tableStyleId>
              </a:tblPr>
              <a:tblGrid>
                <a:gridCol w="4252216">
                  <a:extLst>
                    <a:ext uri="{9D8B030D-6E8A-4147-A177-3AD203B41FA5}">
                      <a16:colId xmlns:a16="http://schemas.microsoft.com/office/drawing/2014/main" val="221178946"/>
                    </a:ext>
                  </a:extLst>
                </a:gridCol>
                <a:gridCol w="3922028">
                  <a:extLst>
                    <a:ext uri="{9D8B030D-6E8A-4147-A177-3AD203B41FA5}">
                      <a16:colId xmlns:a16="http://schemas.microsoft.com/office/drawing/2014/main" val="2585356122"/>
                    </a:ext>
                  </a:extLst>
                </a:gridCol>
                <a:gridCol w="3181111">
                  <a:extLst>
                    <a:ext uri="{9D8B030D-6E8A-4147-A177-3AD203B41FA5}">
                      <a16:colId xmlns:a16="http://schemas.microsoft.com/office/drawing/2014/main" val="4011658394"/>
                    </a:ext>
                  </a:extLst>
                </a:gridCol>
              </a:tblGrid>
              <a:tr h="5036492">
                <a:tc>
                  <a:txBody>
                    <a:bodyPr/>
                    <a:lstStyle/>
                    <a:p>
                      <a:pPr algn="just"/>
                      <a:r>
                        <a:rPr lang="fr-FR" sz="3600" b="1" dirty="0" err="1">
                          <a:latin typeface="CS Avva Shenouda" panose="020B7200000000000000" pitchFamily="34" charset="0"/>
                        </a:rPr>
                        <a:t>Afwrk</a:t>
                      </a:r>
                      <a:r>
                        <a:rPr lang="fr-FR" sz="3600" b="1" dirty="0">
                          <a:latin typeface="CS Avva Shenouda" panose="020B7200000000000000" pitchFamily="34" charset="0"/>
                        </a:rPr>
                        <a:t> `</a:t>
                      </a:r>
                      <a:r>
                        <a:rPr lang="fr-FR" sz="3600" b="1" dirty="0" err="1">
                          <a:latin typeface="CS Avva Shenouda" panose="020B7200000000000000" pitchFamily="34" charset="0"/>
                        </a:rPr>
                        <a:t>nje</a:t>
                      </a:r>
                      <a:r>
                        <a:rPr lang="fr-FR" sz="3600" b="1" dirty="0">
                          <a:latin typeface="CS Avva Shenouda" panose="020B7200000000000000" pitchFamily="34" charset="0"/>
                        </a:rPr>
                        <a:t> `P¡ </a:t>
                      </a:r>
                      <a:r>
                        <a:rPr lang="fr-FR" sz="3600" b="1" dirty="0" err="1">
                          <a:latin typeface="CS Avva Shenouda" panose="020B7200000000000000" pitchFamily="34" charset="0"/>
                        </a:rPr>
                        <a:t>ouoh</a:t>
                      </a:r>
                      <a:r>
                        <a:rPr lang="fr-FR" sz="3600" b="1" dirty="0">
                          <a:latin typeface="CS Avva Shenouda" panose="020B7200000000000000" pitchFamily="34" charset="0"/>
                        </a:rPr>
                        <a:t> `</a:t>
                      </a:r>
                      <a:r>
                        <a:rPr lang="fr-FR" sz="3600" b="1" dirty="0" err="1">
                          <a:latin typeface="CS Avva Shenouda" panose="020B7200000000000000" pitchFamily="34" charset="0"/>
                        </a:rPr>
                        <a:t>nnefouwm</a:t>
                      </a:r>
                      <a:r>
                        <a:rPr lang="fr-FR" sz="3600" b="1" dirty="0">
                          <a:latin typeface="CS Avva Shenouda" panose="020B7200000000000000" pitchFamily="34" charset="0"/>
                        </a:rPr>
                        <a:t> `n`</a:t>
                      </a:r>
                      <a:r>
                        <a:rPr lang="fr-FR" sz="3600" b="1" dirty="0" err="1">
                          <a:latin typeface="CS Avva Shenouda" panose="020B7200000000000000" pitchFamily="34" charset="0"/>
                        </a:rPr>
                        <a:t>h;yf</a:t>
                      </a:r>
                      <a:r>
                        <a:rPr lang="fr-FR" sz="3600" b="1" dirty="0">
                          <a:latin typeface="CS Avva Shenouda" panose="020B7200000000000000" pitchFamily="34" charset="0"/>
                        </a:rPr>
                        <a:t> @</a:t>
                      </a:r>
                      <a:br>
                        <a:rPr lang="fr-FR" sz="3600" b="1" dirty="0">
                          <a:latin typeface="CS Avva Shenouda" panose="020B7200000000000000" pitchFamily="34" charset="0"/>
                        </a:rPr>
                      </a:br>
                      <a:r>
                        <a:rPr lang="fr-FR" sz="3600" b="1" dirty="0">
                          <a:latin typeface="CS Avva Shenouda" panose="020B7200000000000000" pitchFamily="34" charset="0"/>
                        </a:rPr>
                        <a:t>je `</a:t>
                      </a:r>
                      <a:r>
                        <a:rPr lang="fr-FR" sz="3600" b="1" dirty="0" err="1">
                          <a:latin typeface="CS Avva Shenouda" panose="020B7200000000000000" pitchFamily="34" charset="0"/>
                        </a:rPr>
                        <a:t>n;ok</a:t>
                      </a:r>
                      <a:r>
                        <a:rPr lang="fr-FR" sz="3600" b="1" dirty="0">
                          <a:latin typeface="CS Avva Shenouda" panose="020B7200000000000000" pitchFamily="34" charset="0"/>
                        </a:rPr>
                        <a:t> </a:t>
                      </a:r>
                      <a:r>
                        <a:rPr lang="fr-FR" sz="3600" b="1" dirty="0" err="1">
                          <a:latin typeface="CS Avva Shenouda" panose="020B7200000000000000" pitchFamily="34" charset="0"/>
                        </a:rPr>
                        <a:t>pe</a:t>
                      </a:r>
                      <a:r>
                        <a:rPr lang="fr-FR" sz="3600" b="1" dirty="0">
                          <a:latin typeface="CS Avva Shenouda" panose="020B7200000000000000" pitchFamily="34" charset="0"/>
                        </a:rPr>
                        <a:t> `</a:t>
                      </a:r>
                      <a:r>
                        <a:rPr lang="fr-FR" sz="3600" b="1" dirty="0" err="1">
                          <a:latin typeface="CS Avva Shenouda" panose="020B7200000000000000" pitchFamily="34" charset="0"/>
                        </a:rPr>
                        <a:t>vouyb</a:t>
                      </a:r>
                      <a:r>
                        <a:rPr lang="fr-FR" sz="3600" b="1" dirty="0">
                          <a:latin typeface="CS Avva Shenouda" panose="020B7200000000000000" pitchFamily="34" charset="0"/>
                        </a:rPr>
                        <a:t> sa `</a:t>
                      </a:r>
                      <a:r>
                        <a:rPr lang="fr-FR" sz="3600" b="1" dirty="0" err="1">
                          <a:latin typeface="CS Avva Shenouda" panose="020B7200000000000000" pitchFamily="34" charset="0"/>
                        </a:rPr>
                        <a:t>eneh</a:t>
                      </a:r>
                      <a:r>
                        <a:rPr lang="fr-FR" sz="3600" b="1" dirty="0">
                          <a:latin typeface="CS Avva Shenouda" panose="020B7200000000000000" pitchFamily="34" charset="0"/>
                        </a:rPr>
                        <a:t> @ kata `</a:t>
                      </a:r>
                      <a:r>
                        <a:rPr lang="fr-FR" sz="3600" b="1" dirty="0" err="1">
                          <a:latin typeface="CS Avva Shenouda" panose="020B7200000000000000" pitchFamily="34" charset="0"/>
                        </a:rPr>
                        <a:t>ttaxic</a:t>
                      </a:r>
                      <a:r>
                        <a:rPr lang="fr-FR" sz="3600" b="1" dirty="0">
                          <a:latin typeface="CS Avva Shenouda" panose="020B7200000000000000" pitchFamily="34" charset="0"/>
                        </a:rPr>
                        <a:t> `</a:t>
                      </a:r>
                      <a:r>
                        <a:rPr lang="fr-FR" sz="3600" b="1" dirty="0" err="1">
                          <a:latin typeface="CS Avva Shenouda" panose="020B7200000000000000" pitchFamily="34" charset="0"/>
                        </a:rPr>
                        <a:t>mMel,icedek</a:t>
                      </a:r>
                      <a:r>
                        <a:rPr lang="fr-FR" sz="36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l’a juré et il ne se repentira pas que tu es prêtre éternellement selon le rite de </a:t>
                      </a:r>
                      <a:r>
                        <a:rPr lang="fr-FR" sz="3200" b="1" kern="1200" baseline="0">
                          <a:solidFill>
                            <a:schemeClr val="tx1"/>
                          </a:solidFill>
                          <a:latin typeface="Book Antiqua" panose="02040602050305030304" pitchFamily="18" charset="0"/>
                          <a:ea typeface="+mn-ea"/>
                          <a:cs typeface="+mn-cs"/>
                        </a:rPr>
                        <a:t>Melchisédech. Alléluia</a:t>
                      </a:r>
                      <a:r>
                        <a:rPr lang="fr-FR" sz="3200" b="1" kern="1200" baseline="0" dirty="0">
                          <a:solidFill>
                            <a:schemeClr val="tx1"/>
                          </a:solidFill>
                          <a:latin typeface="Book Antiqua" panose="02040602050305030304" pitchFamily="18" charset="0"/>
                          <a:ea typeface="+mn-ea"/>
                          <a:cs typeface="+mn-cs"/>
                        </a:rPr>
                        <a:t>. </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أقسم الرب ولن يندم أنك أنت هو الكاهن إلى الأبد على طقس </a:t>
                      </a:r>
                      <a:r>
                        <a:rPr lang="ar-EG" sz="3600" b="1" i="0" u="none" strike="noStrike" kern="1200" baseline="0" dirty="0" err="1">
                          <a:solidFill>
                            <a:schemeClr val="tx1"/>
                          </a:solidFill>
                          <a:latin typeface="Book Antiqua" panose="02040602050305030304" pitchFamily="18" charset="0"/>
                          <a:ea typeface="+mn-ea"/>
                          <a:cs typeface="+mn-cs"/>
                        </a:rPr>
                        <a:t>ملشيصادق</a:t>
                      </a:r>
                      <a:r>
                        <a:rPr lang="fr-FR" sz="3600" b="1" i="0" u="none" strike="noStrike" kern="1200" baseline="0" dirty="0">
                          <a:solidFill>
                            <a:schemeClr val="tx1"/>
                          </a:solidFill>
                          <a:latin typeface="Book Antiqua" panose="02040602050305030304" pitchFamily="18" charset="0"/>
                          <a:ea typeface="+mn-ea"/>
                          <a:cs typeface="+mn-cs"/>
                        </a:rPr>
                        <a:t>. </a:t>
                      </a:r>
                      <a:endParaRPr lang="ar-EG" sz="3600" b="1" i="0" u="none" strike="noStrike" kern="1200" baseline="0" dirty="0">
                        <a:solidFill>
                          <a:schemeClr val="tx1"/>
                        </a:solidFill>
                        <a:latin typeface="Book Antiqua" panose="02040602050305030304" pitchFamily="18" charset="0"/>
                        <a:ea typeface="+mn-ea"/>
                        <a:cs typeface="+mn-cs"/>
                      </a:endParaRPr>
                    </a:p>
                    <a:p>
                      <a:pPr algn="just" rtl="1"/>
                      <a:r>
                        <a:rPr lang="ar-EG" sz="3600" b="1" i="0" u="none" strike="noStrike" kern="1200" baseline="0" dirty="0" err="1">
                          <a:solidFill>
                            <a:schemeClr val="tx1"/>
                          </a:solidFill>
                          <a:latin typeface="Book Antiqua" panose="02040602050305030304" pitchFamily="18" charset="0"/>
                          <a:ea typeface="+mn-ea"/>
                          <a:cs typeface="+mn-cs"/>
                        </a:rPr>
                        <a:t>هَلِّلُويَا</a:t>
                      </a:r>
                      <a:r>
                        <a:rPr lang="fr-FR" sz="3600" b="1" i="0" u="none" strike="noStrike" kern="1200" baseline="0" dirty="0">
                          <a:solidFill>
                            <a:schemeClr val="tx1"/>
                          </a:solidFill>
                          <a:latin typeface="Book Antiqua" panose="02040602050305030304" pitchFamily="18" charset="0"/>
                          <a:ea typeface="+mn-ea"/>
                          <a:cs typeface="+mn-cs"/>
                        </a:rPr>
                        <a:t>. </a:t>
                      </a:r>
                    </a:p>
                  </a:txBody>
                  <a:tcPr marL="121920" marR="121920"/>
                </a:tc>
                <a:extLst>
                  <a:ext uri="{0D108BD9-81ED-4DB2-BD59-A6C34878D82A}">
                    <a16:rowId xmlns:a16="http://schemas.microsoft.com/office/drawing/2014/main" val="3019116063"/>
                  </a:ext>
                </a:extLst>
              </a:tr>
            </a:tbl>
          </a:graphicData>
        </a:graphic>
      </p:graphicFrame>
    </p:spTree>
    <p:extLst>
      <p:ext uri="{BB962C8B-B14F-4D97-AF65-F5344CB8AC3E}">
        <p14:creationId xmlns:p14="http://schemas.microsoft.com/office/powerpoint/2010/main" val="1497585595"/>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nvGraphicFramePr>
        <p:xfrm>
          <a:off x="427652" y="944880"/>
          <a:ext cx="11336695" cy="4968240"/>
        </p:xfrm>
        <a:graphic>
          <a:graphicData uri="http://schemas.openxmlformats.org/drawingml/2006/table">
            <a:tbl>
              <a:tblPr firstRow="1" bandRow="1">
                <a:tableStyleId>{2D5ABB26-0587-4C30-8999-92F81FD0307C}</a:tableStyleId>
              </a:tblPr>
              <a:tblGrid>
                <a:gridCol w="4164828">
                  <a:extLst>
                    <a:ext uri="{9D8B030D-6E8A-4147-A177-3AD203B41FA5}">
                      <a16:colId xmlns:a16="http://schemas.microsoft.com/office/drawing/2014/main" val="221178946"/>
                    </a:ext>
                  </a:extLst>
                </a:gridCol>
                <a:gridCol w="3859300">
                  <a:extLst>
                    <a:ext uri="{9D8B030D-6E8A-4147-A177-3AD203B41FA5}">
                      <a16:colId xmlns:a16="http://schemas.microsoft.com/office/drawing/2014/main" val="2585356122"/>
                    </a:ext>
                  </a:extLst>
                </a:gridCol>
                <a:gridCol w="3312567">
                  <a:extLst>
                    <a:ext uri="{9D8B030D-6E8A-4147-A177-3AD203B41FA5}">
                      <a16:colId xmlns:a16="http://schemas.microsoft.com/office/drawing/2014/main" val="4011658394"/>
                    </a:ext>
                  </a:extLst>
                </a:gridCol>
              </a:tblGrid>
              <a:tr h="4955417">
                <a:tc>
                  <a:txBody>
                    <a:bodyPr/>
                    <a:lstStyle/>
                    <a:p>
                      <a:pPr algn="just"/>
                      <a:r>
                        <a:rPr lang="fr-FR" sz="3200" b="1" dirty="0">
                          <a:latin typeface="CS Avva Shenouda" panose="020B7200000000000000" pitchFamily="34" charset="0"/>
                        </a:rPr>
                        <a:t>`P¡ </a:t>
                      </a:r>
                      <a:r>
                        <a:rPr lang="fr-FR" sz="3200" b="1" dirty="0" err="1">
                          <a:latin typeface="CS Avva Shenouda" panose="020B7200000000000000" pitchFamily="34" charset="0"/>
                        </a:rPr>
                        <a:t>caou`inam</a:t>
                      </a:r>
                      <a:r>
                        <a:rPr lang="fr-FR" sz="3200" b="1" dirty="0">
                          <a:latin typeface="CS Avva Shenouda" panose="020B7200000000000000" pitchFamily="34" charset="0"/>
                        </a:rPr>
                        <a:t> `</a:t>
                      </a:r>
                      <a:r>
                        <a:rPr lang="fr-FR" sz="3200" b="1" dirty="0" err="1">
                          <a:latin typeface="CS Avva Shenouda" panose="020B7200000000000000" pitchFamily="34" charset="0"/>
                        </a:rPr>
                        <a:t>mmok</a:t>
                      </a:r>
                      <a:r>
                        <a:rPr lang="fr-FR" sz="3200" b="1" dirty="0">
                          <a:latin typeface="CS Avva Shenouda" panose="020B7200000000000000" pitchFamily="34" charset="0"/>
                        </a:rPr>
                        <a:t> </a:t>
                      </a:r>
                      <a:r>
                        <a:rPr lang="fr-FR" sz="3200" b="1" dirty="0" err="1">
                          <a:latin typeface="CS Avva Shenouda" panose="020B7200000000000000" pitchFamily="34" charset="0"/>
                        </a:rPr>
                        <a:t>peniwt</a:t>
                      </a:r>
                      <a:r>
                        <a:rPr lang="fr-FR" sz="3200" b="1" dirty="0">
                          <a:latin typeface="CS Avva Shenouda" panose="020B7200000000000000" pitchFamily="34" charset="0"/>
                        </a:rPr>
                        <a:t> =e=;=u `</a:t>
                      </a:r>
                      <a:r>
                        <a:rPr lang="fr-FR" sz="3200" b="1" dirty="0" err="1">
                          <a:latin typeface="CS Avva Shenouda" panose="020B7200000000000000" pitchFamily="34" charset="0"/>
                        </a:rPr>
                        <a:t>mpatriar,yc</a:t>
                      </a:r>
                      <a:r>
                        <a:rPr lang="fr-FR" sz="3200" b="1" dirty="0">
                          <a:latin typeface="CS Avva Shenouda" panose="020B7200000000000000" pitchFamily="34" charset="0"/>
                        </a:rPr>
                        <a:t> @ papa </a:t>
                      </a:r>
                      <a:r>
                        <a:rPr lang="fr-FR" sz="3200" b="1" dirty="0" err="1">
                          <a:latin typeface="CS Avva Shenouda" panose="020B7200000000000000" pitchFamily="34" charset="0"/>
                        </a:rPr>
                        <a:t>abba</a:t>
                      </a:r>
                      <a:r>
                        <a:rPr lang="fr-FR" sz="3200" b="1" dirty="0">
                          <a:latin typeface="CS Avva Shenouda" panose="020B7200000000000000" pitchFamily="34" charset="0"/>
                        </a:rPr>
                        <a:t> (</a:t>
                      </a:r>
                      <a:r>
                        <a:rPr lang="fr-FR" sz="3200" b="1" dirty="0" err="1">
                          <a:latin typeface="CS Avva Shenouda" panose="020B7200000000000000" pitchFamily="34" charset="0"/>
                        </a:rPr>
                        <a:t>Tawadroc</a:t>
                      </a:r>
                      <a:r>
                        <a:rPr lang="fr-FR" sz="3200" b="1" dirty="0">
                          <a:latin typeface="CS Avva Shenouda" panose="020B7200000000000000" pitchFamily="34" charset="0"/>
                        </a:rPr>
                        <a:t> </a:t>
                      </a:r>
                      <a:r>
                        <a:rPr lang="fr-FR" sz="3200" b="1" dirty="0" err="1">
                          <a:latin typeface="CS Avva Shenouda" panose="020B7200000000000000" pitchFamily="34" charset="0"/>
                        </a:rPr>
                        <a:t>pimah</a:t>
                      </a:r>
                      <a:r>
                        <a:rPr lang="fr-FR" sz="3200" b="1" dirty="0">
                          <a:latin typeface="CS Avva Shenouda" panose="020B7200000000000000" pitchFamily="34" charset="0"/>
                        </a:rPr>
                        <a:t> `</a:t>
                      </a:r>
                      <a:r>
                        <a:rPr lang="fr-FR" sz="3200" b="1" dirty="0" err="1">
                          <a:latin typeface="CS Avva Shenouda" panose="020B7200000000000000" pitchFamily="34" charset="0"/>
                        </a:rPr>
                        <a:t>cnau</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nem </a:t>
                      </a:r>
                      <a:r>
                        <a:rPr lang="fr-FR" sz="3200" b="1" dirty="0" err="1">
                          <a:latin typeface="CS Avva Shenouda" panose="020B7200000000000000" pitchFamily="34" charset="0"/>
                        </a:rPr>
                        <a:t>peniwt</a:t>
                      </a:r>
                      <a:r>
                        <a:rPr lang="fr-FR" sz="3200" b="1" dirty="0">
                          <a:latin typeface="CS Avva Shenouda" panose="020B7200000000000000" pitchFamily="34" charset="0"/>
                        </a:rPr>
                        <a:t> `n`</a:t>
                      </a:r>
                      <a:r>
                        <a:rPr lang="fr-FR" sz="3200" b="1" dirty="0" err="1">
                          <a:latin typeface="CS Avva Shenouda" panose="020B7200000000000000" pitchFamily="34" charset="0"/>
                        </a:rPr>
                        <a:t>epickopoc</a:t>
                      </a:r>
                      <a:r>
                        <a:rPr lang="fr-FR" sz="3200" b="1" dirty="0">
                          <a:latin typeface="CS Avva Shenouda" panose="020B7200000000000000" pitchFamily="34" charset="0"/>
                        </a:rPr>
                        <a:t> </a:t>
                      </a:r>
                      <a:r>
                        <a:rPr lang="fr-FR" sz="3200" b="1" dirty="0" err="1">
                          <a:latin typeface="CS Avva Shenouda" panose="020B7200000000000000" pitchFamily="34" charset="0"/>
                        </a:rPr>
                        <a:t>abba</a:t>
                      </a:r>
                      <a:r>
                        <a:rPr lang="fr-FR" sz="3200" b="1" dirty="0">
                          <a:latin typeface="CS Avva Shenouda" panose="020B7200000000000000" pitchFamily="34" charset="0"/>
                        </a:rPr>
                        <a:t> (Mark) @</a:t>
                      </a:r>
                      <a:br>
                        <a:rPr lang="fr-FR" sz="3200" b="1" dirty="0">
                          <a:latin typeface="CS Avva Shenouda" panose="020B7200000000000000" pitchFamily="34" charset="0"/>
                        </a:rPr>
                      </a:br>
                      <a:r>
                        <a:rPr lang="fr-FR" sz="3200" b="1" dirty="0">
                          <a:latin typeface="CS Avva Shenouda" panose="020B7200000000000000" pitchFamily="34" charset="0"/>
                        </a:rPr>
                        <a:t>`P¡ </a:t>
                      </a:r>
                      <a:r>
                        <a:rPr lang="fr-FR" sz="3200" b="1" dirty="0" err="1">
                          <a:latin typeface="CS Avva Shenouda" panose="020B7200000000000000" pitchFamily="34" charset="0"/>
                        </a:rPr>
                        <a:t>ef`e`areh</a:t>
                      </a:r>
                      <a:r>
                        <a:rPr lang="fr-FR" sz="3200" b="1" dirty="0">
                          <a:latin typeface="CS Avva Shenouda" panose="020B7200000000000000" pitchFamily="34" charset="0"/>
                        </a:rPr>
                        <a:t> `</a:t>
                      </a:r>
                      <a:r>
                        <a:rPr lang="fr-FR" sz="3200" b="1" dirty="0" err="1">
                          <a:latin typeface="CS Avva Shenouda" panose="020B7200000000000000" pitchFamily="34" charset="0"/>
                        </a:rPr>
                        <a:t>epetenwnq</a:t>
                      </a:r>
                      <a:r>
                        <a:rPr lang="fr-FR" sz="32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est à ta droite notre père le patriarche le pape </a:t>
                      </a:r>
                      <a:r>
                        <a:rPr lang="fr-FR" sz="3200" b="1" kern="1200" baseline="0" dirty="0" err="1">
                          <a:solidFill>
                            <a:schemeClr val="tx1"/>
                          </a:solidFill>
                          <a:latin typeface="Book Antiqua" panose="02040602050305030304" pitchFamily="18" charset="0"/>
                          <a:ea typeface="+mn-ea"/>
                          <a:cs typeface="+mn-cs"/>
                        </a:rPr>
                        <a:t>abba</a:t>
                      </a:r>
                      <a:r>
                        <a:rPr lang="fr-FR" sz="3200" b="1" kern="1200" baseline="0" dirty="0">
                          <a:solidFill>
                            <a:schemeClr val="tx1"/>
                          </a:solidFill>
                          <a:latin typeface="Book Antiqua" panose="02040602050305030304" pitchFamily="18" charset="0"/>
                          <a:ea typeface="+mn-ea"/>
                          <a:cs typeface="+mn-cs"/>
                        </a:rPr>
                        <a:t> (Tawadros II) et notre père l’évêque </a:t>
                      </a:r>
                      <a:r>
                        <a:rPr lang="fr-FR" sz="3200" b="1" kern="1200" baseline="0" dirty="0" err="1">
                          <a:solidFill>
                            <a:schemeClr val="tx1"/>
                          </a:solidFill>
                          <a:latin typeface="Book Antiqua" panose="02040602050305030304" pitchFamily="18" charset="0"/>
                          <a:ea typeface="+mn-ea"/>
                          <a:cs typeface="+mn-cs"/>
                        </a:rPr>
                        <a:t>abba</a:t>
                      </a:r>
                      <a:r>
                        <a:rPr lang="fr-FR" sz="3200" b="1" kern="1200" baseline="0" dirty="0">
                          <a:solidFill>
                            <a:schemeClr val="tx1"/>
                          </a:solidFill>
                          <a:latin typeface="Book Antiqua" panose="02040602050305030304" pitchFamily="18" charset="0"/>
                          <a:ea typeface="+mn-ea"/>
                          <a:cs typeface="+mn-cs"/>
                        </a:rPr>
                        <a:t> (Marc), Que le seigneur préserve vos vies. </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الرب عن يمينك يا أبانا القديس البطريرك البابا المعظم الأنبا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err="1">
                          <a:solidFill>
                            <a:schemeClr val="tx1"/>
                          </a:solidFill>
                          <a:latin typeface="Book Antiqua" panose="02040602050305030304" pitchFamily="18" charset="0"/>
                          <a:ea typeface="+mn-ea"/>
                          <a:cs typeface="+mn-cs"/>
                        </a:rPr>
                        <a:t>تواضروس</a:t>
                      </a:r>
                      <a:r>
                        <a:rPr lang="ar-EG" sz="3600" b="1" i="0" u="none" strike="noStrike" kern="1200" baseline="0" dirty="0">
                          <a:solidFill>
                            <a:schemeClr val="tx1"/>
                          </a:solidFill>
                          <a:latin typeface="Book Antiqua" panose="02040602050305030304" pitchFamily="18" charset="0"/>
                          <a:ea typeface="+mn-ea"/>
                          <a:cs typeface="+mn-cs"/>
                        </a:rPr>
                        <a:t> الثاني</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وأبانا الأسقف 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مارك</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الرب يحفظ حياتكما. </a:t>
                      </a:r>
                    </a:p>
                  </a:txBody>
                  <a:tcPr marL="121920" marR="121920"/>
                </a:tc>
                <a:extLst>
                  <a:ext uri="{0D108BD9-81ED-4DB2-BD59-A6C34878D82A}">
                    <a16:rowId xmlns:a16="http://schemas.microsoft.com/office/drawing/2014/main" val="3019116063"/>
                  </a:ext>
                </a:extLst>
              </a:tr>
            </a:tbl>
          </a:graphicData>
        </a:graphic>
      </p:graphicFrame>
      <p:sp>
        <p:nvSpPr>
          <p:cNvPr id="3" name="Rectangle 2">
            <a:hlinkClick r:id="rId2" action="ppaction://hlinksldjump"/>
            <a:extLst>
              <a:ext uri="{FF2B5EF4-FFF2-40B4-BE49-F238E27FC236}">
                <a16:creationId xmlns:a16="http://schemas.microsoft.com/office/drawing/2014/main" id="{8A6956CD-E1E2-8956-F8DD-2C34A00EEB28}"/>
              </a:ext>
            </a:extLst>
          </p:cNvPr>
          <p:cNvSpPr/>
          <p:nvPr/>
        </p:nvSpPr>
        <p:spPr>
          <a:xfrm>
            <a:off x="11178073"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591089518"/>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F826D-842A-15C1-0A02-6AFE0C944DE9}"/>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2DF71593-198A-C2CA-2DE4-911558E6536A}"/>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881489836"/>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83">
            <a:extLst>
              <a:ext uri="{FF2B5EF4-FFF2-40B4-BE49-F238E27FC236}">
                <a16:creationId xmlns:a16="http://schemas.microsoft.com/office/drawing/2014/main" id="{7AC77AD2-1446-F0F5-A4F1-AFFB6F95A3DC}"/>
              </a:ext>
            </a:extLst>
          </p:cNvPr>
          <p:cNvGraphicFramePr>
            <a:graphicFrameLocks noGrp="1"/>
          </p:cNvGraphicFramePr>
          <p:nvPr/>
        </p:nvGraphicFramePr>
        <p:xfrm>
          <a:off x="426000" y="531000"/>
          <a:ext cx="11340000" cy="5796000"/>
        </p:xfrm>
        <a:graphic>
          <a:graphicData uri="http://schemas.openxmlformats.org/drawingml/2006/table">
            <a:tbl>
              <a:tblPr/>
              <a:tblGrid>
                <a:gridCol w="4302757">
                  <a:extLst>
                    <a:ext uri="{9D8B030D-6E8A-4147-A177-3AD203B41FA5}">
                      <a16:colId xmlns:a16="http://schemas.microsoft.com/office/drawing/2014/main" val="20000"/>
                    </a:ext>
                  </a:extLst>
                </a:gridCol>
                <a:gridCol w="3860432">
                  <a:extLst>
                    <a:ext uri="{9D8B030D-6E8A-4147-A177-3AD203B41FA5}">
                      <a16:colId xmlns:a16="http://schemas.microsoft.com/office/drawing/2014/main" val="20001"/>
                    </a:ext>
                  </a:extLst>
                </a:gridCol>
                <a:gridCol w="317681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a:ln>
                            <a:noFill/>
                          </a:ln>
                          <a:solidFill>
                            <a:srgbClr val="000000"/>
                          </a:solidFill>
                          <a:effectLst/>
                          <a:latin typeface="Avva_Marcos" panose="04020500000000000000" pitchFamily="82" charset="0"/>
                          <a:cs typeface="Arial" charset="0"/>
                        </a:rPr>
                        <a:t>P</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i`hmot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gar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mpen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I=y=c P=,=c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ef`eswpi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pek`agion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`pneuma @ pa¡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niwt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ettai`yout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nar,y`ereuc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papa abba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Tawadroc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Que la grâce de notre Seigneur Jésus-Christ, soit avec ton esprit pure, ô mon seigneur le père honoré, archiprêtre pape </a:t>
                      </a:r>
                      <a:r>
                        <a:rPr kumimoji="0" lang="fr-CA" sz="3700" b="1" i="0" u="none" strike="noStrike" cap="none" normalizeH="0" baseline="0" dirty="0" err="1">
                          <a:ln>
                            <a:noFill/>
                          </a:ln>
                          <a:solidFill>
                            <a:srgbClr val="000000"/>
                          </a:solidFill>
                          <a:effectLst/>
                          <a:latin typeface="Book Antiqua" panose="02040602050305030304" pitchFamily="18" charset="0"/>
                          <a:cs typeface="Arial" charset="0"/>
                        </a:rPr>
                        <a:t>abba</a:t>
                      </a: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 </a:t>
                      </a:r>
                      <a:r>
                        <a:rPr kumimoji="0" lang="fr-CA" sz="3700" b="1" i="0" u="none" strike="noStrike" cap="none" normalizeH="0" baseline="0" dirty="0" err="1">
                          <a:ln>
                            <a:noFill/>
                          </a:ln>
                          <a:solidFill>
                            <a:srgbClr val="000000"/>
                          </a:solidFill>
                          <a:effectLst/>
                          <a:latin typeface="Book Antiqua" panose="02040602050305030304" pitchFamily="18" charset="0"/>
                          <a:cs typeface="Arial" charset="0"/>
                        </a:rPr>
                        <a:t>Tawadros</a:t>
                      </a: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7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rgbClr val="000000"/>
                          </a:solidFill>
                          <a:effectLst/>
                          <a:latin typeface="Book Antiqua" panose="02040602050305030304" pitchFamily="18" charset="0"/>
                          <a:cs typeface="Arial" charset="0"/>
                        </a:rPr>
                        <a:t>نِعْمَةُ رَبِّنَا يَسُوعَ الْمَسِيحِ، تَكُونُ مَعَ رُوحِكَ الطَّاهِرَةِ، يَا سَيِّدِي الْأَبُ الْمُكَرَّمُ، رَئِيسَ الْكَهَنَةِ الْبَابَا أَنْبَا </a:t>
                      </a:r>
                      <a:r>
                        <a:rPr kumimoji="0" lang="ar-SA" sz="4300" b="1" i="0" u="none" strike="noStrike" cap="none" normalizeH="0" baseline="0" dirty="0" err="1">
                          <a:ln>
                            <a:noFill/>
                          </a:ln>
                          <a:solidFill>
                            <a:srgbClr val="000000"/>
                          </a:solidFill>
                          <a:effectLst/>
                          <a:latin typeface="Book Antiqua" panose="02040602050305030304" pitchFamily="18" charset="0"/>
                          <a:cs typeface="Arial" charset="0"/>
                        </a:rPr>
                        <a:t>تَوَاضْرُوسَ</a:t>
                      </a:r>
                      <a:r>
                        <a:rPr kumimoji="0" lang="ar-SA" sz="43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 name="Tableau 3">
            <a:extLst>
              <a:ext uri="{FF2B5EF4-FFF2-40B4-BE49-F238E27FC236}">
                <a16:creationId xmlns:a16="http://schemas.microsoft.com/office/drawing/2014/main" id="{CC6E7F8B-72F3-580A-65F0-4833BF3B8534}"/>
              </a:ext>
            </a:extLst>
          </p:cNvPr>
          <p:cNvGraphicFramePr>
            <a:graphicFrameLocks noGrp="1"/>
          </p:cNvGraphicFramePr>
          <p:nvPr/>
        </p:nvGraphicFramePr>
        <p:xfrm>
          <a:off x="2837544" y="0"/>
          <a:ext cx="6516912" cy="540000"/>
        </p:xfrm>
        <a:graphic>
          <a:graphicData uri="http://schemas.openxmlformats.org/drawingml/2006/table">
            <a:tbl>
              <a:tblPr/>
              <a:tblGrid>
                <a:gridCol w="6516912">
                  <a:extLst>
                    <a:ext uri="{9D8B030D-6E8A-4147-A177-3AD203B41FA5}">
                      <a16:colId xmlns:a16="http://schemas.microsoft.com/office/drawing/2014/main" val="1044071681"/>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va_Marcos" panose="04020500000000000000" pitchFamily="82" charset="0"/>
                          <a:ea typeface="+mn-ea"/>
                          <a:cs typeface="Arial" charset="0"/>
                        </a:rPr>
                        <a:t>P</a:t>
                      </a:r>
                      <a:r>
                        <a:rPr kumimoji="0" lang="en-US" sz="2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i`hmot gar</a:t>
                      </a:r>
                      <a:endParaRPr kumimoji="0" lang="en-CA" sz="2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mn-cs"/>
                      </a:endParaRPr>
                    </a:p>
                  </a:txBody>
                  <a:tcPr anchor="b">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3019692"/>
                  </a:ext>
                </a:extLst>
              </a:tr>
            </a:tbl>
          </a:graphicData>
        </a:graphic>
      </p:graphicFrame>
    </p:spTree>
    <p:extLst>
      <p:ext uri="{BB962C8B-B14F-4D97-AF65-F5344CB8AC3E}">
        <p14:creationId xmlns:p14="http://schemas.microsoft.com/office/powerpoint/2010/main" val="3097668851"/>
      </p:ext>
    </p:extLst>
  </p:cSld>
  <p:clrMapOvr>
    <a:masterClrMapping/>
  </p:clrMapOvr>
  <p:transition/>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F649922D-58DD-777D-4BF0-633388E4993B}"/>
              </a:ext>
            </a:extLst>
          </p:cNvPr>
          <p:cNvSpPr/>
          <p:nvPr/>
        </p:nvSpPr>
        <p:spPr>
          <a:xfrm>
            <a:off x="11178073"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graphicFrame>
        <p:nvGraphicFramePr>
          <p:cNvPr id="4" name="Group 83">
            <a:extLst>
              <a:ext uri="{FF2B5EF4-FFF2-40B4-BE49-F238E27FC236}">
                <a16:creationId xmlns:a16="http://schemas.microsoft.com/office/drawing/2014/main" id="{C733008E-387E-9E93-973E-14BE7822A4DF}"/>
              </a:ext>
            </a:extLst>
          </p:cNvPr>
          <p:cNvGraphicFramePr>
            <a:graphicFrameLocks noGrp="1"/>
          </p:cNvGraphicFramePr>
          <p:nvPr>
            <p:extLst>
              <p:ext uri="{D42A27DB-BD31-4B8C-83A1-F6EECF244321}">
                <p14:modId xmlns:p14="http://schemas.microsoft.com/office/powerpoint/2010/main" val="806913047"/>
              </p:ext>
            </p:extLst>
          </p:nvPr>
        </p:nvGraphicFramePr>
        <p:xfrm>
          <a:off x="426000" y="531000"/>
          <a:ext cx="11340000" cy="5796000"/>
        </p:xfrm>
        <a:graphic>
          <a:graphicData uri="http://schemas.openxmlformats.org/drawingml/2006/table">
            <a:tbl>
              <a:tblPr/>
              <a:tblGrid>
                <a:gridCol w="4228471">
                  <a:extLst>
                    <a:ext uri="{9D8B030D-6E8A-4147-A177-3AD203B41FA5}">
                      <a16:colId xmlns:a16="http://schemas.microsoft.com/office/drawing/2014/main" val="20000"/>
                    </a:ext>
                  </a:extLst>
                </a:gridCol>
                <a:gridCol w="3940178">
                  <a:extLst>
                    <a:ext uri="{9D8B030D-6E8A-4147-A177-3AD203B41FA5}">
                      <a16:colId xmlns:a16="http://schemas.microsoft.com/office/drawing/2014/main" val="20001"/>
                    </a:ext>
                  </a:extLst>
                </a:gridCol>
                <a:gridCol w="317135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peniwt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n`epickopoc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abba Mark. Mare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pi`klyroc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pilaoc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tyrf</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oujai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je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amyn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ec`eswpi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4000" b="1" i="0" u="none" strike="noStrike" cap="none" normalizeH="0" baseline="0" dirty="0">
                          <a:ln>
                            <a:noFill/>
                          </a:ln>
                          <a:solidFill>
                            <a:srgbClr val="000000"/>
                          </a:solidFill>
                          <a:effectLst/>
                          <a:latin typeface="Book Antiqua" panose="02040602050305030304" pitchFamily="18" charset="0"/>
                          <a:cs typeface="Arial" charset="0"/>
                        </a:rPr>
                        <a:t>et notre père l'évêque </a:t>
                      </a:r>
                      <a:r>
                        <a:rPr kumimoji="0" lang="fr-FR" sz="4000" b="1" i="0" u="none" strike="noStrike" cap="none" normalizeH="0" baseline="0" dirty="0" err="1">
                          <a:ln>
                            <a:noFill/>
                          </a:ln>
                          <a:solidFill>
                            <a:srgbClr val="000000"/>
                          </a:solidFill>
                          <a:effectLst/>
                          <a:latin typeface="Book Antiqua" panose="02040602050305030304" pitchFamily="18" charset="0"/>
                          <a:cs typeface="Arial" charset="0"/>
                        </a:rPr>
                        <a:t>abba</a:t>
                      </a:r>
                      <a:r>
                        <a:rPr kumimoji="0" lang="fr-FR" sz="4000" b="1" i="0" u="none" strike="noStrike" cap="none" normalizeH="0" baseline="0" dirty="0">
                          <a:ln>
                            <a:noFill/>
                          </a:ln>
                          <a:solidFill>
                            <a:srgbClr val="000000"/>
                          </a:solidFill>
                          <a:effectLst/>
                          <a:latin typeface="Book Antiqua" panose="02040602050305030304" pitchFamily="18" charset="0"/>
                          <a:cs typeface="Arial" charset="0"/>
                        </a:rPr>
                        <a:t> Marc. </a:t>
                      </a:r>
                      <a:r>
                        <a:rPr kumimoji="0" lang="fr-CA" sz="4000" b="1" i="0" u="none" strike="noStrike" cap="none" normalizeH="0" baseline="0" dirty="0">
                          <a:ln>
                            <a:noFill/>
                          </a:ln>
                          <a:solidFill>
                            <a:srgbClr val="000000"/>
                          </a:solidFill>
                          <a:effectLst/>
                          <a:latin typeface="Book Antiqua" panose="02040602050305030304" pitchFamily="18" charset="0"/>
                          <a:cs typeface="Arial" charset="0"/>
                        </a:rPr>
                        <a:t>Soit le clergé et toute la congrégation sont pardonnés par le Seigneur, amen, ainsi soit-il.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1" i="0" u="none" strike="noStrike" cap="none" normalizeH="0" baseline="0" dirty="0">
                          <a:ln>
                            <a:noFill/>
                          </a:ln>
                          <a:solidFill>
                            <a:srgbClr val="000000"/>
                          </a:solidFill>
                          <a:effectLst/>
                          <a:latin typeface="Book Antiqua" panose="02040602050305030304" pitchFamily="18" charset="0"/>
                          <a:cs typeface="Arial" charset="0"/>
                        </a:rPr>
                        <a:t>وَأَبَانَا الْأُسْقُفُ أَنْبَا مَارْكُ. فَلْيَكُنِ الْإِكْلِيرُوسُ وَكُلُّ الشَّعْبِ مُعَافين فِي الرَّبِّ، آمِينَ، يَكُونُ. </a:t>
                      </a:r>
                      <a:endParaRPr kumimoji="0" lang="en-US" sz="44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67864936"/>
      </p:ext>
    </p:extLst>
  </p:cSld>
  <p:clrMapOvr>
    <a:masterClrMapping/>
  </p:clrMapOvr>
  <p:transition/>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406D4-7746-603F-3EA9-594892BE8695}"/>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43449983-9194-0F0E-61A7-BDC73D12E45C}"/>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813385684"/>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nvGraphicFramePr>
        <p:xfrm>
          <a:off x="401216" y="845456"/>
          <a:ext cx="11355355" cy="5455920"/>
        </p:xfrm>
        <a:graphic>
          <a:graphicData uri="http://schemas.openxmlformats.org/drawingml/2006/table">
            <a:tbl>
              <a:tblPr firstRow="1" bandRow="1">
                <a:tableStyleId>{2D5ABB26-0587-4C30-8999-92F81FD0307C}</a:tableStyleId>
              </a:tblPr>
              <a:tblGrid>
                <a:gridCol w="4447514">
                  <a:extLst>
                    <a:ext uri="{9D8B030D-6E8A-4147-A177-3AD203B41FA5}">
                      <a16:colId xmlns:a16="http://schemas.microsoft.com/office/drawing/2014/main" val="20000"/>
                    </a:ext>
                  </a:extLst>
                </a:gridCol>
                <a:gridCol w="3785118">
                  <a:extLst>
                    <a:ext uri="{9D8B030D-6E8A-4147-A177-3AD203B41FA5}">
                      <a16:colId xmlns:a16="http://schemas.microsoft.com/office/drawing/2014/main" val="20001"/>
                    </a:ext>
                  </a:extLst>
                </a:gridCol>
                <a:gridCol w="3122723">
                  <a:extLst>
                    <a:ext uri="{9D8B030D-6E8A-4147-A177-3AD203B41FA5}">
                      <a16:colId xmlns:a16="http://schemas.microsoft.com/office/drawing/2014/main" val="2127410635"/>
                    </a:ext>
                  </a:extLst>
                </a:gridCol>
              </a:tblGrid>
              <a:tr h="4734250">
                <a:tc>
                  <a:txBody>
                    <a:bodyPr/>
                    <a:lstStyle/>
                    <a:p>
                      <a:pPr algn="just"/>
                      <a:r>
                        <a:rPr lang="fr-FR" sz="3200" b="1" dirty="0" err="1">
                          <a:latin typeface="CS Avva Shenouda" panose="020B7200000000000000" pitchFamily="34" charset="0"/>
                        </a:rPr>
                        <a:t>Marou</a:t>
                      </a:r>
                      <a:r>
                        <a:rPr lang="fr-FR" sz="3200" b="1" dirty="0">
                          <a:latin typeface="CS Avva Shenouda" panose="020B7200000000000000" pitchFamily="34" charset="0"/>
                        </a:rPr>
                        <a:t>[</a:t>
                      </a:r>
                      <a:r>
                        <a:rPr lang="fr-FR" sz="3200" b="1" dirty="0" err="1">
                          <a:latin typeface="CS Avva Shenouda" panose="020B7200000000000000" pitchFamily="34" charset="0"/>
                        </a:rPr>
                        <a:t>acf</a:t>
                      </a:r>
                      <a:r>
                        <a:rPr lang="fr-FR" sz="3200" b="1" dirty="0">
                          <a:latin typeface="CS Avva Shenouda" panose="020B7200000000000000" pitchFamily="34" charset="0"/>
                        </a:rPr>
                        <a:t> </a:t>
                      </a:r>
                      <a:r>
                        <a:rPr lang="fr-FR" sz="3200" b="1" dirty="0" err="1">
                          <a:latin typeface="CS Avva Shenouda" panose="020B7200000000000000" pitchFamily="34" charset="0"/>
                        </a:rPr>
                        <a:t>qen</a:t>
                      </a:r>
                      <a:r>
                        <a:rPr lang="fr-FR" sz="3200" b="1" dirty="0">
                          <a:latin typeface="CS Avva Shenouda" panose="020B7200000000000000" pitchFamily="34" charset="0"/>
                        </a:rPr>
                        <a:t> `</a:t>
                      </a:r>
                      <a:r>
                        <a:rPr lang="fr-FR" sz="3200" b="1" dirty="0" err="1">
                          <a:latin typeface="CS Avva Shenouda" panose="020B7200000000000000" pitchFamily="34" charset="0"/>
                        </a:rPr>
                        <a:t>tek`klyci`a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peflaoc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marou`cmou</a:t>
                      </a:r>
                      <a:r>
                        <a:rPr lang="fr-FR" sz="3200" b="1" dirty="0">
                          <a:latin typeface="CS Avva Shenouda" panose="020B7200000000000000" pitchFamily="34" charset="0"/>
                        </a:rPr>
                        <a:t> `</a:t>
                      </a:r>
                      <a:r>
                        <a:rPr lang="fr-FR" sz="3200" b="1" dirty="0" err="1">
                          <a:latin typeface="CS Avva Shenouda" panose="020B7200000000000000" pitchFamily="34" charset="0"/>
                        </a:rPr>
                        <a:t>erof</a:t>
                      </a:r>
                      <a:r>
                        <a:rPr lang="fr-FR" sz="3200" b="1" dirty="0">
                          <a:latin typeface="CS Avva Shenouda" panose="020B7200000000000000" pitchFamily="34" charset="0"/>
                        </a:rPr>
                        <a:t> hi `</a:t>
                      </a:r>
                      <a:r>
                        <a:rPr lang="fr-FR" sz="3200" b="1" dirty="0" err="1">
                          <a:latin typeface="CS Avva Shenouda" panose="020B7200000000000000" pitchFamily="34" charset="0"/>
                        </a:rPr>
                        <a:t>tka;edra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ni`precbuteroc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je </a:t>
                      </a:r>
                      <a:r>
                        <a:rPr lang="fr-FR" sz="3200" b="1" dirty="0" err="1">
                          <a:latin typeface="CS Avva Shenouda" panose="020B7200000000000000" pitchFamily="34" charset="0"/>
                        </a:rPr>
                        <a:t>af,w</a:t>
                      </a:r>
                      <a:r>
                        <a:rPr lang="fr-FR" sz="3200" b="1" dirty="0">
                          <a:latin typeface="CS Avva Shenouda" panose="020B7200000000000000" pitchFamily="34" charset="0"/>
                        </a:rPr>
                        <a:t> `</a:t>
                      </a:r>
                      <a:r>
                        <a:rPr lang="fr-FR" sz="3200" b="1" dirty="0" err="1">
                          <a:latin typeface="CS Avva Shenouda" panose="020B7200000000000000" pitchFamily="34" charset="0"/>
                        </a:rPr>
                        <a:t>noumetiwt</a:t>
                      </a:r>
                      <a:r>
                        <a:rPr lang="fr-FR" sz="3200" b="1" dirty="0">
                          <a:latin typeface="CS Avva Shenouda" panose="020B7200000000000000" pitchFamily="34" charset="0"/>
                        </a:rPr>
                        <a:t> `m`</a:t>
                      </a:r>
                      <a:r>
                        <a:rPr lang="fr-FR" sz="3200" b="1" dirty="0" err="1">
                          <a:latin typeface="CS Avva Shenouda" panose="020B7200000000000000" pitchFamily="34" charset="0"/>
                        </a:rPr>
                        <a:t>vry</a:t>
                      </a:r>
                      <a:r>
                        <a:rPr lang="fr-FR" sz="3200" b="1" dirty="0">
                          <a:latin typeface="CS Avva Shenouda" panose="020B7200000000000000" pitchFamily="34" charset="0"/>
                        </a:rPr>
                        <a:t>] `</a:t>
                      </a:r>
                      <a:r>
                        <a:rPr lang="fr-FR" sz="3200" b="1" dirty="0" err="1">
                          <a:latin typeface="CS Avva Shenouda" panose="020B7200000000000000" pitchFamily="34" charset="0"/>
                        </a:rPr>
                        <a:t>nhan`ecwou</a:t>
                      </a:r>
                      <a:r>
                        <a:rPr lang="fr-FR" sz="3200" b="1" dirty="0">
                          <a:latin typeface="CS Avva Shenouda" panose="020B7200000000000000" pitchFamily="34" charset="0"/>
                        </a:rPr>
                        <a:t> @ </a:t>
                      </a:r>
                      <a:r>
                        <a:rPr lang="fr-FR" sz="3200" b="1" dirty="0" err="1">
                          <a:latin typeface="CS Avva Shenouda" panose="020B7200000000000000" pitchFamily="34" charset="0"/>
                        </a:rPr>
                        <a:t>eu`enau</a:t>
                      </a:r>
                      <a:r>
                        <a:rPr lang="fr-FR" sz="3200" b="1" dirty="0">
                          <a:latin typeface="CS Avva Shenouda" panose="020B7200000000000000" pitchFamily="34" charset="0"/>
                        </a:rPr>
                        <a:t> `</a:t>
                      </a:r>
                      <a:r>
                        <a:rPr lang="fr-FR" sz="3200" b="1" dirty="0" err="1">
                          <a:latin typeface="CS Avva Shenouda" panose="020B7200000000000000" pitchFamily="34" charset="0"/>
                        </a:rPr>
                        <a:t>nje</a:t>
                      </a:r>
                      <a:r>
                        <a:rPr lang="fr-FR" sz="3200" b="1" dirty="0">
                          <a:latin typeface="CS Avva Shenouda" panose="020B7200000000000000" pitchFamily="34" charset="0"/>
                        </a:rPr>
                        <a:t> </a:t>
                      </a:r>
                      <a:r>
                        <a:rPr lang="fr-FR" sz="3200" b="1" dirty="0" err="1">
                          <a:latin typeface="CS Avva Shenouda" panose="020B7200000000000000" pitchFamily="34" charset="0"/>
                        </a:rPr>
                        <a:t>nyetcoutwn</a:t>
                      </a:r>
                      <a:r>
                        <a:rPr lang="fr-FR" sz="3200" b="1" dirty="0">
                          <a:latin typeface="CS Avva Shenouda" panose="020B7200000000000000" pitchFamily="34" charset="0"/>
                        </a:rPr>
                        <a:t> </a:t>
                      </a: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eu`eounof</a:t>
                      </a:r>
                      <a:r>
                        <a:rPr lang="fr-FR" sz="32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Qu’il l’élève sur son peuple et qu’il le bénisse sur des anciens</a:t>
                      </a:r>
                      <a:r>
                        <a:rPr lang="fr-FR" sz="3200" b="1" i="1" kern="1200" baseline="0" dirty="0">
                          <a:solidFill>
                            <a:schemeClr val="tx1"/>
                          </a:solidFill>
                          <a:latin typeface="Book Antiqua" panose="02040602050305030304" pitchFamily="18" charset="0"/>
                          <a:ea typeface="+mn-ea"/>
                          <a:cs typeface="+mn-cs"/>
                        </a:rPr>
                        <a:t> </a:t>
                      </a:r>
                      <a:r>
                        <a:rPr lang="fr-FR" sz="3200" b="1" kern="1200" baseline="0" dirty="0">
                          <a:solidFill>
                            <a:schemeClr val="tx1"/>
                          </a:solidFill>
                          <a:latin typeface="Book Antiqua" panose="02040602050305030304" pitchFamily="18" charset="0"/>
                          <a:ea typeface="+mn-ea"/>
                          <a:cs typeface="+mn-cs"/>
                        </a:rPr>
                        <a:t>car il a rendu la parenté comme les </a:t>
                      </a:r>
                      <a:r>
                        <a:rPr lang="fr-FR" sz="3200" b="1" kern="1200" baseline="0">
                          <a:solidFill>
                            <a:schemeClr val="tx1"/>
                          </a:solidFill>
                          <a:latin typeface="Book Antiqua" panose="02040602050305030304" pitchFamily="18" charset="0"/>
                          <a:ea typeface="+mn-ea"/>
                          <a:cs typeface="+mn-cs"/>
                        </a:rPr>
                        <a:t>pâturages. Les </a:t>
                      </a:r>
                      <a:r>
                        <a:rPr lang="fr-FR" sz="3200" b="1" kern="1200" baseline="0" dirty="0">
                          <a:solidFill>
                            <a:schemeClr val="tx1"/>
                          </a:solidFill>
                          <a:latin typeface="Book Antiqua" panose="02040602050305030304" pitchFamily="18" charset="0"/>
                          <a:ea typeface="+mn-ea"/>
                          <a:cs typeface="+mn-cs"/>
                        </a:rPr>
                        <a:t>hommes droits voient cela, et s’en réjouissent. </a:t>
                      </a:r>
                      <a:endParaRPr lang="fr-FR" sz="3200" b="1" dirty="0">
                        <a:latin typeface="Book Antiqua" panose="02040602050305030304" pitchFamily="18" charset="0"/>
                      </a:endParaRP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فليرفعوه في كنيسة شعبه وليباركوه على منابر الشيوخ لأنه</a:t>
                      </a:r>
                    </a:p>
                    <a:p>
                      <a:pPr algn="just" rtl="1"/>
                      <a:r>
                        <a:rPr lang="ar-EG" sz="3600" b="1" i="0" u="none" strike="noStrike" kern="1200" baseline="0" dirty="0">
                          <a:solidFill>
                            <a:schemeClr val="tx1"/>
                          </a:solidFill>
                          <a:latin typeface="Book Antiqua" panose="02040602050305030304" pitchFamily="18" charset="0"/>
                          <a:ea typeface="+mn-ea"/>
                          <a:cs typeface="+mn-cs"/>
                        </a:rPr>
                        <a:t>جعل أبوة مثل الخراف. يُبصِرُ المستقيمون ويفرحون</a:t>
                      </a:r>
                      <a:r>
                        <a:rPr lang="fr-FR" sz="3600" b="1" i="0" u="none" strike="noStrike" kern="1200" baseline="0" dirty="0">
                          <a:solidFill>
                            <a:schemeClr val="tx1"/>
                          </a:solidFill>
                          <a:latin typeface="Book Antiqua" panose="02040602050305030304" pitchFamily="18" charset="0"/>
                          <a:ea typeface="+mn-ea"/>
                          <a:cs typeface="+mn-cs"/>
                        </a:rPr>
                        <a:t>. </a:t>
                      </a:r>
                      <a:endParaRPr lang="ar-EG" sz="3600" b="1" i="0" u="none" strike="noStrike" kern="1200" baseline="0" dirty="0">
                        <a:solidFill>
                          <a:schemeClr val="tx1"/>
                        </a:solidFill>
                        <a:latin typeface="Book Antiqua" panose="02040602050305030304" pitchFamily="18" charset="0"/>
                        <a:ea typeface="+mn-ea"/>
                        <a:cs typeface="+mn-cs"/>
                      </a:endParaRPr>
                    </a:p>
                  </a:txBody>
                  <a:tcPr marL="121920" marR="12192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63876865"/>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nvGraphicFramePr>
        <p:xfrm>
          <a:off x="418322" y="856383"/>
          <a:ext cx="11355355" cy="4788638"/>
        </p:xfrm>
        <a:graphic>
          <a:graphicData uri="http://schemas.openxmlformats.org/drawingml/2006/table">
            <a:tbl>
              <a:tblPr firstRow="1" bandRow="1">
                <a:tableStyleId>{2D5ABB26-0587-4C30-8999-92F81FD0307C}</a:tableStyleId>
              </a:tblPr>
              <a:tblGrid>
                <a:gridCol w="4252216">
                  <a:extLst>
                    <a:ext uri="{9D8B030D-6E8A-4147-A177-3AD203B41FA5}">
                      <a16:colId xmlns:a16="http://schemas.microsoft.com/office/drawing/2014/main" val="221178946"/>
                    </a:ext>
                  </a:extLst>
                </a:gridCol>
                <a:gridCol w="3922028">
                  <a:extLst>
                    <a:ext uri="{9D8B030D-6E8A-4147-A177-3AD203B41FA5}">
                      <a16:colId xmlns:a16="http://schemas.microsoft.com/office/drawing/2014/main" val="2585356122"/>
                    </a:ext>
                  </a:extLst>
                </a:gridCol>
                <a:gridCol w="3181111">
                  <a:extLst>
                    <a:ext uri="{9D8B030D-6E8A-4147-A177-3AD203B41FA5}">
                      <a16:colId xmlns:a16="http://schemas.microsoft.com/office/drawing/2014/main" val="4011658394"/>
                    </a:ext>
                  </a:extLst>
                </a:gridCol>
              </a:tblGrid>
              <a:tr h="4788638">
                <a:tc>
                  <a:txBody>
                    <a:bodyPr/>
                    <a:lstStyle/>
                    <a:p>
                      <a:pPr algn="just"/>
                      <a:r>
                        <a:rPr lang="fr-FR" sz="4000" b="1" dirty="0" err="1">
                          <a:latin typeface="CS Avva Shenouda" panose="020B7200000000000000" pitchFamily="34" charset="0"/>
                        </a:rPr>
                        <a:t>Afwrk</a:t>
                      </a:r>
                      <a:r>
                        <a:rPr lang="fr-FR" sz="4000" b="1" dirty="0">
                          <a:latin typeface="CS Avva Shenouda" panose="020B7200000000000000" pitchFamily="34" charset="0"/>
                        </a:rPr>
                        <a:t> `</a:t>
                      </a:r>
                      <a:r>
                        <a:rPr lang="fr-FR" sz="4000" b="1" dirty="0" err="1">
                          <a:latin typeface="CS Avva Shenouda" panose="020B7200000000000000" pitchFamily="34" charset="0"/>
                        </a:rPr>
                        <a:t>nje</a:t>
                      </a:r>
                      <a:r>
                        <a:rPr lang="fr-FR" sz="4000" b="1" dirty="0">
                          <a:latin typeface="CS Avva Shenouda" panose="020B7200000000000000" pitchFamily="34" charset="0"/>
                        </a:rPr>
                        <a:t> `P¡ </a:t>
                      </a:r>
                      <a:r>
                        <a:rPr lang="fr-FR" sz="4000" b="1" dirty="0" err="1">
                          <a:latin typeface="CS Avva Shenouda" panose="020B7200000000000000" pitchFamily="34" charset="0"/>
                        </a:rPr>
                        <a:t>ouoh</a:t>
                      </a:r>
                      <a:r>
                        <a:rPr lang="fr-FR" sz="4000" b="1" dirty="0">
                          <a:latin typeface="CS Avva Shenouda" panose="020B7200000000000000" pitchFamily="34" charset="0"/>
                        </a:rPr>
                        <a:t> `</a:t>
                      </a:r>
                      <a:r>
                        <a:rPr lang="fr-FR" sz="4000" b="1" dirty="0" err="1">
                          <a:latin typeface="CS Avva Shenouda" panose="020B7200000000000000" pitchFamily="34" charset="0"/>
                        </a:rPr>
                        <a:t>nnefouwm</a:t>
                      </a:r>
                      <a:r>
                        <a:rPr lang="fr-FR" sz="4000" b="1" dirty="0">
                          <a:latin typeface="CS Avva Shenouda" panose="020B7200000000000000" pitchFamily="34" charset="0"/>
                        </a:rPr>
                        <a:t> `n`</a:t>
                      </a:r>
                      <a:r>
                        <a:rPr lang="fr-FR" sz="4000" b="1" dirty="0" err="1">
                          <a:latin typeface="CS Avva Shenouda" panose="020B7200000000000000" pitchFamily="34" charset="0"/>
                        </a:rPr>
                        <a:t>h;yf</a:t>
                      </a:r>
                      <a:r>
                        <a:rPr lang="fr-FR" sz="4000" b="1" dirty="0">
                          <a:latin typeface="CS Avva Shenouda" panose="020B7200000000000000" pitchFamily="34" charset="0"/>
                        </a:rPr>
                        <a:t> @</a:t>
                      </a:r>
                      <a:br>
                        <a:rPr lang="fr-FR" sz="4000" b="1" dirty="0">
                          <a:latin typeface="CS Avva Shenouda" panose="020B7200000000000000" pitchFamily="34" charset="0"/>
                        </a:rPr>
                      </a:br>
                      <a:r>
                        <a:rPr lang="fr-FR" sz="4000" b="1" dirty="0">
                          <a:latin typeface="CS Avva Shenouda" panose="020B7200000000000000" pitchFamily="34" charset="0"/>
                        </a:rPr>
                        <a:t>je `</a:t>
                      </a:r>
                      <a:r>
                        <a:rPr lang="fr-FR" sz="4000" b="1" dirty="0" err="1">
                          <a:latin typeface="CS Avva Shenouda" panose="020B7200000000000000" pitchFamily="34" charset="0"/>
                        </a:rPr>
                        <a:t>n;ok</a:t>
                      </a:r>
                      <a:r>
                        <a:rPr lang="fr-FR" sz="4000" b="1" dirty="0">
                          <a:latin typeface="CS Avva Shenouda" panose="020B7200000000000000" pitchFamily="34" charset="0"/>
                        </a:rPr>
                        <a:t> </a:t>
                      </a:r>
                      <a:r>
                        <a:rPr lang="fr-FR" sz="4000" b="1" dirty="0" err="1">
                          <a:latin typeface="CS Avva Shenouda" panose="020B7200000000000000" pitchFamily="34" charset="0"/>
                        </a:rPr>
                        <a:t>pe</a:t>
                      </a:r>
                      <a:r>
                        <a:rPr lang="fr-FR" sz="4000" b="1" dirty="0">
                          <a:latin typeface="CS Avva Shenouda" panose="020B7200000000000000" pitchFamily="34" charset="0"/>
                        </a:rPr>
                        <a:t> `</a:t>
                      </a:r>
                      <a:r>
                        <a:rPr lang="fr-FR" sz="4000" b="1" dirty="0" err="1">
                          <a:latin typeface="CS Avva Shenouda" panose="020B7200000000000000" pitchFamily="34" charset="0"/>
                        </a:rPr>
                        <a:t>vouyb</a:t>
                      </a:r>
                      <a:r>
                        <a:rPr lang="fr-FR" sz="4000" b="1" dirty="0">
                          <a:latin typeface="CS Avva Shenouda" panose="020B7200000000000000" pitchFamily="34" charset="0"/>
                        </a:rPr>
                        <a:t> sa `</a:t>
                      </a:r>
                      <a:r>
                        <a:rPr lang="fr-FR" sz="4000" b="1" dirty="0" err="1">
                          <a:latin typeface="CS Avva Shenouda" panose="020B7200000000000000" pitchFamily="34" charset="0"/>
                        </a:rPr>
                        <a:t>eneh</a:t>
                      </a:r>
                      <a:r>
                        <a:rPr lang="fr-FR" sz="4000" b="1" dirty="0">
                          <a:latin typeface="CS Avva Shenouda" panose="020B7200000000000000" pitchFamily="34" charset="0"/>
                        </a:rPr>
                        <a:t> @ kata `</a:t>
                      </a:r>
                      <a:r>
                        <a:rPr lang="fr-FR" sz="4000" b="1" dirty="0" err="1">
                          <a:latin typeface="CS Avva Shenouda" panose="020B7200000000000000" pitchFamily="34" charset="0"/>
                        </a:rPr>
                        <a:t>ttaxic</a:t>
                      </a:r>
                      <a:r>
                        <a:rPr lang="fr-FR" sz="4000" b="1" dirty="0">
                          <a:latin typeface="CS Avva Shenouda" panose="020B7200000000000000" pitchFamily="34" charset="0"/>
                        </a:rPr>
                        <a:t> `</a:t>
                      </a:r>
                      <a:r>
                        <a:rPr lang="fr-FR" sz="4000" b="1" dirty="0" err="1">
                          <a:latin typeface="CS Avva Shenouda" panose="020B7200000000000000" pitchFamily="34" charset="0"/>
                        </a:rPr>
                        <a:t>mMel,icedek</a:t>
                      </a:r>
                      <a:r>
                        <a:rPr lang="fr-FR" sz="4000" b="1" dirty="0">
                          <a:latin typeface="CS Avva Shenouda" panose="020B7200000000000000" pitchFamily="34" charset="0"/>
                        </a:rPr>
                        <a:t>. </a:t>
                      </a:r>
                    </a:p>
                  </a:txBody>
                  <a:tcPr marL="121920" marR="121920"/>
                </a:tc>
                <a:tc>
                  <a:txBody>
                    <a:bodyPr/>
                    <a:lstStyle/>
                    <a:p>
                      <a:pPr algn="just"/>
                      <a:r>
                        <a:rPr lang="fr-FR" sz="3600" b="1" kern="1200" baseline="0" dirty="0">
                          <a:solidFill>
                            <a:schemeClr val="tx1"/>
                          </a:solidFill>
                          <a:latin typeface="Book Antiqua" panose="02040602050305030304" pitchFamily="18" charset="0"/>
                          <a:ea typeface="+mn-ea"/>
                          <a:cs typeface="+mn-cs"/>
                        </a:rPr>
                        <a:t>Le Seigneur l’a juré et il ne se repentira pas que tu es prêtre éternellement selon le rite de </a:t>
                      </a:r>
                      <a:r>
                        <a:rPr lang="fr-FR" sz="3600" b="1" kern="1200" baseline="0">
                          <a:solidFill>
                            <a:schemeClr val="tx1"/>
                          </a:solidFill>
                          <a:latin typeface="Book Antiqua" panose="02040602050305030304" pitchFamily="18" charset="0"/>
                          <a:ea typeface="+mn-ea"/>
                          <a:cs typeface="+mn-cs"/>
                        </a:rPr>
                        <a:t>Melchisédech. Alléluia</a:t>
                      </a:r>
                      <a:r>
                        <a:rPr lang="fr-FR" sz="3600" b="1" kern="1200" baseline="0" dirty="0">
                          <a:solidFill>
                            <a:schemeClr val="tx1"/>
                          </a:solidFill>
                          <a:latin typeface="Book Antiqua" panose="02040602050305030304" pitchFamily="18" charset="0"/>
                          <a:ea typeface="+mn-ea"/>
                          <a:cs typeface="+mn-cs"/>
                        </a:rPr>
                        <a:t>. </a:t>
                      </a:r>
                    </a:p>
                  </a:txBody>
                  <a:tcPr marL="121920" marR="121920"/>
                </a:tc>
                <a:tc>
                  <a:txBody>
                    <a:bodyPr/>
                    <a:lstStyle/>
                    <a:p>
                      <a:pPr algn="just" rtl="1"/>
                      <a:r>
                        <a:rPr lang="ar-EG" sz="4000" b="1" i="0" u="none" strike="noStrike" kern="1200" baseline="0" dirty="0">
                          <a:solidFill>
                            <a:schemeClr val="tx1"/>
                          </a:solidFill>
                          <a:latin typeface="Book Antiqua" panose="02040602050305030304" pitchFamily="18" charset="0"/>
                          <a:ea typeface="+mn-ea"/>
                          <a:cs typeface="+mn-cs"/>
                        </a:rPr>
                        <a:t>أقسم الرب ولن يندم أنك أنت هو الكاهن إلى الأبد على طقس </a:t>
                      </a:r>
                      <a:r>
                        <a:rPr lang="ar-EG" sz="4000" b="1" i="0" u="none" strike="noStrike" kern="1200" baseline="0" dirty="0" err="1">
                          <a:solidFill>
                            <a:schemeClr val="tx1"/>
                          </a:solidFill>
                          <a:latin typeface="Book Antiqua" panose="02040602050305030304" pitchFamily="18" charset="0"/>
                          <a:ea typeface="+mn-ea"/>
                          <a:cs typeface="+mn-cs"/>
                        </a:rPr>
                        <a:t>ملشيصادق</a:t>
                      </a:r>
                      <a:r>
                        <a:rPr lang="fr-FR" sz="4000" b="1" i="0" u="none" strike="noStrike" kern="1200" baseline="0" dirty="0">
                          <a:solidFill>
                            <a:schemeClr val="tx1"/>
                          </a:solidFill>
                          <a:latin typeface="Book Antiqua" panose="02040602050305030304" pitchFamily="18" charset="0"/>
                          <a:ea typeface="+mn-ea"/>
                          <a:cs typeface="+mn-cs"/>
                        </a:rPr>
                        <a:t>. </a:t>
                      </a:r>
                      <a:endParaRPr lang="ar-EG" sz="4000" b="1" i="0" u="none" strike="noStrike" kern="1200" baseline="0" dirty="0">
                        <a:solidFill>
                          <a:schemeClr val="tx1"/>
                        </a:solidFill>
                        <a:latin typeface="Book Antiqua" panose="02040602050305030304" pitchFamily="18" charset="0"/>
                        <a:ea typeface="+mn-ea"/>
                        <a:cs typeface="+mn-cs"/>
                      </a:endParaRPr>
                    </a:p>
                    <a:p>
                      <a:pPr algn="just" rtl="1"/>
                      <a:r>
                        <a:rPr lang="ar-EG" sz="4000" b="1" i="0" u="none" strike="noStrike" kern="1200" baseline="0" dirty="0" err="1">
                          <a:solidFill>
                            <a:schemeClr val="tx1"/>
                          </a:solidFill>
                          <a:latin typeface="Book Antiqua" panose="02040602050305030304" pitchFamily="18" charset="0"/>
                          <a:ea typeface="+mn-ea"/>
                          <a:cs typeface="+mn-cs"/>
                        </a:rPr>
                        <a:t>هَلِّلُويَا</a:t>
                      </a:r>
                      <a:r>
                        <a:rPr lang="fr-FR" sz="4000" b="1" i="0" u="none" strike="noStrike" kern="1200" baseline="0" dirty="0">
                          <a:solidFill>
                            <a:schemeClr val="tx1"/>
                          </a:solidFill>
                          <a:latin typeface="Book Antiqua" panose="02040602050305030304" pitchFamily="18" charset="0"/>
                          <a:ea typeface="+mn-ea"/>
                          <a:cs typeface="+mn-cs"/>
                        </a:rPr>
                        <a:t>. </a:t>
                      </a:r>
                    </a:p>
                  </a:txBody>
                  <a:tcPr marL="121920" marR="121920"/>
                </a:tc>
                <a:extLst>
                  <a:ext uri="{0D108BD9-81ED-4DB2-BD59-A6C34878D82A}">
                    <a16:rowId xmlns:a16="http://schemas.microsoft.com/office/drawing/2014/main" val="3019116063"/>
                  </a:ext>
                </a:extLst>
              </a:tr>
            </a:tbl>
          </a:graphicData>
        </a:graphic>
      </p:graphicFrame>
    </p:spTree>
    <p:extLst>
      <p:ext uri="{BB962C8B-B14F-4D97-AF65-F5344CB8AC3E}">
        <p14:creationId xmlns:p14="http://schemas.microsoft.com/office/powerpoint/2010/main" val="131245048"/>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nvGraphicFramePr>
        <p:xfrm>
          <a:off x="427652" y="944880"/>
          <a:ext cx="11336695" cy="4968240"/>
        </p:xfrm>
        <a:graphic>
          <a:graphicData uri="http://schemas.openxmlformats.org/drawingml/2006/table">
            <a:tbl>
              <a:tblPr firstRow="1" bandRow="1">
                <a:tableStyleId>{2D5ABB26-0587-4C30-8999-92F81FD0307C}</a:tableStyleId>
              </a:tblPr>
              <a:tblGrid>
                <a:gridCol w="4164828">
                  <a:extLst>
                    <a:ext uri="{9D8B030D-6E8A-4147-A177-3AD203B41FA5}">
                      <a16:colId xmlns:a16="http://schemas.microsoft.com/office/drawing/2014/main" val="221178946"/>
                    </a:ext>
                  </a:extLst>
                </a:gridCol>
                <a:gridCol w="3859300">
                  <a:extLst>
                    <a:ext uri="{9D8B030D-6E8A-4147-A177-3AD203B41FA5}">
                      <a16:colId xmlns:a16="http://schemas.microsoft.com/office/drawing/2014/main" val="2585356122"/>
                    </a:ext>
                  </a:extLst>
                </a:gridCol>
                <a:gridCol w="3312567">
                  <a:extLst>
                    <a:ext uri="{9D8B030D-6E8A-4147-A177-3AD203B41FA5}">
                      <a16:colId xmlns:a16="http://schemas.microsoft.com/office/drawing/2014/main" val="4011658394"/>
                    </a:ext>
                  </a:extLst>
                </a:gridCol>
              </a:tblGrid>
              <a:tr h="4955417">
                <a:tc>
                  <a:txBody>
                    <a:bodyPr/>
                    <a:lstStyle/>
                    <a:p>
                      <a:pPr algn="just"/>
                      <a:r>
                        <a:rPr lang="fr-FR" sz="3200" b="1" dirty="0">
                          <a:latin typeface="CS Avva Shenouda" panose="020B7200000000000000" pitchFamily="34" charset="0"/>
                        </a:rPr>
                        <a:t>`P¡ </a:t>
                      </a:r>
                      <a:r>
                        <a:rPr lang="fr-FR" sz="3200" b="1" dirty="0" err="1">
                          <a:latin typeface="CS Avva Shenouda" panose="020B7200000000000000" pitchFamily="34" charset="0"/>
                        </a:rPr>
                        <a:t>caou`inam</a:t>
                      </a:r>
                      <a:r>
                        <a:rPr lang="fr-FR" sz="3200" b="1" dirty="0">
                          <a:latin typeface="CS Avva Shenouda" panose="020B7200000000000000" pitchFamily="34" charset="0"/>
                        </a:rPr>
                        <a:t> `</a:t>
                      </a:r>
                      <a:r>
                        <a:rPr lang="fr-FR" sz="3200" b="1" dirty="0" err="1">
                          <a:latin typeface="CS Avva Shenouda" panose="020B7200000000000000" pitchFamily="34" charset="0"/>
                        </a:rPr>
                        <a:t>mmok</a:t>
                      </a:r>
                      <a:r>
                        <a:rPr lang="fr-FR" sz="3200" b="1" dirty="0">
                          <a:latin typeface="CS Avva Shenouda" panose="020B7200000000000000" pitchFamily="34" charset="0"/>
                        </a:rPr>
                        <a:t> </a:t>
                      </a:r>
                      <a:r>
                        <a:rPr lang="fr-FR" sz="3200" b="1" dirty="0" err="1">
                          <a:latin typeface="CS Avva Shenouda" panose="020B7200000000000000" pitchFamily="34" charset="0"/>
                        </a:rPr>
                        <a:t>peniwt</a:t>
                      </a:r>
                      <a:r>
                        <a:rPr lang="fr-FR" sz="3200" b="1" dirty="0">
                          <a:latin typeface="CS Avva Shenouda" panose="020B7200000000000000" pitchFamily="34" charset="0"/>
                        </a:rPr>
                        <a:t> =e=;=u `</a:t>
                      </a:r>
                      <a:r>
                        <a:rPr lang="fr-FR" sz="3200" b="1" dirty="0" err="1">
                          <a:latin typeface="CS Avva Shenouda" panose="020B7200000000000000" pitchFamily="34" charset="0"/>
                        </a:rPr>
                        <a:t>mpatriar,yc</a:t>
                      </a:r>
                      <a:r>
                        <a:rPr lang="fr-FR" sz="3200" b="1" dirty="0">
                          <a:latin typeface="CS Avva Shenouda" panose="020B7200000000000000" pitchFamily="34" charset="0"/>
                        </a:rPr>
                        <a:t> @ papa </a:t>
                      </a:r>
                      <a:r>
                        <a:rPr lang="fr-FR" sz="3200" b="1" dirty="0" err="1">
                          <a:latin typeface="CS Avva Shenouda" panose="020B7200000000000000" pitchFamily="34" charset="0"/>
                        </a:rPr>
                        <a:t>abba</a:t>
                      </a:r>
                      <a:r>
                        <a:rPr lang="fr-FR" sz="3200" b="1" dirty="0">
                          <a:latin typeface="CS Avva Shenouda" panose="020B7200000000000000" pitchFamily="34" charset="0"/>
                        </a:rPr>
                        <a:t> (</a:t>
                      </a:r>
                      <a:r>
                        <a:rPr lang="fr-FR" sz="3200" b="1" dirty="0" err="1">
                          <a:latin typeface="CS Avva Shenouda" panose="020B7200000000000000" pitchFamily="34" charset="0"/>
                        </a:rPr>
                        <a:t>Tawadroc</a:t>
                      </a:r>
                      <a:r>
                        <a:rPr lang="fr-FR" sz="3200" b="1" dirty="0">
                          <a:latin typeface="CS Avva Shenouda" panose="020B7200000000000000" pitchFamily="34" charset="0"/>
                        </a:rPr>
                        <a:t> </a:t>
                      </a:r>
                      <a:r>
                        <a:rPr lang="fr-FR" sz="3200" b="1" dirty="0" err="1">
                          <a:latin typeface="CS Avva Shenouda" panose="020B7200000000000000" pitchFamily="34" charset="0"/>
                        </a:rPr>
                        <a:t>pimah</a:t>
                      </a:r>
                      <a:r>
                        <a:rPr lang="fr-FR" sz="3200" b="1" dirty="0">
                          <a:latin typeface="CS Avva Shenouda" panose="020B7200000000000000" pitchFamily="34" charset="0"/>
                        </a:rPr>
                        <a:t> `</a:t>
                      </a:r>
                      <a:r>
                        <a:rPr lang="fr-FR" sz="3200" b="1" dirty="0" err="1">
                          <a:latin typeface="CS Avva Shenouda" panose="020B7200000000000000" pitchFamily="34" charset="0"/>
                        </a:rPr>
                        <a:t>cnau</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nem </a:t>
                      </a:r>
                      <a:r>
                        <a:rPr lang="fr-FR" sz="3200" b="1" dirty="0" err="1">
                          <a:latin typeface="CS Avva Shenouda" panose="020B7200000000000000" pitchFamily="34" charset="0"/>
                        </a:rPr>
                        <a:t>peniwt</a:t>
                      </a:r>
                      <a:r>
                        <a:rPr lang="fr-FR" sz="3200" b="1" dirty="0">
                          <a:latin typeface="CS Avva Shenouda" panose="020B7200000000000000" pitchFamily="34" charset="0"/>
                        </a:rPr>
                        <a:t> `n`</a:t>
                      </a:r>
                      <a:r>
                        <a:rPr lang="fr-FR" sz="3200" b="1" dirty="0" err="1">
                          <a:latin typeface="CS Avva Shenouda" panose="020B7200000000000000" pitchFamily="34" charset="0"/>
                        </a:rPr>
                        <a:t>epickopoc</a:t>
                      </a:r>
                      <a:r>
                        <a:rPr lang="fr-FR" sz="3200" b="1" dirty="0">
                          <a:latin typeface="CS Avva Shenouda" panose="020B7200000000000000" pitchFamily="34" charset="0"/>
                        </a:rPr>
                        <a:t> </a:t>
                      </a:r>
                      <a:r>
                        <a:rPr lang="fr-FR" sz="3200" b="1" dirty="0" err="1">
                          <a:latin typeface="CS Avva Shenouda" panose="020B7200000000000000" pitchFamily="34" charset="0"/>
                        </a:rPr>
                        <a:t>abba</a:t>
                      </a:r>
                      <a:r>
                        <a:rPr lang="fr-FR" sz="3200" b="1" dirty="0">
                          <a:latin typeface="CS Avva Shenouda" panose="020B7200000000000000" pitchFamily="34" charset="0"/>
                        </a:rPr>
                        <a:t> (Mark) @</a:t>
                      </a:r>
                      <a:br>
                        <a:rPr lang="fr-FR" sz="3200" b="1" dirty="0">
                          <a:latin typeface="CS Avva Shenouda" panose="020B7200000000000000" pitchFamily="34" charset="0"/>
                        </a:rPr>
                      </a:br>
                      <a:r>
                        <a:rPr lang="fr-FR" sz="3200" b="1" dirty="0">
                          <a:latin typeface="CS Avva Shenouda" panose="020B7200000000000000" pitchFamily="34" charset="0"/>
                        </a:rPr>
                        <a:t>`P¡ </a:t>
                      </a:r>
                      <a:r>
                        <a:rPr lang="fr-FR" sz="3200" b="1" dirty="0" err="1">
                          <a:latin typeface="CS Avva Shenouda" panose="020B7200000000000000" pitchFamily="34" charset="0"/>
                        </a:rPr>
                        <a:t>ef`e`areh</a:t>
                      </a:r>
                      <a:r>
                        <a:rPr lang="fr-FR" sz="3200" b="1" dirty="0">
                          <a:latin typeface="CS Avva Shenouda" panose="020B7200000000000000" pitchFamily="34" charset="0"/>
                        </a:rPr>
                        <a:t> `</a:t>
                      </a:r>
                      <a:r>
                        <a:rPr lang="fr-FR" sz="3200" b="1" dirty="0" err="1">
                          <a:latin typeface="CS Avva Shenouda" panose="020B7200000000000000" pitchFamily="34" charset="0"/>
                        </a:rPr>
                        <a:t>epetenwnq</a:t>
                      </a:r>
                      <a:r>
                        <a:rPr lang="fr-FR" sz="32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est à ta droite notre père le patriarche le pape </a:t>
                      </a:r>
                      <a:r>
                        <a:rPr lang="fr-FR" sz="3200" b="1" kern="1200" baseline="0" dirty="0" err="1">
                          <a:solidFill>
                            <a:schemeClr val="tx1"/>
                          </a:solidFill>
                          <a:latin typeface="Book Antiqua" panose="02040602050305030304" pitchFamily="18" charset="0"/>
                          <a:ea typeface="+mn-ea"/>
                          <a:cs typeface="+mn-cs"/>
                        </a:rPr>
                        <a:t>abba</a:t>
                      </a:r>
                      <a:r>
                        <a:rPr lang="fr-FR" sz="3200" b="1" kern="1200" baseline="0" dirty="0">
                          <a:solidFill>
                            <a:schemeClr val="tx1"/>
                          </a:solidFill>
                          <a:latin typeface="Book Antiqua" panose="02040602050305030304" pitchFamily="18" charset="0"/>
                          <a:ea typeface="+mn-ea"/>
                          <a:cs typeface="+mn-cs"/>
                        </a:rPr>
                        <a:t> (Tawadros II) et notre père l’évêque </a:t>
                      </a:r>
                      <a:r>
                        <a:rPr lang="fr-FR" sz="3200" b="1" kern="1200" baseline="0" dirty="0" err="1">
                          <a:solidFill>
                            <a:schemeClr val="tx1"/>
                          </a:solidFill>
                          <a:latin typeface="Book Antiqua" panose="02040602050305030304" pitchFamily="18" charset="0"/>
                          <a:ea typeface="+mn-ea"/>
                          <a:cs typeface="+mn-cs"/>
                        </a:rPr>
                        <a:t>abba</a:t>
                      </a:r>
                      <a:r>
                        <a:rPr lang="fr-FR" sz="3200" b="1" kern="1200" baseline="0" dirty="0">
                          <a:solidFill>
                            <a:schemeClr val="tx1"/>
                          </a:solidFill>
                          <a:latin typeface="Book Antiqua" panose="02040602050305030304" pitchFamily="18" charset="0"/>
                          <a:ea typeface="+mn-ea"/>
                          <a:cs typeface="+mn-cs"/>
                        </a:rPr>
                        <a:t> (Marc), Que le seigneur préserve vos vies. </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الرب عن يمينك يا أبانا القديس البطريرك البابا المعظم الأنبا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err="1">
                          <a:solidFill>
                            <a:schemeClr val="tx1"/>
                          </a:solidFill>
                          <a:latin typeface="Book Antiqua" panose="02040602050305030304" pitchFamily="18" charset="0"/>
                          <a:ea typeface="+mn-ea"/>
                          <a:cs typeface="+mn-cs"/>
                        </a:rPr>
                        <a:t>تواضروس</a:t>
                      </a:r>
                      <a:r>
                        <a:rPr lang="ar-EG" sz="3600" b="1" i="0" u="none" strike="noStrike" kern="1200" baseline="0" dirty="0">
                          <a:solidFill>
                            <a:schemeClr val="tx1"/>
                          </a:solidFill>
                          <a:latin typeface="Book Antiqua" panose="02040602050305030304" pitchFamily="18" charset="0"/>
                          <a:ea typeface="+mn-ea"/>
                          <a:cs typeface="+mn-cs"/>
                        </a:rPr>
                        <a:t> الثاني</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وأبانا الأسقف 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مارك</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الرب يحفظ حياتكما. </a:t>
                      </a:r>
                    </a:p>
                  </a:txBody>
                  <a:tcPr marL="121920" marR="121920"/>
                </a:tc>
                <a:extLst>
                  <a:ext uri="{0D108BD9-81ED-4DB2-BD59-A6C34878D82A}">
                    <a16:rowId xmlns:a16="http://schemas.microsoft.com/office/drawing/2014/main" val="3019116063"/>
                  </a:ext>
                </a:extLst>
              </a:tr>
            </a:tbl>
          </a:graphicData>
        </a:graphic>
      </p:graphicFrame>
      <p:sp>
        <p:nvSpPr>
          <p:cNvPr id="3" name="Rectangle 2">
            <a:hlinkClick r:id="rId2" action="ppaction://hlinksldjump"/>
            <a:extLst>
              <a:ext uri="{FF2B5EF4-FFF2-40B4-BE49-F238E27FC236}">
                <a16:creationId xmlns:a16="http://schemas.microsoft.com/office/drawing/2014/main" id="{8D0D5CA4-48F6-3BD7-4820-D99F2D676439}"/>
              </a:ext>
            </a:extLst>
          </p:cNvPr>
          <p:cNvSpPr/>
          <p:nvPr/>
        </p:nvSpPr>
        <p:spPr>
          <a:xfrm>
            <a:off x="11178073"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702133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077140"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8128147" y="55720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967554776"/>
              </p:ext>
            </p:extLst>
          </p:nvPr>
        </p:nvGraphicFramePr>
        <p:xfrm>
          <a:off x="0" y="612810"/>
          <a:ext cx="12192000" cy="552253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00093288"/>
                    </a:ext>
                  </a:extLst>
                </a:gridCol>
                <a:gridCol w="4064000">
                  <a:extLst>
                    <a:ext uri="{9D8B030D-6E8A-4147-A177-3AD203B41FA5}">
                      <a16:colId xmlns:a16="http://schemas.microsoft.com/office/drawing/2014/main" val="4164998953"/>
                    </a:ext>
                  </a:extLst>
                </a:gridCol>
                <a:gridCol w="4064000">
                  <a:extLst>
                    <a:ext uri="{9D8B030D-6E8A-4147-A177-3AD203B41FA5}">
                      <a16:colId xmlns:a16="http://schemas.microsoft.com/office/drawing/2014/main" val="3812654652"/>
                    </a:ext>
                  </a:extLst>
                </a:gridCol>
              </a:tblGrid>
              <a:tr h="5513581">
                <a:tc>
                  <a:txBody>
                    <a:bodyPr/>
                    <a:lstStyle/>
                    <a:p>
                      <a:pPr algn="just">
                        <a:lnSpc>
                          <a:spcPct val="115000"/>
                        </a:lnSpc>
                        <a:spcAft>
                          <a:spcPts val="1200"/>
                        </a:spcAft>
                      </a:pP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ni`stekwou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nimet`alwc</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nyet,y</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ni`exoricti`a</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nie,malwci`a</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ny`etou`amoni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oumetbwk</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ecensasi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`P¡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aritou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nremhe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n;ok</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petbwl</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nnyetcwnh</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ettaho</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eratou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b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nny`etauraqtou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eqryi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helpic</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helpic</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bo`y;i`a</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bo`y;oc</a:t>
                      </a:r>
                      <a:endPar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3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Les détenus dans les prisons et les cachots souterrains, les exilés, les bannis et ceux qui sont maintenus dans une amère servitude, délivre-les, Seigneur, et aie pitié d’eux. </a:t>
                      </a:r>
                    </a:p>
                    <a:p>
                      <a:pPr algn="just">
                        <a:lnSpc>
                          <a:spcPct val="115000"/>
                        </a:lnSpc>
                        <a:spcAft>
                          <a:spcPts val="1200"/>
                        </a:spcAft>
                      </a:pPr>
                      <a:r>
                        <a:rPr lang="fr-FR" sz="23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c’est Toi qui délies ceux qui sont enchaînés, et relèves ceux qui sont tombés</a:t>
                      </a:r>
                    </a:p>
                    <a:p>
                      <a:pPr algn="just">
                        <a:lnSpc>
                          <a:spcPct val="115000"/>
                        </a:lnSpc>
                        <a:spcAft>
                          <a:spcPts val="1200"/>
                        </a:spcAft>
                      </a:pPr>
                      <a:r>
                        <a:rPr lang="fr-FR" sz="23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Tu es l’espoir de ceux qui n’ont plus d’espérance, le secours de ceux qui n’ont plus d’assistance.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الذين في السجون أو المطابق أو الذين في النفي أو السبي أو المقبوض عليهم في عبودية مرة </a:t>
                      </a:r>
                      <a:r>
                        <a:rPr lang="ar-SA"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يارب</a:t>
                      </a: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a:t>
                      </a:r>
                      <a:r>
                        <a:rPr lang="ar-SA"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إعتقهم</a:t>
                      </a: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جميعاً </a:t>
                      </a:r>
                      <a:r>
                        <a:rPr lang="ar-SA"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وإرحمهم</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لأنك أنت الذي تحل المربوطين و تقيم الساقطين</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والذين أبطأوا مطروحين في الأمراض أقمهم وعزهم</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رجاء من ليس له رجاء، معين من ليس له معين</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939214156"/>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7CFB0-F4C8-0B61-9AEC-4D68BE465008}"/>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326536A8-2435-A1B5-A7C3-50F98CC463A8}"/>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99221126"/>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83">
            <a:extLst>
              <a:ext uri="{FF2B5EF4-FFF2-40B4-BE49-F238E27FC236}">
                <a16:creationId xmlns:a16="http://schemas.microsoft.com/office/drawing/2014/main" id="{6CED16F4-A886-50E5-CA86-EF62D9D65645}"/>
              </a:ext>
            </a:extLst>
          </p:cNvPr>
          <p:cNvGraphicFramePr>
            <a:graphicFrameLocks noGrp="1"/>
          </p:cNvGraphicFramePr>
          <p:nvPr/>
        </p:nvGraphicFramePr>
        <p:xfrm>
          <a:off x="426000" y="531000"/>
          <a:ext cx="11340000" cy="5796000"/>
        </p:xfrm>
        <a:graphic>
          <a:graphicData uri="http://schemas.openxmlformats.org/drawingml/2006/table">
            <a:tbl>
              <a:tblPr/>
              <a:tblGrid>
                <a:gridCol w="4302757">
                  <a:extLst>
                    <a:ext uri="{9D8B030D-6E8A-4147-A177-3AD203B41FA5}">
                      <a16:colId xmlns:a16="http://schemas.microsoft.com/office/drawing/2014/main" val="20000"/>
                    </a:ext>
                  </a:extLst>
                </a:gridCol>
                <a:gridCol w="3860432">
                  <a:extLst>
                    <a:ext uri="{9D8B030D-6E8A-4147-A177-3AD203B41FA5}">
                      <a16:colId xmlns:a16="http://schemas.microsoft.com/office/drawing/2014/main" val="20001"/>
                    </a:ext>
                  </a:extLst>
                </a:gridCol>
                <a:gridCol w="317681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a:ln>
                            <a:noFill/>
                          </a:ln>
                          <a:solidFill>
                            <a:srgbClr val="000000"/>
                          </a:solidFill>
                          <a:effectLst/>
                          <a:latin typeface="Avva_Marcos" panose="04020500000000000000" pitchFamily="82" charset="0"/>
                          <a:cs typeface="Arial" charset="0"/>
                        </a:rPr>
                        <a:t>P</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i`hmot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gar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mpen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I=y=c P=,=c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ef`eswpi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pek`agion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`pneuma @ pa¡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niwt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ettai`yout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nar,y`ereuc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papa abba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Tawadroc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Que la grâce de notre Seigneur Jésus-Christ, soit avec ton esprit pure, ô mon seigneur le père honoré, archiprêtre pape </a:t>
                      </a:r>
                      <a:r>
                        <a:rPr kumimoji="0" lang="fr-CA" sz="3700" b="1" i="0" u="none" strike="noStrike" cap="none" normalizeH="0" baseline="0" dirty="0" err="1">
                          <a:ln>
                            <a:noFill/>
                          </a:ln>
                          <a:solidFill>
                            <a:srgbClr val="000000"/>
                          </a:solidFill>
                          <a:effectLst/>
                          <a:latin typeface="Book Antiqua" panose="02040602050305030304" pitchFamily="18" charset="0"/>
                          <a:cs typeface="Arial" charset="0"/>
                        </a:rPr>
                        <a:t>abba</a:t>
                      </a: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 </a:t>
                      </a:r>
                      <a:r>
                        <a:rPr kumimoji="0" lang="fr-CA" sz="3700" b="1" i="0" u="none" strike="noStrike" cap="none" normalizeH="0" baseline="0" dirty="0" err="1">
                          <a:ln>
                            <a:noFill/>
                          </a:ln>
                          <a:solidFill>
                            <a:srgbClr val="000000"/>
                          </a:solidFill>
                          <a:effectLst/>
                          <a:latin typeface="Book Antiqua" panose="02040602050305030304" pitchFamily="18" charset="0"/>
                          <a:cs typeface="Arial" charset="0"/>
                        </a:rPr>
                        <a:t>Tawadros</a:t>
                      </a: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7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1" i="0" u="none" strike="noStrike" cap="none" normalizeH="0" baseline="0" dirty="0">
                          <a:ln>
                            <a:noFill/>
                          </a:ln>
                          <a:solidFill>
                            <a:srgbClr val="000000"/>
                          </a:solidFill>
                          <a:effectLst/>
                          <a:latin typeface="Book Antiqua" panose="02040602050305030304" pitchFamily="18" charset="0"/>
                          <a:cs typeface="Arial" charset="0"/>
                        </a:rPr>
                        <a:t>نِعْمَةُ رَبِّنَا يَسُوعَ الْمَسِيحِ، تَكُونُ مَعَ رُوحِكَ الطَّاهِرَةِ، يَا سَيِّدِي الْأَبُ الْمُكَرَّمُ، رَئِيسَ الْكَهَنَةِ الْبَابَا أَنْبَا </a:t>
                      </a:r>
                      <a:r>
                        <a:rPr kumimoji="0" lang="ar-SA" sz="4300" b="1" i="0" u="none" strike="noStrike" cap="none" normalizeH="0" baseline="0" dirty="0" err="1">
                          <a:ln>
                            <a:noFill/>
                          </a:ln>
                          <a:solidFill>
                            <a:srgbClr val="000000"/>
                          </a:solidFill>
                          <a:effectLst/>
                          <a:latin typeface="Book Antiqua" panose="02040602050305030304" pitchFamily="18" charset="0"/>
                          <a:cs typeface="Arial" charset="0"/>
                        </a:rPr>
                        <a:t>تَوَاضْرُوسَ</a:t>
                      </a:r>
                      <a:r>
                        <a:rPr kumimoji="0" lang="ar-SA" sz="43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 name="Tableau 3">
            <a:extLst>
              <a:ext uri="{FF2B5EF4-FFF2-40B4-BE49-F238E27FC236}">
                <a16:creationId xmlns:a16="http://schemas.microsoft.com/office/drawing/2014/main" id="{726E2FCE-F441-ABAF-2741-7A0B922E9823}"/>
              </a:ext>
            </a:extLst>
          </p:cNvPr>
          <p:cNvGraphicFramePr>
            <a:graphicFrameLocks noGrp="1"/>
          </p:cNvGraphicFramePr>
          <p:nvPr/>
        </p:nvGraphicFramePr>
        <p:xfrm>
          <a:off x="2837544" y="0"/>
          <a:ext cx="6516912" cy="540000"/>
        </p:xfrm>
        <a:graphic>
          <a:graphicData uri="http://schemas.openxmlformats.org/drawingml/2006/table">
            <a:tbl>
              <a:tblPr/>
              <a:tblGrid>
                <a:gridCol w="6516912">
                  <a:extLst>
                    <a:ext uri="{9D8B030D-6E8A-4147-A177-3AD203B41FA5}">
                      <a16:colId xmlns:a16="http://schemas.microsoft.com/office/drawing/2014/main" val="1044071681"/>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vva_Marcos" panose="04020500000000000000" pitchFamily="82" charset="0"/>
                          <a:ea typeface="+mn-ea"/>
                          <a:cs typeface="Arial" charset="0"/>
                        </a:rPr>
                        <a:t>P</a:t>
                      </a:r>
                      <a:r>
                        <a:rPr kumimoji="0" lang="en-US" sz="2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i`hmot gar</a:t>
                      </a:r>
                      <a:endParaRPr kumimoji="0" lang="en-CA" sz="2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mn-cs"/>
                      </a:endParaRPr>
                    </a:p>
                  </a:txBody>
                  <a:tcPr anchor="b">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3019692"/>
                  </a:ext>
                </a:extLst>
              </a:tr>
            </a:tbl>
          </a:graphicData>
        </a:graphic>
      </p:graphicFrame>
    </p:spTree>
    <p:extLst>
      <p:ext uri="{BB962C8B-B14F-4D97-AF65-F5344CB8AC3E}">
        <p14:creationId xmlns:p14="http://schemas.microsoft.com/office/powerpoint/2010/main" val="2553146215"/>
      </p:ext>
    </p:extLst>
  </p:cSld>
  <p:clrMapOvr>
    <a:masterClrMapping/>
  </p:clrMapOvr>
  <p:transition/>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FDBBC58D-E931-E13A-519B-BB8718255E0E}"/>
              </a:ext>
            </a:extLst>
          </p:cNvPr>
          <p:cNvSpPr/>
          <p:nvPr/>
        </p:nvSpPr>
        <p:spPr>
          <a:xfrm>
            <a:off x="11178073"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graphicFrame>
        <p:nvGraphicFramePr>
          <p:cNvPr id="4" name="Group 83">
            <a:extLst>
              <a:ext uri="{FF2B5EF4-FFF2-40B4-BE49-F238E27FC236}">
                <a16:creationId xmlns:a16="http://schemas.microsoft.com/office/drawing/2014/main" id="{B311E13C-243B-978D-B0F7-D5F461D5BA7A}"/>
              </a:ext>
            </a:extLst>
          </p:cNvPr>
          <p:cNvGraphicFramePr>
            <a:graphicFrameLocks noGrp="1"/>
          </p:cNvGraphicFramePr>
          <p:nvPr/>
        </p:nvGraphicFramePr>
        <p:xfrm>
          <a:off x="426000" y="531000"/>
          <a:ext cx="11340000" cy="5796000"/>
        </p:xfrm>
        <a:graphic>
          <a:graphicData uri="http://schemas.openxmlformats.org/drawingml/2006/table">
            <a:tbl>
              <a:tblPr/>
              <a:tblGrid>
                <a:gridCol w="4228471">
                  <a:extLst>
                    <a:ext uri="{9D8B030D-6E8A-4147-A177-3AD203B41FA5}">
                      <a16:colId xmlns:a16="http://schemas.microsoft.com/office/drawing/2014/main" val="20000"/>
                    </a:ext>
                  </a:extLst>
                </a:gridCol>
                <a:gridCol w="3940178">
                  <a:extLst>
                    <a:ext uri="{9D8B030D-6E8A-4147-A177-3AD203B41FA5}">
                      <a16:colId xmlns:a16="http://schemas.microsoft.com/office/drawing/2014/main" val="20001"/>
                    </a:ext>
                  </a:extLst>
                </a:gridCol>
                <a:gridCol w="317135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peniwt</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n`epickopoc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abba Mark. Mare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pi`klyroc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pilaoc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tyrf</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oujai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je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amyn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ec`eswpi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4000" b="1" i="0" u="none" strike="noStrike" cap="none" normalizeH="0" baseline="0" dirty="0">
                          <a:ln>
                            <a:noFill/>
                          </a:ln>
                          <a:solidFill>
                            <a:srgbClr val="000000"/>
                          </a:solidFill>
                          <a:effectLst/>
                          <a:latin typeface="Book Antiqua" panose="02040602050305030304" pitchFamily="18" charset="0"/>
                          <a:cs typeface="Arial" charset="0"/>
                        </a:rPr>
                        <a:t>et notre père l'évêque </a:t>
                      </a:r>
                      <a:r>
                        <a:rPr kumimoji="0" lang="fr-FR" sz="4000" b="1" i="0" u="none" strike="noStrike" cap="none" normalizeH="0" baseline="0" dirty="0" err="1">
                          <a:ln>
                            <a:noFill/>
                          </a:ln>
                          <a:solidFill>
                            <a:srgbClr val="000000"/>
                          </a:solidFill>
                          <a:effectLst/>
                          <a:latin typeface="Book Antiqua" panose="02040602050305030304" pitchFamily="18" charset="0"/>
                          <a:cs typeface="Arial" charset="0"/>
                        </a:rPr>
                        <a:t>abba</a:t>
                      </a:r>
                      <a:r>
                        <a:rPr kumimoji="0" lang="fr-FR" sz="4000" b="1" i="0" u="none" strike="noStrike" cap="none" normalizeH="0" baseline="0" dirty="0">
                          <a:ln>
                            <a:noFill/>
                          </a:ln>
                          <a:solidFill>
                            <a:srgbClr val="000000"/>
                          </a:solidFill>
                          <a:effectLst/>
                          <a:latin typeface="Book Antiqua" panose="02040602050305030304" pitchFamily="18" charset="0"/>
                          <a:cs typeface="Arial" charset="0"/>
                        </a:rPr>
                        <a:t> Marc. </a:t>
                      </a:r>
                      <a:r>
                        <a:rPr kumimoji="0" lang="fr-CA" sz="4000" b="1" i="0" u="none" strike="noStrike" cap="none" normalizeH="0" baseline="0" dirty="0">
                          <a:ln>
                            <a:noFill/>
                          </a:ln>
                          <a:solidFill>
                            <a:srgbClr val="000000"/>
                          </a:solidFill>
                          <a:effectLst/>
                          <a:latin typeface="Book Antiqua" panose="02040602050305030304" pitchFamily="18" charset="0"/>
                          <a:cs typeface="Arial" charset="0"/>
                        </a:rPr>
                        <a:t>Soit le clergé et toute la congrégation sont pardonnés par le Seigneur, amen, ainsi soit-il.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1" i="0" u="none" strike="noStrike" cap="none" normalizeH="0" baseline="0" dirty="0">
                          <a:ln>
                            <a:noFill/>
                          </a:ln>
                          <a:solidFill>
                            <a:srgbClr val="000000"/>
                          </a:solidFill>
                          <a:effectLst/>
                          <a:latin typeface="Book Antiqua" panose="02040602050305030304" pitchFamily="18" charset="0"/>
                          <a:cs typeface="Arial" charset="0"/>
                        </a:rPr>
                        <a:t>وَأَبَانَا الْأُسْقُفُ أَنْبَا مَارْكُ. فَلْيَكُنِ الْإِكْلِيرُوسُ وَكُلُّ الشَّعْبِ مُعَافين فِي الرَّبِّ، آمِينَ، يَكُونُ. </a:t>
                      </a:r>
                      <a:endParaRPr kumimoji="0" lang="en-US" sz="44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17659632"/>
      </p:ext>
    </p:extLst>
  </p:cSld>
  <p:clrMapOvr>
    <a:masterClrMapping/>
  </p:clrMapOvr>
  <p:transition/>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6CE9F-1847-3224-96C9-7D759266F441}"/>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64EC97E5-9CDB-C7CF-D1B5-04DE0202967E}"/>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3599738529"/>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nvGraphicFramePr>
        <p:xfrm>
          <a:off x="401216" y="845456"/>
          <a:ext cx="11355355" cy="5455920"/>
        </p:xfrm>
        <a:graphic>
          <a:graphicData uri="http://schemas.openxmlformats.org/drawingml/2006/table">
            <a:tbl>
              <a:tblPr firstRow="1" bandRow="1">
                <a:tableStyleId>{2D5ABB26-0587-4C30-8999-92F81FD0307C}</a:tableStyleId>
              </a:tblPr>
              <a:tblGrid>
                <a:gridCol w="4447514">
                  <a:extLst>
                    <a:ext uri="{9D8B030D-6E8A-4147-A177-3AD203B41FA5}">
                      <a16:colId xmlns:a16="http://schemas.microsoft.com/office/drawing/2014/main" val="20000"/>
                    </a:ext>
                  </a:extLst>
                </a:gridCol>
                <a:gridCol w="3785118">
                  <a:extLst>
                    <a:ext uri="{9D8B030D-6E8A-4147-A177-3AD203B41FA5}">
                      <a16:colId xmlns:a16="http://schemas.microsoft.com/office/drawing/2014/main" val="20001"/>
                    </a:ext>
                  </a:extLst>
                </a:gridCol>
                <a:gridCol w="3122723">
                  <a:extLst>
                    <a:ext uri="{9D8B030D-6E8A-4147-A177-3AD203B41FA5}">
                      <a16:colId xmlns:a16="http://schemas.microsoft.com/office/drawing/2014/main" val="2127410635"/>
                    </a:ext>
                  </a:extLst>
                </a:gridCol>
              </a:tblGrid>
              <a:tr h="4734250">
                <a:tc>
                  <a:txBody>
                    <a:bodyPr/>
                    <a:lstStyle/>
                    <a:p>
                      <a:pPr algn="just"/>
                      <a:r>
                        <a:rPr lang="fr-FR" sz="3200" b="1" dirty="0" err="1">
                          <a:latin typeface="CS Avva Shenouda" panose="020B7200000000000000" pitchFamily="34" charset="0"/>
                        </a:rPr>
                        <a:t>Marou</a:t>
                      </a:r>
                      <a:r>
                        <a:rPr lang="fr-FR" sz="3200" b="1" dirty="0">
                          <a:latin typeface="CS Avva Shenouda" panose="020B7200000000000000" pitchFamily="34" charset="0"/>
                        </a:rPr>
                        <a:t>[</a:t>
                      </a:r>
                      <a:r>
                        <a:rPr lang="fr-FR" sz="3200" b="1" dirty="0" err="1">
                          <a:latin typeface="CS Avva Shenouda" panose="020B7200000000000000" pitchFamily="34" charset="0"/>
                        </a:rPr>
                        <a:t>acf</a:t>
                      </a:r>
                      <a:r>
                        <a:rPr lang="fr-FR" sz="3200" b="1" dirty="0">
                          <a:latin typeface="CS Avva Shenouda" panose="020B7200000000000000" pitchFamily="34" charset="0"/>
                        </a:rPr>
                        <a:t> </a:t>
                      </a:r>
                      <a:r>
                        <a:rPr lang="fr-FR" sz="3200" b="1" dirty="0" err="1">
                          <a:latin typeface="CS Avva Shenouda" panose="020B7200000000000000" pitchFamily="34" charset="0"/>
                        </a:rPr>
                        <a:t>qen</a:t>
                      </a:r>
                      <a:r>
                        <a:rPr lang="fr-FR" sz="3200" b="1" dirty="0">
                          <a:latin typeface="CS Avva Shenouda" panose="020B7200000000000000" pitchFamily="34" charset="0"/>
                        </a:rPr>
                        <a:t> `</a:t>
                      </a:r>
                      <a:r>
                        <a:rPr lang="fr-FR" sz="3200" b="1" dirty="0" err="1">
                          <a:latin typeface="CS Avva Shenouda" panose="020B7200000000000000" pitchFamily="34" charset="0"/>
                        </a:rPr>
                        <a:t>tek`klyci`a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peflaoc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marou`cmou</a:t>
                      </a:r>
                      <a:r>
                        <a:rPr lang="fr-FR" sz="3200" b="1" dirty="0">
                          <a:latin typeface="CS Avva Shenouda" panose="020B7200000000000000" pitchFamily="34" charset="0"/>
                        </a:rPr>
                        <a:t> `</a:t>
                      </a:r>
                      <a:r>
                        <a:rPr lang="fr-FR" sz="3200" b="1" dirty="0" err="1">
                          <a:latin typeface="CS Avva Shenouda" panose="020B7200000000000000" pitchFamily="34" charset="0"/>
                        </a:rPr>
                        <a:t>erof</a:t>
                      </a:r>
                      <a:r>
                        <a:rPr lang="fr-FR" sz="3200" b="1" dirty="0">
                          <a:latin typeface="CS Avva Shenouda" panose="020B7200000000000000" pitchFamily="34" charset="0"/>
                        </a:rPr>
                        <a:t> hi `</a:t>
                      </a:r>
                      <a:r>
                        <a:rPr lang="fr-FR" sz="3200" b="1" dirty="0" err="1">
                          <a:latin typeface="CS Avva Shenouda" panose="020B7200000000000000" pitchFamily="34" charset="0"/>
                        </a:rPr>
                        <a:t>tka;edra</a:t>
                      </a:r>
                      <a:r>
                        <a:rPr lang="fr-FR" sz="3200" b="1" dirty="0">
                          <a:latin typeface="CS Avva Shenouda" panose="020B7200000000000000" pitchFamily="34" charset="0"/>
                        </a:rPr>
                        <a:t> `</a:t>
                      </a:r>
                      <a:r>
                        <a:rPr lang="fr-FR" sz="3200" b="1" dirty="0" err="1">
                          <a:latin typeface="CS Avva Shenouda" panose="020B7200000000000000" pitchFamily="34" charset="0"/>
                        </a:rPr>
                        <a:t>nte</a:t>
                      </a:r>
                      <a:r>
                        <a:rPr lang="fr-FR" sz="3200" b="1" dirty="0">
                          <a:latin typeface="CS Avva Shenouda" panose="020B7200000000000000" pitchFamily="34" charset="0"/>
                        </a:rPr>
                        <a:t> </a:t>
                      </a:r>
                      <a:r>
                        <a:rPr lang="fr-FR" sz="3200" b="1" dirty="0" err="1">
                          <a:latin typeface="CS Avva Shenouda" panose="020B7200000000000000" pitchFamily="34" charset="0"/>
                        </a:rPr>
                        <a:t>ni`precbuteroc</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je </a:t>
                      </a:r>
                      <a:r>
                        <a:rPr lang="fr-FR" sz="3200" b="1" dirty="0" err="1">
                          <a:latin typeface="CS Avva Shenouda" panose="020B7200000000000000" pitchFamily="34" charset="0"/>
                        </a:rPr>
                        <a:t>af,w</a:t>
                      </a:r>
                      <a:r>
                        <a:rPr lang="fr-FR" sz="3200" b="1" dirty="0">
                          <a:latin typeface="CS Avva Shenouda" panose="020B7200000000000000" pitchFamily="34" charset="0"/>
                        </a:rPr>
                        <a:t> `</a:t>
                      </a:r>
                      <a:r>
                        <a:rPr lang="fr-FR" sz="3200" b="1" dirty="0" err="1">
                          <a:latin typeface="CS Avva Shenouda" panose="020B7200000000000000" pitchFamily="34" charset="0"/>
                        </a:rPr>
                        <a:t>noumetiwt</a:t>
                      </a:r>
                      <a:r>
                        <a:rPr lang="fr-FR" sz="3200" b="1" dirty="0">
                          <a:latin typeface="CS Avva Shenouda" panose="020B7200000000000000" pitchFamily="34" charset="0"/>
                        </a:rPr>
                        <a:t> `m`</a:t>
                      </a:r>
                      <a:r>
                        <a:rPr lang="fr-FR" sz="3200" b="1" dirty="0" err="1">
                          <a:latin typeface="CS Avva Shenouda" panose="020B7200000000000000" pitchFamily="34" charset="0"/>
                        </a:rPr>
                        <a:t>vry</a:t>
                      </a:r>
                      <a:r>
                        <a:rPr lang="fr-FR" sz="3200" b="1" dirty="0">
                          <a:latin typeface="CS Avva Shenouda" panose="020B7200000000000000" pitchFamily="34" charset="0"/>
                        </a:rPr>
                        <a:t>] `</a:t>
                      </a:r>
                      <a:r>
                        <a:rPr lang="fr-FR" sz="3200" b="1" dirty="0" err="1">
                          <a:latin typeface="CS Avva Shenouda" panose="020B7200000000000000" pitchFamily="34" charset="0"/>
                        </a:rPr>
                        <a:t>nhan`ecwou</a:t>
                      </a:r>
                      <a:r>
                        <a:rPr lang="fr-FR" sz="3200" b="1" dirty="0">
                          <a:latin typeface="CS Avva Shenouda" panose="020B7200000000000000" pitchFamily="34" charset="0"/>
                        </a:rPr>
                        <a:t> @ </a:t>
                      </a:r>
                      <a:r>
                        <a:rPr lang="fr-FR" sz="3200" b="1" dirty="0" err="1">
                          <a:latin typeface="CS Avva Shenouda" panose="020B7200000000000000" pitchFamily="34" charset="0"/>
                        </a:rPr>
                        <a:t>eu`enau</a:t>
                      </a:r>
                      <a:r>
                        <a:rPr lang="fr-FR" sz="3200" b="1" dirty="0">
                          <a:latin typeface="CS Avva Shenouda" panose="020B7200000000000000" pitchFamily="34" charset="0"/>
                        </a:rPr>
                        <a:t> `</a:t>
                      </a:r>
                      <a:r>
                        <a:rPr lang="fr-FR" sz="3200" b="1" dirty="0" err="1">
                          <a:latin typeface="CS Avva Shenouda" panose="020B7200000000000000" pitchFamily="34" charset="0"/>
                        </a:rPr>
                        <a:t>nje</a:t>
                      </a:r>
                      <a:r>
                        <a:rPr lang="fr-FR" sz="3200" b="1" dirty="0">
                          <a:latin typeface="CS Avva Shenouda" panose="020B7200000000000000" pitchFamily="34" charset="0"/>
                        </a:rPr>
                        <a:t> </a:t>
                      </a:r>
                      <a:r>
                        <a:rPr lang="fr-FR" sz="3200" b="1" dirty="0" err="1">
                          <a:latin typeface="CS Avva Shenouda" panose="020B7200000000000000" pitchFamily="34" charset="0"/>
                        </a:rPr>
                        <a:t>nyetcoutwn</a:t>
                      </a:r>
                      <a:r>
                        <a:rPr lang="fr-FR" sz="3200" b="1" dirty="0">
                          <a:latin typeface="CS Avva Shenouda" panose="020B7200000000000000" pitchFamily="34" charset="0"/>
                        </a:rPr>
                        <a:t> </a:t>
                      </a:r>
                      <a:r>
                        <a:rPr lang="fr-FR" sz="3200" b="1" dirty="0" err="1">
                          <a:latin typeface="CS Avva Shenouda" panose="020B7200000000000000" pitchFamily="34" charset="0"/>
                        </a:rPr>
                        <a:t>ouoh</a:t>
                      </a:r>
                      <a:r>
                        <a:rPr lang="fr-FR" sz="3200" b="1" dirty="0">
                          <a:latin typeface="CS Avva Shenouda" panose="020B7200000000000000" pitchFamily="34" charset="0"/>
                        </a:rPr>
                        <a:t> </a:t>
                      </a:r>
                      <a:r>
                        <a:rPr lang="fr-FR" sz="3200" b="1" dirty="0" err="1">
                          <a:latin typeface="CS Avva Shenouda" panose="020B7200000000000000" pitchFamily="34" charset="0"/>
                        </a:rPr>
                        <a:t>eu`eounof</a:t>
                      </a:r>
                      <a:r>
                        <a:rPr lang="fr-FR" sz="32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Qu’il l’élève sur son peuple et qu’il le bénisse sur des anciens</a:t>
                      </a:r>
                      <a:r>
                        <a:rPr lang="fr-FR" sz="3200" b="1" i="1" kern="1200" baseline="0" dirty="0">
                          <a:solidFill>
                            <a:schemeClr val="tx1"/>
                          </a:solidFill>
                          <a:latin typeface="Book Antiqua" panose="02040602050305030304" pitchFamily="18" charset="0"/>
                          <a:ea typeface="+mn-ea"/>
                          <a:cs typeface="+mn-cs"/>
                        </a:rPr>
                        <a:t> </a:t>
                      </a:r>
                      <a:r>
                        <a:rPr lang="fr-FR" sz="3200" b="1" kern="1200" baseline="0" dirty="0">
                          <a:solidFill>
                            <a:schemeClr val="tx1"/>
                          </a:solidFill>
                          <a:latin typeface="Book Antiqua" panose="02040602050305030304" pitchFamily="18" charset="0"/>
                          <a:ea typeface="+mn-ea"/>
                          <a:cs typeface="+mn-cs"/>
                        </a:rPr>
                        <a:t>car il a rendu la parenté comme les </a:t>
                      </a:r>
                      <a:r>
                        <a:rPr lang="fr-FR" sz="3200" b="1" kern="1200" baseline="0">
                          <a:solidFill>
                            <a:schemeClr val="tx1"/>
                          </a:solidFill>
                          <a:latin typeface="Book Antiqua" panose="02040602050305030304" pitchFamily="18" charset="0"/>
                          <a:ea typeface="+mn-ea"/>
                          <a:cs typeface="+mn-cs"/>
                        </a:rPr>
                        <a:t>pâturages. Les </a:t>
                      </a:r>
                      <a:r>
                        <a:rPr lang="fr-FR" sz="3200" b="1" kern="1200" baseline="0" dirty="0">
                          <a:solidFill>
                            <a:schemeClr val="tx1"/>
                          </a:solidFill>
                          <a:latin typeface="Book Antiqua" panose="02040602050305030304" pitchFamily="18" charset="0"/>
                          <a:ea typeface="+mn-ea"/>
                          <a:cs typeface="+mn-cs"/>
                        </a:rPr>
                        <a:t>hommes droits voient cela, et s’en réjouissent. </a:t>
                      </a:r>
                      <a:endParaRPr lang="fr-FR" sz="3200" b="1" dirty="0">
                        <a:latin typeface="Book Antiqua" panose="02040602050305030304" pitchFamily="18" charset="0"/>
                      </a:endParaRP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فليرفعوه في كنيسة شعبه وليباركوه على منابر الشيوخ لأنه</a:t>
                      </a:r>
                    </a:p>
                    <a:p>
                      <a:pPr algn="just" rtl="1"/>
                      <a:r>
                        <a:rPr lang="ar-EG" sz="3600" b="1" i="0" u="none" strike="noStrike" kern="1200" baseline="0" dirty="0">
                          <a:solidFill>
                            <a:schemeClr val="tx1"/>
                          </a:solidFill>
                          <a:latin typeface="Book Antiqua" panose="02040602050305030304" pitchFamily="18" charset="0"/>
                          <a:ea typeface="+mn-ea"/>
                          <a:cs typeface="+mn-cs"/>
                        </a:rPr>
                        <a:t>جعل أبوة مثل الخراف. يُبصِرُ المستقيمون ويفرحون</a:t>
                      </a:r>
                      <a:r>
                        <a:rPr lang="fr-FR" sz="3600" b="1" i="0" u="none" strike="noStrike" kern="1200" baseline="0" dirty="0">
                          <a:solidFill>
                            <a:schemeClr val="tx1"/>
                          </a:solidFill>
                          <a:latin typeface="Book Antiqua" panose="02040602050305030304" pitchFamily="18" charset="0"/>
                          <a:ea typeface="+mn-ea"/>
                          <a:cs typeface="+mn-cs"/>
                        </a:rPr>
                        <a:t>. </a:t>
                      </a:r>
                      <a:endParaRPr lang="ar-EG" sz="3600" b="1" i="0" u="none" strike="noStrike" kern="1200" baseline="0" dirty="0">
                        <a:solidFill>
                          <a:schemeClr val="tx1"/>
                        </a:solidFill>
                        <a:latin typeface="Book Antiqua" panose="02040602050305030304" pitchFamily="18" charset="0"/>
                        <a:ea typeface="+mn-ea"/>
                        <a:cs typeface="+mn-cs"/>
                      </a:endParaRPr>
                    </a:p>
                  </a:txBody>
                  <a:tcPr marL="121920" marR="12192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26570503"/>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nvGraphicFramePr>
        <p:xfrm>
          <a:off x="418322" y="683174"/>
          <a:ext cx="11355355" cy="4877872"/>
        </p:xfrm>
        <a:graphic>
          <a:graphicData uri="http://schemas.openxmlformats.org/drawingml/2006/table">
            <a:tbl>
              <a:tblPr firstRow="1" bandRow="1">
                <a:tableStyleId>{2D5ABB26-0587-4C30-8999-92F81FD0307C}</a:tableStyleId>
              </a:tblPr>
              <a:tblGrid>
                <a:gridCol w="4252216">
                  <a:extLst>
                    <a:ext uri="{9D8B030D-6E8A-4147-A177-3AD203B41FA5}">
                      <a16:colId xmlns:a16="http://schemas.microsoft.com/office/drawing/2014/main" val="221178946"/>
                    </a:ext>
                  </a:extLst>
                </a:gridCol>
                <a:gridCol w="3922028">
                  <a:extLst>
                    <a:ext uri="{9D8B030D-6E8A-4147-A177-3AD203B41FA5}">
                      <a16:colId xmlns:a16="http://schemas.microsoft.com/office/drawing/2014/main" val="2585356122"/>
                    </a:ext>
                  </a:extLst>
                </a:gridCol>
                <a:gridCol w="3181111">
                  <a:extLst>
                    <a:ext uri="{9D8B030D-6E8A-4147-A177-3AD203B41FA5}">
                      <a16:colId xmlns:a16="http://schemas.microsoft.com/office/drawing/2014/main" val="4011658394"/>
                    </a:ext>
                  </a:extLst>
                </a:gridCol>
              </a:tblGrid>
              <a:tr h="4877872">
                <a:tc>
                  <a:txBody>
                    <a:bodyPr/>
                    <a:lstStyle/>
                    <a:p>
                      <a:pPr algn="just"/>
                      <a:r>
                        <a:rPr lang="fr-FR" sz="4000" b="1" dirty="0" err="1">
                          <a:latin typeface="CS Avva Shenouda" panose="020B7200000000000000" pitchFamily="34" charset="0"/>
                        </a:rPr>
                        <a:t>Afwrk</a:t>
                      </a:r>
                      <a:r>
                        <a:rPr lang="fr-FR" sz="4000" b="1" dirty="0">
                          <a:latin typeface="CS Avva Shenouda" panose="020B7200000000000000" pitchFamily="34" charset="0"/>
                        </a:rPr>
                        <a:t> `</a:t>
                      </a:r>
                      <a:r>
                        <a:rPr lang="fr-FR" sz="4000" b="1" dirty="0" err="1">
                          <a:latin typeface="CS Avva Shenouda" panose="020B7200000000000000" pitchFamily="34" charset="0"/>
                        </a:rPr>
                        <a:t>nje</a:t>
                      </a:r>
                      <a:r>
                        <a:rPr lang="fr-FR" sz="4000" b="1" dirty="0">
                          <a:latin typeface="CS Avva Shenouda" panose="020B7200000000000000" pitchFamily="34" charset="0"/>
                        </a:rPr>
                        <a:t> `P¡ </a:t>
                      </a:r>
                      <a:r>
                        <a:rPr lang="fr-FR" sz="4000" b="1" dirty="0" err="1">
                          <a:latin typeface="CS Avva Shenouda" panose="020B7200000000000000" pitchFamily="34" charset="0"/>
                        </a:rPr>
                        <a:t>ouoh</a:t>
                      </a:r>
                      <a:r>
                        <a:rPr lang="fr-FR" sz="4000" b="1" dirty="0">
                          <a:latin typeface="CS Avva Shenouda" panose="020B7200000000000000" pitchFamily="34" charset="0"/>
                        </a:rPr>
                        <a:t> `</a:t>
                      </a:r>
                      <a:r>
                        <a:rPr lang="fr-FR" sz="4000" b="1" dirty="0" err="1">
                          <a:latin typeface="CS Avva Shenouda" panose="020B7200000000000000" pitchFamily="34" charset="0"/>
                        </a:rPr>
                        <a:t>nnefouwm</a:t>
                      </a:r>
                      <a:r>
                        <a:rPr lang="fr-FR" sz="4000" b="1" dirty="0">
                          <a:latin typeface="CS Avva Shenouda" panose="020B7200000000000000" pitchFamily="34" charset="0"/>
                        </a:rPr>
                        <a:t> `n`</a:t>
                      </a:r>
                      <a:r>
                        <a:rPr lang="fr-FR" sz="4000" b="1" dirty="0" err="1">
                          <a:latin typeface="CS Avva Shenouda" panose="020B7200000000000000" pitchFamily="34" charset="0"/>
                        </a:rPr>
                        <a:t>h;yf</a:t>
                      </a:r>
                      <a:r>
                        <a:rPr lang="fr-FR" sz="4000" b="1" dirty="0">
                          <a:latin typeface="CS Avva Shenouda" panose="020B7200000000000000" pitchFamily="34" charset="0"/>
                        </a:rPr>
                        <a:t> @</a:t>
                      </a:r>
                      <a:br>
                        <a:rPr lang="fr-FR" sz="4000" b="1" dirty="0">
                          <a:latin typeface="CS Avva Shenouda" panose="020B7200000000000000" pitchFamily="34" charset="0"/>
                        </a:rPr>
                      </a:br>
                      <a:r>
                        <a:rPr lang="fr-FR" sz="4000" b="1" dirty="0">
                          <a:latin typeface="CS Avva Shenouda" panose="020B7200000000000000" pitchFamily="34" charset="0"/>
                        </a:rPr>
                        <a:t>je `</a:t>
                      </a:r>
                      <a:r>
                        <a:rPr lang="fr-FR" sz="4000" b="1" dirty="0" err="1">
                          <a:latin typeface="CS Avva Shenouda" panose="020B7200000000000000" pitchFamily="34" charset="0"/>
                        </a:rPr>
                        <a:t>n;ok</a:t>
                      </a:r>
                      <a:r>
                        <a:rPr lang="fr-FR" sz="4000" b="1" dirty="0">
                          <a:latin typeface="CS Avva Shenouda" panose="020B7200000000000000" pitchFamily="34" charset="0"/>
                        </a:rPr>
                        <a:t> </a:t>
                      </a:r>
                      <a:r>
                        <a:rPr lang="fr-FR" sz="4000" b="1" dirty="0" err="1">
                          <a:latin typeface="CS Avva Shenouda" panose="020B7200000000000000" pitchFamily="34" charset="0"/>
                        </a:rPr>
                        <a:t>pe</a:t>
                      </a:r>
                      <a:r>
                        <a:rPr lang="fr-FR" sz="4000" b="1" dirty="0">
                          <a:latin typeface="CS Avva Shenouda" panose="020B7200000000000000" pitchFamily="34" charset="0"/>
                        </a:rPr>
                        <a:t> `</a:t>
                      </a:r>
                      <a:r>
                        <a:rPr lang="fr-FR" sz="4000" b="1" dirty="0" err="1">
                          <a:latin typeface="CS Avva Shenouda" panose="020B7200000000000000" pitchFamily="34" charset="0"/>
                        </a:rPr>
                        <a:t>vouyb</a:t>
                      </a:r>
                      <a:r>
                        <a:rPr lang="fr-FR" sz="4000" b="1" dirty="0">
                          <a:latin typeface="CS Avva Shenouda" panose="020B7200000000000000" pitchFamily="34" charset="0"/>
                        </a:rPr>
                        <a:t> sa `</a:t>
                      </a:r>
                      <a:r>
                        <a:rPr lang="fr-FR" sz="4000" b="1" dirty="0" err="1">
                          <a:latin typeface="CS Avva Shenouda" panose="020B7200000000000000" pitchFamily="34" charset="0"/>
                        </a:rPr>
                        <a:t>eneh</a:t>
                      </a:r>
                      <a:r>
                        <a:rPr lang="fr-FR" sz="4000" b="1" dirty="0">
                          <a:latin typeface="CS Avva Shenouda" panose="020B7200000000000000" pitchFamily="34" charset="0"/>
                        </a:rPr>
                        <a:t> @ kata `</a:t>
                      </a:r>
                      <a:r>
                        <a:rPr lang="fr-FR" sz="4000" b="1" dirty="0" err="1">
                          <a:latin typeface="CS Avva Shenouda" panose="020B7200000000000000" pitchFamily="34" charset="0"/>
                        </a:rPr>
                        <a:t>ttaxic</a:t>
                      </a:r>
                      <a:r>
                        <a:rPr lang="fr-FR" sz="4000" b="1" dirty="0">
                          <a:latin typeface="CS Avva Shenouda" panose="020B7200000000000000" pitchFamily="34" charset="0"/>
                        </a:rPr>
                        <a:t> `</a:t>
                      </a:r>
                      <a:r>
                        <a:rPr lang="fr-FR" sz="4000" b="1" dirty="0" err="1">
                          <a:latin typeface="CS Avva Shenouda" panose="020B7200000000000000" pitchFamily="34" charset="0"/>
                        </a:rPr>
                        <a:t>mMel,icedek</a:t>
                      </a:r>
                      <a:r>
                        <a:rPr lang="fr-FR" sz="4000" b="1" dirty="0">
                          <a:latin typeface="CS Avva Shenouda" panose="020B7200000000000000" pitchFamily="34" charset="0"/>
                        </a:rPr>
                        <a:t>. </a:t>
                      </a:r>
                    </a:p>
                  </a:txBody>
                  <a:tcPr marL="121920" marR="121920"/>
                </a:tc>
                <a:tc>
                  <a:txBody>
                    <a:bodyPr/>
                    <a:lstStyle/>
                    <a:p>
                      <a:pPr algn="just"/>
                      <a:r>
                        <a:rPr lang="fr-FR" sz="3600" b="1" kern="1200" baseline="0" dirty="0">
                          <a:solidFill>
                            <a:schemeClr val="tx1"/>
                          </a:solidFill>
                          <a:latin typeface="Book Antiqua" panose="02040602050305030304" pitchFamily="18" charset="0"/>
                          <a:ea typeface="+mn-ea"/>
                          <a:cs typeface="+mn-cs"/>
                        </a:rPr>
                        <a:t>Le Seigneur l’a juré et il ne se repentira pas que tu es prêtre éternellement selon le rite de </a:t>
                      </a:r>
                      <a:r>
                        <a:rPr lang="fr-FR" sz="3600" b="1" kern="1200" baseline="0">
                          <a:solidFill>
                            <a:schemeClr val="tx1"/>
                          </a:solidFill>
                          <a:latin typeface="Book Antiqua" panose="02040602050305030304" pitchFamily="18" charset="0"/>
                          <a:ea typeface="+mn-ea"/>
                          <a:cs typeface="+mn-cs"/>
                        </a:rPr>
                        <a:t>Melchisédech. Alléluia</a:t>
                      </a:r>
                      <a:r>
                        <a:rPr lang="fr-FR" sz="3600" b="1" kern="1200" baseline="0" dirty="0">
                          <a:solidFill>
                            <a:schemeClr val="tx1"/>
                          </a:solidFill>
                          <a:latin typeface="Book Antiqua" panose="02040602050305030304" pitchFamily="18" charset="0"/>
                          <a:ea typeface="+mn-ea"/>
                          <a:cs typeface="+mn-cs"/>
                        </a:rPr>
                        <a:t>. </a:t>
                      </a:r>
                    </a:p>
                  </a:txBody>
                  <a:tcPr marL="121920" marR="121920"/>
                </a:tc>
                <a:tc>
                  <a:txBody>
                    <a:bodyPr/>
                    <a:lstStyle/>
                    <a:p>
                      <a:pPr algn="just" rtl="1"/>
                      <a:r>
                        <a:rPr lang="ar-EG" sz="4000" b="1" i="0" u="none" strike="noStrike" kern="1200" baseline="0" dirty="0">
                          <a:solidFill>
                            <a:schemeClr val="tx1"/>
                          </a:solidFill>
                          <a:latin typeface="Book Antiqua" panose="02040602050305030304" pitchFamily="18" charset="0"/>
                          <a:ea typeface="+mn-ea"/>
                          <a:cs typeface="+mn-cs"/>
                        </a:rPr>
                        <a:t>أقسم الرب ولن يندم أنك أنت هو الكاهن إلى الأبد على طقس </a:t>
                      </a:r>
                      <a:r>
                        <a:rPr lang="ar-EG" sz="4000" b="1" i="0" u="none" strike="noStrike" kern="1200" baseline="0" dirty="0" err="1">
                          <a:solidFill>
                            <a:schemeClr val="tx1"/>
                          </a:solidFill>
                          <a:latin typeface="Book Antiqua" panose="02040602050305030304" pitchFamily="18" charset="0"/>
                          <a:ea typeface="+mn-ea"/>
                          <a:cs typeface="+mn-cs"/>
                        </a:rPr>
                        <a:t>ملشيصادق</a:t>
                      </a:r>
                      <a:r>
                        <a:rPr lang="fr-FR" sz="4000" b="1" i="0" u="none" strike="noStrike" kern="1200" baseline="0" dirty="0">
                          <a:solidFill>
                            <a:schemeClr val="tx1"/>
                          </a:solidFill>
                          <a:latin typeface="Book Antiqua" panose="02040602050305030304" pitchFamily="18" charset="0"/>
                          <a:ea typeface="+mn-ea"/>
                          <a:cs typeface="+mn-cs"/>
                        </a:rPr>
                        <a:t>. </a:t>
                      </a:r>
                      <a:endParaRPr lang="ar-EG" sz="4000" b="1" i="0" u="none" strike="noStrike" kern="1200" baseline="0" dirty="0">
                        <a:solidFill>
                          <a:schemeClr val="tx1"/>
                        </a:solidFill>
                        <a:latin typeface="Book Antiqua" panose="02040602050305030304" pitchFamily="18" charset="0"/>
                        <a:ea typeface="+mn-ea"/>
                        <a:cs typeface="+mn-cs"/>
                      </a:endParaRPr>
                    </a:p>
                    <a:p>
                      <a:pPr algn="just" rtl="1"/>
                      <a:r>
                        <a:rPr lang="ar-EG" sz="4000" b="1" i="0" u="none" strike="noStrike" kern="1200" baseline="0" dirty="0" err="1">
                          <a:solidFill>
                            <a:schemeClr val="tx1"/>
                          </a:solidFill>
                          <a:latin typeface="Book Antiqua" panose="02040602050305030304" pitchFamily="18" charset="0"/>
                          <a:ea typeface="+mn-ea"/>
                          <a:cs typeface="+mn-cs"/>
                        </a:rPr>
                        <a:t>هَلِّلُويَا</a:t>
                      </a:r>
                      <a:r>
                        <a:rPr lang="fr-FR" sz="4000" b="1" i="0" u="none" strike="noStrike" kern="1200" baseline="0" dirty="0">
                          <a:solidFill>
                            <a:schemeClr val="tx1"/>
                          </a:solidFill>
                          <a:latin typeface="Book Antiqua" panose="02040602050305030304" pitchFamily="18" charset="0"/>
                          <a:ea typeface="+mn-ea"/>
                          <a:cs typeface="+mn-cs"/>
                        </a:rPr>
                        <a:t>. </a:t>
                      </a:r>
                    </a:p>
                  </a:txBody>
                  <a:tcPr marL="121920" marR="121920"/>
                </a:tc>
                <a:extLst>
                  <a:ext uri="{0D108BD9-81ED-4DB2-BD59-A6C34878D82A}">
                    <a16:rowId xmlns:a16="http://schemas.microsoft.com/office/drawing/2014/main" val="3019116063"/>
                  </a:ext>
                </a:extLst>
              </a:tr>
            </a:tbl>
          </a:graphicData>
        </a:graphic>
      </p:graphicFrame>
    </p:spTree>
    <p:extLst>
      <p:ext uri="{BB962C8B-B14F-4D97-AF65-F5344CB8AC3E}">
        <p14:creationId xmlns:p14="http://schemas.microsoft.com/office/powerpoint/2010/main" val="4208046443"/>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nvGraphicFramePr>
        <p:xfrm>
          <a:off x="427652" y="944880"/>
          <a:ext cx="11336695" cy="4968240"/>
        </p:xfrm>
        <a:graphic>
          <a:graphicData uri="http://schemas.openxmlformats.org/drawingml/2006/table">
            <a:tbl>
              <a:tblPr firstRow="1" bandRow="1">
                <a:tableStyleId>{2D5ABB26-0587-4C30-8999-92F81FD0307C}</a:tableStyleId>
              </a:tblPr>
              <a:tblGrid>
                <a:gridCol w="4164828">
                  <a:extLst>
                    <a:ext uri="{9D8B030D-6E8A-4147-A177-3AD203B41FA5}">
                      <a16:colId xmlns:a16="http://schemas.microsoft.com/office/drawing/2014/main" val="221178946"/>
                    </a:ext>
                  </a:extLst>
                </a:gridCol>
                <a:gridCol w="3859300">
                  <a:extLst>
                    <a:ext uri="{9D8B030D-6E8A-4147-A177-3AD203B41FA5}">
                      <a16:colId xmlns:a16="http://schemas.microsoft.com/office/drawing/2014/main" val="2585356122"/>
                    </a:ext>
                  </a:extLst>
                </a:gridCol>
                <a:gridCol w="3312567">
                  <a:extLst>
                    <a:ext uri="{9D8B030D-6E8A-4147-A177-3AD203B41FA5}">
                      <a16:colId xmlns:a16="http://schemas.microsoft.com/office/drawing/2014/main" val="4011658394"/>
                    </a:ext>
                  </a:extLst>
                </a:gridCol>
              </a:tblGrid>
              <a:tr h="4955417">
                <a:tc>
                  <a:txBody>
                    <a:bodyPr/>
                    <a:lstStyle/>
                    <a:p>
                      <a:pPr algn="just"/>
                      <a:r>
                        <a:rPr lang="fr-FR" sz="3200" b="1" dirty="0">
                          <a:latin typeface="CS Avva Shenouda" panose="020B7200000000000000" pitchFamily="34" charset="0"/>
                        </a:rPr>
                        <a:t>`P¡ </a:t>
                      </a:r>
                      <a:r>
                        <a:rPr lang="fr-FR" sz="3200" b="1" dirty="0" err="1">
                          <a:latin typeface="CS Avva Shenouda" panose="020B7200000000000000" pitchFamily="34" charset="0"/>
                        </a:rPr>
                        <a:t>caou`inam</a:t>
                      </a:r>
                      <a:r>
                        <a:rPr lang="fr-FR" sz="3200" b="1" dirty="0">
                          <a:latin typeface="CS Avva Shenouda" panose="020B7200000000000000" pitchFamily="34" charset="0"/>
                        </a:rPr>
                        <a:t> `</a:t>
                      </a:r>
                      <a:r>
                        <a:rPr lang="fr-FR" sz="3200" b="1" dirty="0" err="1">
                          <a:latin typeface="CS Avva Shenouda" panose="020B7200000000000000" pitchFamily="34" charset="0"/>
                        </a:rPr>
                        <a:t>mmok</a:t>
                      </a:r>
                      <a:r>
                        <a:rPr lang="fr-FR" sz="3200" b="1" dirty="0">
                          <a:latin typeface="CS Avva Shenouda" panose="020B7200000000000000" pitchFamily="34" charset="0"/>
                        </a:rPr>
                        <a:t> </a:t>
                      </a:r>
                      <a:r>
                        <a:rPr lang="fr-FR" sz="3200" b="1" dirty="0" err="1">
                          <a:latin typeface="CS Avva Shenouda" panose="020B7200000000000000" pitchFamily="34" charset="0"/>
                        </a:rPr>
                        <a:t>peniwt</a:t>
                      </a:r>
                      <a:r>
                        <a:rPr lang="fr-FR" sz="3200" b="1" dirty="0">
                          <a:latin typeface="CS Avva Shenouda" panose="020B7200000000000000" pitchFamily="34" charset="0"/>
                        </a:rPr>
                        <a:t> =e=;=u `</a:t>
                      </a:r>
                      <a:r>
                        <a:rPr lang="fr-FR" sz="3200" b="1" dirty="0" err="1">
                          <a:latin typeface="CS Avva Shenouda" panose="020B7200000000000000" pitchFamily="34" charset="0"/>
                        </a:rPr>
                        <a:t>mpatriar,yc</a:t>
                      </a:r>
                      <a:r>
                        <a:rPr lang="fr-FR" sz="3200" b="1" dirty="0">
                          <a:latin typeface="CS Avva Shenouda" panose="020B7200000000000000" pitchFamily="34" charset="0"/>
                        </a:rPr>
                        <a:t> @ papa </a:t>
                      </a:r>
                      <a:r>
                        <a:rPr lang="fr-FR" sz="3200" b="1" dirty="0" err="1">
                          <a:latin typeface="CS Avva Shenouda" panose="020B7200000000000000" pitchFamily="34" charset="0"/>
                        </a:rPr>
                        <a:t>abba</a:t>
                      </a:r>
                      <a:r>
                        <a:rPr lang="fr-FR" sz="3200" b="1" dirty="0">
                          <a:latin typeface="CS Avva Shenouda" panose="020B7200000000000000" pitchFamily="34" charset="0"/>
                        </a:rPr>
                        <a:t> (</a:t>
                      </a:r>
                      <a:r>
                        <a:rPr lang="fr-FR" sz="3200" b="1" dirty="0" err="1">
                          <a:latin typeface="CS Avva Shenouda" panose="020B7200000000000000" pitchFamily="34" charset="0"/>
                        </a:rPr>
                        <a:t>Tawadroc</a:t>
                      </a:r>
                      <a:r>
                        <a:rPr lang="fr-FR" sz="3200" b="1" dirty="0">
                          <a:latin typeface="CS Avva Shenouda" panose="020B7200000000000000" pitchFamily="34" charset="0"/>
                        </a:rPr>
                        <a:t> </a:t>
                      </a:r>
                      <a:r>
                        <a:rPr lang="fr-FR" sz="3200" b="1" dirty="0" err="1">
                          <a:latin typeface="CS Avva Shenouda" panose="020B7200000000000000" pitchFamily="34" charset="0"/>
                        </a:rPr>
                        <a:t>pimah</a:t>
                      </a:r>
                      <a:r>
                        <a:rPr lang="fr-FR" sz="3200" b="1" dirty="0">
                          <a:latin typeface="CS Avva Shenouda" panose="020B7200000000000000" pitchFamily="34" charset="0"/>
                        </a:rPr>
                        <a:t> `</a:t>
                      </a:r>
                      <a:r>
                        <a:rPr lang="fr-FR" sz="3200" b="1" dirty="0" err="1">
                          <a:latin typeface="CS Avva Shenouda" panose="020B7200000000000000" pitchFamily="34" charset="0"/>
                        </a:rPr>
                        <a:t>cnau</a:t>
                      </a:r>
                      <a:r>
                        <a:rPr lang="fr-FR" sz="3200" b="1" dirty="0">
                          <a:latin typeface="CS Avva Shenouda" panose="020B7200000000000000" pitchFamily="34" charset="0"/>
                        </a:rPr>
                        <a:t>) @</a:t>
                      </a:r>
                      <a:br>
                        <a:rPr lang="fr-FR" sz="3200" b="1" dirty="0">
                          <a:latin typeface="CS Avva Shenouda" panose="020B7200000000000000" pitchFamily="34" charset="0"/>
                        </a:rPr>
                      </a:br>
                      <a:r>
                        <a:rPr lang="fr-FR" sz="3200" b="1" dirty="0">
                          <a:latin typeface="CS Avva Shenouda" panose="020B7200000000000000" pitchFamily="34" charset="0"/>
                        </a:rPr>
                        <a:t>nem </a:t>
                      </a:r>
                      <a:r>
                        <a:rPr lang="fr-FR" sz="3200" b="1" dirty="0" err="1">
                          <a:latin typeface="CS Avva Shenouda" panose="020B7200000000000000" pitchFamily="34" charset="0"/>
                        </a:rPr>
                        <a:t>peniwt</a:t>
                      </a:r>
                      <a:r>
                        <a:rPr lang="fr-FR" sz="3200" b="1" dirty="0">
                          <a:latin typeface="CS Avva Shenouda" panose="020B7200000000000000" pitchFamily="34" charset="0"/>
                        </a:rPr>
                        <a:t> `n`</a:t>
                      </a:r>
                      <a:r>
                        <a:rPr lang="fr-FR" sz="3200" b="1" dirty="0" err="1">
                          <a:latin typeface="CS Avva Shenouda" panose="020B7200000000000000" pitchFamily="34" charset="0"/>
                        </a:rPr>
                        <a:t>epickopoc</a:t>
                      </a:r>
                      <a:r>
                        <a:rPr lang="fr-FR" sz="3200" b="1" dirty="0">
                          <a:latin typeface="CS Avva Shenouda" panose="020B7200000000000000" pitchFamily="34" charset="0"/>
                        </a:rPr>
                        <a:t> </a:t>
                      </a:r>
                      <a:r>
                        <a:rPr lang="fr-FR" sz="3200" b="1" dirty="0" err="1">
                          <a:latin typeface="CS Avva Shenouda" panose="020B7200000000000000" pitchFamily="34" charset="0"/>
                        </a:rPr>
                        <a:t>abba</a:t>
                      </a:r>
                      <a:r>
                        <a:rPr lang="fr-FR" sz="3200" b="1" dirty="0">
                          <a:latin typeface="CS Avva Shenouda" panose="020B7200000000000000" pitchFamily="34" charset="0"/>
                        </a:rPr>
                        <a:t> (Mark) @</a:t>
                      </a:r>
                      <a:br>
                        <a:rPr lang="fr-FR" sz="3200" b="1" dirty="0">
                          <a:latin typeface="CS Avva Shenouda" panose="020B7200000000000000" pitchFamily="34" charset="0"/>
                        </a:rPr>
                      </a:br>
                      <a:r>
                        <a:rPr lang="fr-FR" sz="3200" b="1" dirty="0">
                          <a:latin typeface="CS Avva Shenouda" panose="020B7200000000000000" pitchFamily="34" charset="0"/>
                        </a:rPr>
                        <a:t>`P¡ </a:t>
                      </a:r>
                      <a:r>
                        <a:rPr lang="fr-FR" sz="3200" b="1" dirty="0" err="1">
                          <a:latin typeface="CS Avva Shenouda" panose="020B7200000000000000" pitchFamily="34" charset="0"/>
                        </a:rPr>
                        <a:t>ef`e`areh</a:t>
                      </a:r>
                      <a:r>
                        <a:rPr lang="fr-FR" sz="3200" b="1" dirty="0">
                          <a:latin typeface="CS Avva Shenouda" panose="020B7200000000000000" pitchFamily="34" charset="0"/>
                        </a:rPr>
                        <a:t> `</a:t>
                      </a:r>
                      <a:r>
                        <a:rPr lang="fr-FR" sz="3200" b="1" dirty="0" err="1">
                          <a:latin typeface="CS Avva Shenouda" panose="020B7200000000000000" pitchFamily="34" charset="0"/>
                        </a:rPr>
                        <a:t>epetenwnq</a:t>
                      </a:r>
                      <a:r>
                        <a:rPr lang="fr-FR" sz="3200" b="1" dirty="0">
                          <a:latin typeface="CS Avva Shenouda" panose="020B7200000000000000" pitchFamily="34" charset="0"/>
                        </a:rPr>
                        <a:t>. </a:t>
                      </a:r>
                    </a:p>
                  </a:txBody>
                  <a:tcPr marL="121920" marR="121920"/>
                </a:tc>
                <a:tc>
                  <a:txBody>
                    <a:bodyPr/>
                    <a:lstStyle/>
                    <a:p>
                      <a:pPr algn="just"/>
                      <a:r>
                        <a:rPr lang="fr-FR" sz="3200" b="1" kern="1200" baseline="0" dirty="0">
                          <a:solidFill>
                            <a:schemeClr val="tx1"/>
                          </a:solidFill>
                          <a:latin typeface="Book Antiqua" panose="02040602050305030304" pitchFamily="18" charset="0"/>
                          <a:ea typeface="+mn-ea"/>
                          <a:cs typeface="+mn-cs"/>
                        </a:rPr>
                        <a:t>Le Seigneur est à ta droite notre père le patriarche le pape </a:t>
                      </a:r>
                      <a:r>
                        <a:rPr lang="fr-FR" sz="3200" b="1" kern="1200" baseline="0" dirty="0" err="1">
                          <a:solidFill>
                            <a:schemeClr val="tx1"/>
                          </a:solidFill>
                          <a:latin typeface="Book Antiqua" panose="02040602050305030304" pitchFamily="18" charset="0"/>
                          <a:ea typeface="+mn-ea"/>
                          <a:cs typeface="+mn-cs"/>
                        </a:rPr>
                        <a:t>abba</a:t>
                      </a:r>
                      <a:r>
                        <a:rPr lang="fr-FR" sz="3200" b="1" kern="1200" baseline="0" dirty="0">
                          <a:solidFill>
                            <a:schemeClr val="tx1"/>
                          </a:solidFill>
                          <a:latin typeface="Book Antiqua" panose="02040602050305030304" pitchFamily="18" charset="0"/>
                          <a:ea typeface="+mn-ea"/>
                          <a:cs typeface="+mn-cs"/>
                        </a:rPr>
                        <a:t> (Tawadros II) et notre père l’évêque </a:t>
                      </a:r>
                      <a:r>
                        <a:rPr lang="fr-FR" sz="3200" b="1" kern="1200" baseline="0" dirty="0" err="1">
                          <a:solidFill>
                            <a:schemeClr val="tx1"/>
                          </a:solidFill>
                          <a:latin typeface="Book Antiqua" panose="02040602050305030304" pitchFamily="18" charset="0"/>
                          <a:ea typeface="+mn-ea"/>
                          <a:cs typeface="+mn-cs"/>
                        </a:rPr>
                        <a:t>abba</a:t>
                      </a:r>
                      <a:r>
                        <a:rPr lang="fr-FR" sz="3200" b="1" kern="1200" baseline="0" dirty="0">
                          <a:solidFill>
                            <a:schemeClr val="tx1"/>
                          </a:solidFill>
                          <a:latin typeface="Book Antiqua" panose="02040602050305030304" pitchFamily="18" charset="0"/>
                          <a:ea typeface="+mn-ea"/>
                          <a:cs typeface="+mn-cs"/>
                        </a:rPr>
                        <a:t> (Marc), Que le seigneur préserve vos vies. </a:t>
                      </a:r>
                    </a:p>
                  </a:txBody>
                  <a:tcPr marL="121920" marR="121920"/>
                </a:tc>
                <a:tc>
                  <a:txBody>
                    <a:bodyPr/>
                    <a:lstStyle/>
                    <a:p>
                      <a:pPr algn="just" rtl="1"/>
                      <a:r>
                        <a:rPr lang="ar-EG" sz="3600" b="1" i="0" u="none" strike="noStrike" kern="1200" baseline="0" dirty="0">
                          <a:solidFill>
                            <a:schemeClr val="tx1"/>
                          </a:solidFill>
                          <a:latin typeface="Book Antiqua" panose="02040602050305030304" pitchFamily="18" charset="0"/>
                          <a:ea typeface="+mn-ea"/>
                          <a:cs typeface="+mn-cs"/>
                        </a:rPr>
                        <a:t>الرب عن يمينك يا أبانا القديس البطريرك البابا المعظم الأنبا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err="1">
                          <a:solidFill>
                            <a:schemeClr val="tx1"/>
                          </a:solidFill>
                          <a:latin typeface="Book Antiqua" panose="02040602050305030304" pitchFamily="18" charset="0"/>
                          <a:ea typeface="+mn-ea"/>
                          <a:cs typeface="+mn-cs"/>
                        </a:rPr>
                        <a:t>تواضروس</a:t>
                      </a:r>
                      <a:r>
                        <a:rPr lang="ar-EG" sz="3600" b="1" i="0" u="none" strike="noStrike" kern="1200" baseline="0" dirty="0">
                          <a:solidFill>
                            <a:schemeClr val="tx1"/>
                          </a:solidFill>
                          <a:latin typeface="Book Antiqua" panose="02040602050305030304" pitchFamily="18" charset="0"/>
                          <a:ea typeface="+mn-ea"/>
                          <a:cs typeface="+mn-cs"/>
                        </a:rPr>
                        <a:t> الثاني</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وأبانا الأسقف أنبا </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مارك</a:t>
                      </a:r>
                      <a:r>
                        <a:rPr lang="fr-FR" sz="3600" b="1" i="0" u="none" strike="noStrike" kern="1200" baseline="0" dirty="0">
                          <a:solidFill>
                            <a:schemeClr val="tx1"/>
                          </a:solidFill>
                          <a:latin typeface="Book Antiqua" panose="02040602050305030304" pitchFamily="18" charset="0"/>
                          <a:ea typeface="+mn-ea"/>
                          <a:cs typeface="+mn-cs"/>
                        </a:rPr>
                        <a:t>(</a:t>
                      </a:r>
                      <a:r>
                        <a:rPr lang="ar-EG" sz="3600" b="1" i="0" u="none" strike="noStrike" kern="1200" baseline="0" dirty="0">
                          <a:solidFill>
                            <a:schemeClr val="tx1"/>
                          </a:solidFill>
                          <a:latin typeface="Book Antiqua" panose="02040602050305030304" pitchFamily="18" charset="0"/>
                          <a:ea typeface="+mn-ea"/>
                          <a:cs typeface="+mn-cs"/>
                        </a:rPr>
                        <a:t>، الرب يحفظ حياتكما. </a:t>
                      </a:r>
                    </a:p>
                  </a:txBody>
                  <a:tcPr marL="121920" marR="121920"/>
                </a:tc>
                <a:extLst>
                  <a:ext uri="{0D108BD9-81ED-4DB2-BD59-A6C34878D82A}">
                    <a16:rowId xmlns:a16="http://schemas.microsoft.com/office/drawing/2014/main" val="3019116063"/>
                  </a:ext>
                </a:extLst>
              </a:tr>
            </a:tbl>
          </a:graphicData>
        </a:graphic>
      </p:graphicFrame>
      <p:sp>
        <p:nvSpPr>
          <p:cNvPr id="3" name="Rectangle 2">
            <a:hlinkClick r:id="rId2" action="ppaction://hlinksldjump"/>
            <a:extLst>
              <a:ext uri="{FF2B5EF4-FFF2-40B4-BE49-F238E27FC236}">
                <a16:creationId xmlns:a16="http://schemas.microsoft.com/office/drawing/2014/main" id="{602E8CC7-27CB-B692-E437-E9187A54AC2C}"/>
              </a:ext>
            </a:extLst>
          </p:cNvPr>
          <p:cNvSpPr/>
          <p:nvPr/>
        </p:nvSpPr>
        <p:spPr>
          <a:xfrm>
            <a:off x="11178073" y="6511582"/>
            <a:ext cx="1013927" cy="34641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b="1" dirty="0">
                <a:ln w="0"/>
                <a:solidFill>
                  <a:schemeClr val="tx1"/>
                </a:solidFill>
                <a:latin typeface="Book Antiqua" panose="02040602050305030304" pitchFamily="18" charset="0"/>
              </a:rPr>
              <a:t>Suite</a:t>
            </a:r>
            <a:endParaRPr lang="fr-FR"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475638110"/>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D4453-AE96-0875-51C3-B89510E7F440}"/>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6CE7B9C1-7383-DF2C-0DFB-868B65B5AB1B}"/>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1220259740"/>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EDA81E-F0E6-31A1-26BC-DCC79F032BA1}"/>
              </a:ext>
            </a:extLst>
          </p:cNvPr>
          <p:cNvSpPr/>
          <p:nvPr/>
        </p:nvSpPr>
        <p:spPr>
          <a:xfrm>
            <a:off x="6648062" y="728711"/>
            <a:ext cx="5019868" cy="3046988"/>
          </a:xfrm>
          <a:prstGeom prst="rect">
            <a:avLst/>
          </a:prstGeom>
        </p:spPr>
        <p:txBody>
          <a:bodyPr wrap="square">
            <a:spAutoFit/>
          </a:bodyPr>
          <a:lstStyle/>
          <a:p>
            <a:pPr algn="just" rtl="1"/>
            <a:r>
              <a:rPr lang="ar-EG" sz="4800" b="1" dirty="0">
                <a:latin typeface="Book Antiqua" panose="02040602050305030304" pitchFamily="18" charset="0"/>
              </a:rPr>
              <a:t>نلت نعمة موسي، وكهنوت </a:t>
            </a:r>
            <a:r>
              <a:rPr lang="ar-EG" sz="4800" b="1" dirty="0" err="1">
                <a:latin typeface="Book Antiqua" panose="02040602050305030304" pitchFamily="18" charset="0"/>
              </a:rPr>
              <a:t>ملشيصادق</a:t>
            </a:r>
            <a:r>
              <a:rPr lang="ar-EG" sz="4800" b="1" dirty="0">
                <a:latin typeface="Book Antiqua" panose="02040602050305030304" pitchFamily="18" charset="0"/>
              </a:rPr>
              <a:t>، وشيخوخة يعقوب، وطول عمر </a:t>
            </a:r>
            <a:r>
              <a:rPr lang="ar-EG" sz="4800" b="1" dirty="0" err="1">
                <a:latin typeface="Book Antiqua" panose="02040602050305030304" pitchFamily="18" charset="0"/>
              </a:rPr>
              <a:t>متوشالح</a:t>
            </a:r>
            <a:r>
              <a:rPr lang="fr-FR" sz="4800" b="1" dirty="0">
                <a:latin typeface="Book Antiqua" panose="02040602050305030304" pitchFamily="18" charset="0"/>
              </a:rPr>
              <a:t>. </a:t>
            </a:r>
          </a:p>
        </p:txBody>
      </p:sp>
      <p:sp>
        <p:nvSpPr>
          <p:cNvPr id="6" name="Rectangle 5">
            <a:extLst>
              <a:ext uri="{FF2B5EF4-FFF2-40B4-BE49-F238E27FC236}">
                <a16:creationId xmlns:a16="http://schemas.microsoft.com/office/drawing/2014/main" id="{DDF744AF-3583-DB37-784E-86748931282D}"/>
              </a:ext>
            </a:extLst>
          </p:cNvPr>
          <p:cNvSpPr/>
          <p:nvPr/>
        </p:nvSpPr>
        <p:spPr>
          <a:xfrm>
            <a:off x="301756" y="728711"/>
            <a:ext cx="5899991" cy="3785652"/>
          </a:xfrm>
          <a:prstGeom prst="rect">
            <a:avLst/>
          </a:prstGeom>
        </p:spPr>
        <p:txBody>
          <a:bodyPr wrap="square">
            <a:spAutoFit/>
          </a:bodyPr>
          <a:lstStyle/>
          <a:p>
            <a:pPr algn="just"/>
            <a:r>
              <a:rPr lang="fr-FR" sz="4000" b="1" dirty="0">
                <a:latin typeface="CS Avva Shenouda" panose="020B7200000000000000" pitchFamily="34" charset="0"/>
              </a:rPr>
              <a:t>Ak[i `</a:t>
            </a:r>
            <a:r>
              <a:rPr lang="fr-FR" sz="4000" b="1" dirty="0" err="1">
                <a:latin typeface="CS Avva Shenouda" panose="020B7200000000000000" pitchFamily="34" charset="0"/>
              </a:rPr>
              <a:t>t,aric</a:t>
            </a:r>
            <a:r>
              <a:rPr lang="fr-FR" sz="4000" b="1" dirty="0">
                <a:latin typeface="CS Avva Shenouda" panose="020B7200000000000000" pitchFamily="34" charset="0"/>
              </a:rPr>
              <a:t> `</a:t>
            </a:r>
            <a:r>
              <a:rPr lang="fr-FR" sz="4000" b="1" dirty="0" err="1">
                <a:latin typeface="CS Avva Shenouda" panose="020B7200000000000000" pitchFamily="34" charset="0"/>
              </a:rPr>
              <a:t>mMw`ucyc</a:t>
            </a:r>
            <a:r>
              <a:rPr lang="fr-FR" sz="4000" b="1" dirty="0">
                <a:latin typeface="CS Avva Shenouda" panose="020B7200000000000000" pitchFamily="34" charset="0"/>
              </a:rPr>
              <a:t> @ ]</a:t>
            </a:r>
            <a:r>
              <a:rPr lang="fr-FR" sz="4000" b="1" dirty="0" err="1">
                <a:latin typeface="CS Avva Shenouda" panose="020B7200000000000000" pitchFamily="34" charset="0"/>
              </a:rPr>
              <a:t>metouyb</a:t>
            </a:r>
            <a:r>
              <a:rPr lang="fr-FR" sz="4000" b="1" dirty="0">
                <a:latin typeface="CS Avva Shenouda" panose="020B7200000000000000" pitchFamily="34" charset="0"/>
              </a:rPr>
              <a:t> `</a:t>
            </a:r>
            <a:r>
              <a:rPr lang="fr-FR" sz="4000" b="1" dirty="0" err="1">
                <a:latin typeface="CS Avva Shenouda" panose="020B7200000000000000" pitchFamily="34" charset="0"/>
              </a:rPr>
              <a:t>nte</a:t>
            </a:r>
            <a:r>
              <a:rPr lang="fr-FR" sz="4000" b="1" dirty="0">
                <a:latin typeface="CS Avva Shenouda" panose="020B7200000000000000" pitchFamily="34" charset="0"/>
              </a:rPr>
              <a:t> </a:t>
            </a:r>
            <a:r>
              <a:rPr lang="fr-FR" sz="4000" b="1" dirty="0" err="1">
                <a:latin typeface="CS Avva Shenouda" panose="020B7200000000000000" pitchFamily="34" charset="0"/>
              </a:rPr>
              <a:t>Mel,icedek</a:t>
            </a:r>
            <a:r>
              <a:rPr lang="fr-FR" sz="4000" b="1" dirty="0">
                <a:latin typeface="CS Avva Shenouda" panose="020B7200000000000000" pitchFamily="34" charset="0"/>
              </a:rPr>
              <a:t> @ ]</a:t>
            </a:r>
            <a:r>
              <a:rPr lang="fr-FR" sz="4000" b="1" dirty="0" err="1">
                <a:latin typeface="CS Avva Shenouda" panose="020B7200000000000000" pitchFamily="34" charset="0"/>
              </a:rPr>
              <a:t>metqello</a:t>
            </a:r>
            <a:r>
              <a:rPr lang="fr-FR" sz="4000" b="1" dirty="0">
                <a:latin typeface="CS Avva Shenouda" panose="020B7200000000000000" pitchFamily="34" charset="0"/>
              </a:rPr>
              <a:t> `</a:t>
            </a:r>
            <a:r>
              <a:rPr lang="fr-FR" sz="4000" b="1" dirty="0" err="1">
                <a:latin typeface="CS Avva Shenouda" panose="020B7200000000000000" pitchFamily="34" charset="0"/>
              </a:rPr>
              <a:t>nte</a:t>
            </a:r>
            <a:r>
              <a:rPr lang="fr-FR" sz="4000" b="1" dirty="0">
                <a:latin typeface="CS Avva Shenouda" panose="020B7200000000000000" pitchFamily="34" charset="0"/>
              </a:rPr>
              <a:t> </a:t>
            </a:r>
            <a:r>
              <a:rPr lang="fr-FR" sz="4000" b="1" dirty="0" err="1">
                <a:latin typeface="CS Avva Shenouda" panose="020B7200000000000000" pitchFamily="34" charset="0"/>
              </a:rPr>
              <a:t>Iakwb</a:t>
            </a:r>
            <a:r>
              <a:rPr lang="fr-FR" sz="4000" b="1" dirty="0">
                <a:latin typeface="CS Avva Shenouda" panose="020B7200000000000000" pitchFamily="34" charset="0"/>
              </a:rPr>
              <a:t> @ </a:t>
            </a:r>
            <a:r>
              <a:rPr lang="fr-FR" sz="4000" b="1" dirty="0" err="1">
                <a:latin typeface="CS Avva Shenouda" panose="020B7200000000000000" pitchFamily="34" charset="0"/>
              </a:rPr>
              <a:t>pinoj</a:t>
            </a:r>
            <a:r>
              <a:rPr lang="fr-FR" sz="4000" b="1" dirty="0">
                <a:latin typeface="CS Avva Shenouda" panose="020B7200000000000000" pitchFamily="34" charset="0"/>
              </a:rPr>
              <a:t> `n`ahi `</a:t>
            </a:r>
            <a:r>
              <a:rPr lang="fr-FR" sz="4000" b="1" dirty="0" err="1">
                <a:latin typeface="CS Avva Shenouda" panose="020B7200000000000000" pitchFamily="34" charset="0"/>
              </a:rPr>
              <a:t>nte</a:t>
            </a:r>
            <a:r>
              <a:rPr lang="fr-FR" sz="4000" b="1" dirty="0">
                <a:latin typeface="CS Avva Shenouda" panose="020B7200000000000000" pitchFamily="34" charset="0"/>
              </a:rPr>
              <a:t> </a:t>
            </a:r>
            <a:r>
              <a:rPr lang="fr-FR" sz="4000" b="1" dirty="0" err="1">
                <a:latin typeface="CS Avva Shenouda" panose="020B7200000000000000" pitchFamily="34" charset="0"/>
              </a:rPr>
              <a:t>Ma;oucala</a:t>
            </a:r>
            <a:r>
              <a:rPr lang="fr-FR" sz="4000" b="1" dirty="0">
                <a:latin typeface="CS Avva Shenouda" panose="020B7200000000000000" pitchFamily="34" charset="0"/>
              </a:rPr>
              <a:t>. </a:t>
            </a:r>
          </a:p>
        </p:txBody>
      </p:sp>
      <p:sp>
        <p:nvSpPr>
          <p:cNvPr id="8" name="Rectangle 7">
            <a:extLst>
              <a:ext uri="{FF2B5EF4-FFF2-40B4-BE49-F238E27FC236}">
                <a16:creationId xmlns:a16="http://schemas.microsoft.com/office/drawing/2014/main" id="{472CFB10-7A6B-B27C-BF5E-DE505C246BA4}"/>
              </a:ext>
            </a:extLst>
          </p:cNvPr>
          <p:cNvSpPr/>
          <p:nvPr/>
        </p:nvSpPr>
        <p:spPr>
          <a:xfrm>
            <a:off x="629053" y="4356688"/>
            <a:ext cx="10933893" cy="1938992"/>
          </a:xfrm>
          <a:prstGeom prst="rect">
            <a:avLst/>
          </a:prstGeom>
        </p:spPr>
        <p:txBody>
          <a:bodyPr wrap="square">
            <a:spAutoFit/>
          </a:bodyPr>
          <a:lstStyle/>
          <a:p>
            <a:pPr algn="ctr"/>
            <a:r>
              <a:rPr lang="fr-FR" sz="4000" b="1" dirty="0">
                <a:latin typeface="Book Antiqua" pitchFamily="18" charset="0"/>
              </a:rPr>
              <a:t>Tu as obtenu la grâce de Moïse, la prêtrise de Melchisédech, l’âge de Jacob et la longue vie de Mathusalem. </a:t>
            </a:r>
          </a:p>
        </p:txBody>
      </p:sp>
      <p:graphicFrame>
        <p:nvGraphicFramePr>
          <p:cNvPr id="2" name="Tableau 1">
            <a:extLst>
              <a:ext uri="{FF2B5EF4-FFF2-40B4-BE49-F238E27FC236}">
                <a16:creationId xmlns:a16="http://schemas.microsoft.com/office/drawing/2014/main" id="{D72DAA82-7D34-397F-1E91-6BF7F4CE2240}"/>
              </a:ext>
            </a:extLst>
          </p:cNvPr>
          <p:cNvGraphicFramePr>
            <a:graphicFrameLocks noGrp="1"/>
          </p:cNvGraphicFramePr>
          <p:nvPr>
            <p:extLst>
              <p:ext uri="{D42A27DB-BD31-4B8C-83A1-F6EECF244321}">
                <p14:modId xmlns:p14="http://schemas.microsoft.com/office/powerpoint/2010/main" val="1375982956"/>
              </p:ext>
            </p:extLst>
          </p:nvPr>
        </p:nvGraphicFramePr>
        <p:xfrm>
          <a:off x="2031999" y="67794"/>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752414572"/>
                    </a:ext>
                  </a:extLst>
                </a:gridCol>
              </a:tblGrid>
              <a:tr h="416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chemeClr val="tx1"/>
                          </a:solidFill>
                          <a:latin typeface="Book Antiqua" panose="02040602050305030304" pitchFamily="18" charset="0"/>
                        </a:rPr>
                        <a:t>En présence d’un évêque - </a:t>
                      </a:r>
                      <a:r>
                        <a:rPr lang="ar-AE" sz="2400" b="1" dirty="0">
                          <a:solidFill>
                            <a:schemeClr val="tx1"/>
                          </a:solidFill>
                          <a:latin typeface="Book Antiqua" panose="02040602050305030304" pitchFamily="18" charset="0"/>
                        </a:rPr>
                        <a:t>في حضور الأسقف</a:t>
                      </a:r>
                      <a:endParaRPr lang="fr-FR" sz="2400" b="1" dirty="0">
                        <a:solidFill>
                          <a:schemeClr val="tx1"/>
                        </a:solidFill>
                        <a:latin typeface="Book Antiqua" panose="02040602050305030304" pitchFamily="18" charset="0"/>
                      </a:endParaRPr>
                    </a:p>
                  </a:txBody>
                  <a:tcPr marL="121920" marR="12192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886054"/>
                  </a:ext>
                </a:extLst>
              </a:tr>
            </a:tbl>
          </a:graphicData>
        </a:graphic>
      </p:graphicFrame>
    </p:spTree>
    <p:extLst>
      <p:ext uri="{BB962C8B-B14F-4D97-AF65-F5344CB8AC3E}">
        <p14:creationId xmlns:p14="http://schemas.microsoft.com/office/powerpoint/2010/main" val="1392296547"/>
      </p:ext>
    </p:extLst>
  </p:cSld>
  <p:clrMapOvr>
    <a:masterClrMapping/>
  </p:clrMapOvr>
  <p:transition/>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469851"/>
            <a:ext cx="5164616" cy="3375026"/>
          </a:xfrm>
          <a:prstGeom prst="rect">
            <a:avLst/>
          </a:prstGeom>
        </p:spPr>
        <p:txBody>
          <a:bodyPr wrap="square">
            <a:spAutoFit/>
          </a:bodyPr>
          <a:lstStyle/>
          <a:p>
            <a:pPr algn="just" rtl="1"/>
            <a:r>
              <a:rPr lang="ar-EG" sz="5333" b="1" dirty="0">
                <a:latin typeface="Book Antiqua" panose="02040602050305030304" pitchFamily="18" charset="0"/>
              </a:rPr>
              <a:t>والفهم المختار الذي لداود، وحكمة سليمان، والروح المعزي الذي حلَّ على الرسل</a:t>
            </a:r>
            <a:r>
              <a:rPr lang="fr-FR" sz="5333" b="1" dirty="0">
                <a:latin typeface="Book Antiqua" panose="02040602050305030304" pitchFamily="18" charset="0"/>
              </a:rPr>
              <a:t>. </a:t>
            </a:r>
          </a:p>
        </p:txBody>
      </p:sp>
      <p:sp>
        <p:nvSpPr>
          <p:cNvPr id="6" name="Rectangle 5"/>
          <p:cNvSpPr/>
          <p:nvPr/>
        </p:nvSpPr>
        <p:spPr>
          <a:xfrm>
            <a:off x="431371" y="439647"/>
            <a:ext cx="6240693" cy="3375604"/>
          </a:xfrm>
          <a:prstGeom prst="rect">
            <a:avLst/>
          </a:prstGeom>
        </p:spPr>
        <p:txBody>
          <a:bodyPr wrap="square">
            <a:spAutoFit/>
          </a:bodyPr>
          <a:lstStyle/>
          <a:p>
            <a:pPr algn="just"/>
            <a:r>
              <a:rPr lang="fr-FR" sz="4267" b="1" dirty="0">
                <a:latin typeface="CS Avva Shenouda" panose="020B7200000000000000" pitchFamily="34" charset="0"/>
              </a:rPr>
              <a:t>Pika] </a:t>
            </a:r>
            <a:r>
              <a:rPr lang="fr-FR" sz="4267" b="1" dirty="0" err="1">
                <a:latin typeface="CS Avva Shenouda" panose="020B7200000000000000" pitchFamily="34" charset="0"/>
              </a:rPr>
              <a:t>etcwtp</a:t>
            </a:r>
            <a:r>
              <a:rPr lang="fr-FR" sz="4267" b="1" dirty="0">
                <a:latin typeface="CS Avva Shenouda" panose="020B7200000000000000" pitchFamily="34" charset="0"/>
              </a:rPr>
              <a:t> `</a:t>
            </a:r>
            <a:r>
              <a:rPr lang="fr-FR" sz="4267" b="1" dirty="0" err="1">
                <a:latin typeface="CS Avva Shenouda" panose="020B7200000000000000" pitchFamily="34" charset="0"/>
              </a:rPr>
              <a:t>nte</a:t>
            </a:r>
            <a:r>
              <a:rPr lang="fr-FR" sz="4267" b="1" dirty="0">
                <a:latin typeface="CS Avva Shenouda" panose="020B7200000000000000" pitchFamily="34" charset="0"/>
              </a:rPr>
              <a:t> </a:t>
            </a:r>
            <a:r>
              <a:rPr lang="fr-FR" sz="4267" b="1" dirty="0" err="1">
                <a:latin typeface="CS Avva Shenouda" panose="020B7200000000000000" pitchFamily="34" charset="0"/>
              </a:rPr>
              <a:t>Dauid</a:t>
            </a:r>
            <a:r>
              <a:rPr lang="fr-FR" sz="4267" b="1" dirty="0">
                <a:latin typeface="CS Avva Shenouda" panose="020B7200000000000000" pitchFamily="34" charset="0"/>
              </a:rPr>
              <a:t> @ ]</a:t>
            </a:r>
            <a:r>
              <a:rPr lang="fr-FR" sz="4267" b="1" dirty="0" err="1">
                <a:latin typeface="CS Avva Shenouda" panose="020B7200000000000000" pitchFamily="34" charset="0"/>
              </a:rPr>
              <a:t>covi`a</a:t>
            </a:r>
            <a:r>
              <a:rPr lang="fr-FR" sz="4267" b="1" dirty="0">
                <a:latin typeface="CS Avva Shenouda" panose="020B7200000000000000" pitchFamily="34" charset="0"/>
              </a:rPr>
              <a:t> `</a:t>
            </a:r>
            <a:r>
              <a:rPr lang="fr-FR" sz="4267" b="1" dirty="0" err="1">
                <a:latin typeface="CS Avva Shenouda" panose="020B7200000000000000" pitchFamily="34" charset="0"/>
              </a:rPr>
              <a:t>nte</a:t>
            </a:r>
            <a:r>
              <a:rPr lang="fr-FR" sz="4267" b="1" dirty="0">
                <a:latin typeface="CS Avva Shenouda" panose="020B7200000000000000" pitchFamily="34" charset="0"/>
              </a:rPr>
              <a:t> </a:t>
            </a:r>
            <a:r>
              <a:rPr lang="fr-FR" sz="4267" b="1" dirty="0" err="1">
                <a:latin typeface="CS Avva Shenouda" panose="020B7200000000000000" pitchFamily="34" charset="0"/>
              </a:rPr>
              <a:t>Colomwn</a:t>
            </a:r>
            <a:r>
              <a:rPr lang="fr-FR" sz="4267" b="1" dirty="0">
                <a:latin typeface="CS Avva Shenouda" panose="020B7200000000000000" pitchFamily="34" charset="0"/>
              </a:rPr>
              <a:t> @ </a:t>
            </a:r>
            <a:r>
              <a:rPr lang="fr-FR" sz="4267" b="1" dirty="0" err="1">
                <a:latin typeface="CS Avva Shenouda" panose="020B7200000000000000" pitchFamily="34" charset="0"/>
              </a:rPr>
              <a:t>Pi`Pneuma</a:t>
            </a:r>
            <a:br>
              <a:rPr lang="fr-FR" sz="4267" b="1" dirty="0">
                <a:latin typeface="CS Avva Shenouda" panose="020B7200000000000000" pitchFamily="34" charset="0"/>
              </a:rPr>
            </a:br>
            <a:r>
              <a:rPr lang="fr-FR" sz="4267" b="1" dirty="0">
                <a:latin typeface="CS Avva Shenouda" panose="020B7200000000000000" pitchFamily="34" charset="0"/>
              </a:rPr>
              <a:t>`</a:t>
            </a:r>
            <a:r>
              <a:rPr lang="fr-FR" sz="4267" b="1" dirty="0" err="1">
                <a:latin typeface="CS Avva Shenouda" panose="020B7200000000000000" pitchFamily="34" charset="0"/>
              </a:rPr>
              <a:t>mParaklyton</a:t>
            </a:r>
            <a:r>
              <a:rPr lang="fr-FR" sz="4267" b="1" dirty="0">
                <a:latin typeface="CS Avva Shenouda" panose="020B7200000000000000" pitchFamily="34" charset="0"/>
              </a:rPr>
              <a:t> </a:t>
            </a:r>
            <a:r>
              <a:rPr lang="fr-FR" sz="4267" b="1" dirty="0" err="1">
                <a:latin typeface="CS Avva Shenouda" panose="020B7200000000000000" pitchFamily="34" charset="0"/>
              </a:rPr>
              <a:t>vy`etaf`i</a:t>
            </a:r>
            <a:br>
              <a:rPr lang="fr-FR" sz="4267" b="1" dirty="0">
                <a:latin typeface="CS Avva Shenouda" panose="020B7200000000000000" pitchFamily="34" charset="0"/>
              </a:rPr>
            </a:br>
            <a:r>
              <a:rPr lang="fr-FR" sz="4267" b="1" dirty="0">
                <a:latin typeface="CS Avva Shenouda" panose="020B7200000000000000" pitchFamily="34" charset="0"/>
              </a:rPr>
              <a:t>`</a:t>
            </a:r>
            <a:r>
              <a:rPr lang="fr-FR" sz="4267" b="1" dirty="0" err="1">
                <a:latin typeface="CS Avva Shenouda" panose="020B7200000000000000" pitchFamily="34" charset="0"/>
              </a:rPr>
              <a:t>ejen</a:t>
            </a:r>
            <a:r>
              <a:rPr lang="fr-FR" sz="4267" b="1" dirty="0">
                <a:latin typeface="CS Avva Shenouda" panose="020B7200000000000000" pitchFamily="34" charset="0"/>
              </a:rPr>
              <a:t> </a:t>
            </a:r>
            <a:r>
              <a:rPr lang="fr-FR" sz="4267" b="1" dirty="0" err="1">
                <a:latin typeface="CS Avva Shenouda" panose="020B7200000000000000" pitchFamily="34" charset="0"/>
              </a:rPr>
              <a:t>ni`apoctoloc</a:t>
            </a:r>
            <a:r>
              <a:rPr lang="fr-FR" sz="4267" b="1" dirty="0">
                <a:latin typeface="CS Avva Shenouda" panose="020B7200000000000000" pitchFamily="34" charset="0"/>
              </a:rPr>
              <a:t>. </a:t>
            </a:r>
          </a:p>
        </p:txBody>
      </p:sp>
      <p:sp>
        <p:nvSpPr>
          <p:cNvPr id="7" name="Rectangle 6"/>
          <p:cNvSpPr/>
          <p:nvPr/>
        </p:nvSpPr>
        <p:spPr>
          <a:xfrm>
            <a:off x="1548876" y="4057084"/>
            <a:ext cx="9116008" cy="2062296"/>
          </a:xfrm>
          <a:prstGeom prst="rect">
            <a:avLst/>
          </a:prstGeom>
        </p:spPr>
        <p:txBody>
          <a:bodyPr wrap="square">
            <a:spAutoFit/>
          </a:bodyPr>
          <a:lstStyle/>
          <a:p>
            <a:pPr algn="ctr"/>
            <a:r>
              <a:rPr lang="fr-FR" sz="4267" b="1" dirty="0">
                <a:latin typeface="Book Antiqua" pitchFamily="18" charset="0"/>
              </a:rPr>
              <a:t>l’intelligence de David, la sagesse de Salomon et l’Esprit paraclet qui est descendu sur les apôtres. </a:t>
            </a:r>
          </a:p>
        </p:txBody>
      </p:sp>
    </p:spTree>
    <p:extLst>
      <p:ext uri="{BB962C8B-B14F-4D97-AF65-F5344CB8AC3E}">
        <p14:creationId xmlns:p14="http://schemas.microsoft.com/office/powerpoint/2010/main" val="393029645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067808"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8118816"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449043536"/>
              </p:ext>
            </p:extLst>
          </p:nvPr>
        </p:nvGraphicFramePr>
        <p:xfrm>
          <a:off x="0" y="640080"/>
          <a:ext cx="12192000" cy="5577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00093288"/>
                    </a:ext>
                  </a:extLst>
                </a:gridCol>
                <a:gridCol w="4064000">
                  <a:extLst>
                    <a:ext uri="{9D8B030D-6E8A-4147-A177-3AD203B41FA5}">
                      <a16:colId xmlns:a16="http://schemas.microsoft.com/office/drawing/2014/main" val="4164998953"/>
                    </a:ext>
                  </a:extLst>
                </a:gridCol>
                <a:gridCol w="4064000">
                  <a:extLst>
                    <a:ext uri="{9D8B030D-6E8A-4147-A177-3AD203B41FA5}">
                      <a16:colId xmlns:a16="http://schemas.microsoft.com/office/drawing/2014/main" val="3812654652"/>
                    </a:ext>
                  </a:extLst>
                </a:gridCol>
              </a:tblGrid>
              <a:tr h="5364291">
                <a:tc>
                  <a:txBody>
                    <a:bodyPr/>
                    <a:lstStyle/>
                    <a:p>
                      <a:pPr algn="just">
                        <a:lnSpc>
                          <a:spcPct val="115000"/>
                        </a:lnSpc>
                        <a:spcAft>
                          <a:spcPts val="1200"/>
                        </a:spcAft>
                      </a:pP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:nom]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nyetoi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nkouji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nhyt</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pilumyn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nyet,y</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pi,imwn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u,y</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ethejhwj</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etou`amoni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b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Moi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b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b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nounai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nou`mton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`,bob @ moi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nou`hmot</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noubo`y;i`a</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ncwtyri`a</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noumetref,w</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nounobi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nou`anomi`a</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gn="just">
                        <a:lnSpc>
                          <a:spcPct val="100000"/>
                        </a:lnSpc>
                        <a:spcAft>
                          <a:spcPts val="1200"/>
                        </a:spcAft>
                        <a:buFont typeface="+mj-lt"/>
                        <a:buNone/>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Tu es la consolation de ceux qui ont le cœur serré, le port de ceux qui sont dans la tempête. </a:t>
                      </a:r>
                    </a:p>
                    <a:p>
                      <a:pPr marL="0" indent="0" algn="just">
                        <a:lnSpc>
                          <a:spcPct val="100000"/>
                        </a:lnSpc>
                        <a:spcAft>
                          <a:spcPts val="1200"/>
                        </a:spcAft>
                        <a:buFont typeface="+mj-lt"/>
                        <a:buNone/>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Les âmes tourmentées et captives,</a:t>
                      </a:r>
                    </a:p>
                    <a:p>
                      <a:pPr marL="0" indent="0" algn="just">
                        <a:lnSpc>
                          <a:spcPct val="100000"/>
                        </a:lnSpc>
                        <a:spcAft>
                          <a:spcPts val="1200"/>
                        </a:spcAft>
                        <a:buFont typeface="+mj-lt"/>
                        <a:buNone/>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Seigneur, aie pitié d’elles. Donne-leur le repos et la fraîcheur. </a:t>
                      </a:r>
                    </a:p>
                    <a:p>
                      <a:pPr marL="0" indent="0" algn="just">
                        <a:lnSpc>
                          <a:spcPct val="100000"/>
                        </a:lnSpc>
                        <a:spcAft>
                          <a:spcPts val="1200"/>
                        </a:spcAft>
                        <a:buFont typeface="+mj-lt"/>
                        <a:buNone/>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Donne-leur la grâce. Secours-les, donne-leur le salut, accorde-leur le pardon de leurs péchés et de leurs iniquités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عزاء صغيري القلوب ميناء الذين في العاصف</a:t>
                      </a:r>
                      <a:r>
                        <a:rPr lang="fr-FR" sz="28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a:t>
                      </a:r>
                      <a:r>
                        <a:rPr lang="ar-SA" sz="2800" b="1" kern="1200" dirty="0">
                          <a:solidFill>
                            <a:schemeClr val="tx1"/>
                          </a:solidFill>
                          <a:effectLst/>
                          <a:latin typeface="Book Antiqua" panose="02040602050305030304" pitchFamily="18" charset="0"/>
                          <a:ea typeface="+mn-ea"/>
                          <a:cs typeface="Arial" panose="020B0604020202020204" pitchFamily="34" charset="0"/>
                        </a:rPr>
                        <a:t>كل الأنفس المتضايقة أو المقبوض عليها</a:t>
                      </a:r>
                      <a:r>
                        <a:rPr lang="fr-FR" sz="2800" b="1" kern="1200" dirty="0">
                          <a:solidFill>
                            <a:schemeClr val="tx1"/>
                          </a:solidFill>
                          <a:effectLst/>
                          <a:latin typeface="Book Antiqua" panose="02040602050305030304" pitchFamily="18" charset="0"/>
                          <a:ea typeface="+mn-ea"/>
                          <a:cs typeface="Arial" panose="020B0604020202020204" pitchFamily="34" charset="0"/>
                        </a:rPr>
                        <a:t> </a:t>
                      </a: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أعطها </a:t>
                      </a:r>
                      <a:r>
                        <a:rPr lang="ar-AE"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يارب</a:t>
                      </a: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رحمة أعطها نياحا أعطها برودة </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أعطها نعمة أعطها معونة أعطها خلاصاً أعطها غفران خطاياها وآثامها</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3493981445"/>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416566"/>
            <a:ext cx="5164616" cy="2308324"/>
          </a:xfrm>
          <a:prstGeom prst="rect">
            <a:avLst/>
          </a:prstGeom>
        </p:spPr>
        <p:txBody>
          <a:bodyPr wrap="square">
            <a:spAutoFit/>
          </a:bodyPr>
          <a:lstStyle/>
          <a:p>
            <a:pPr algn="just" rtl="1"/>
            <a:r>
              <a:rPr lang="ar-EG" sz="4800" b="1" dirty="0">
                <a:latin typeface="Book Antiqua" panose="02040602050305030304" pitchFamily="18" charset="0"/>
              </a:rPr>
              <a:t>الرب يحفظ حياة وقيام أبينا المكرم رئيس الكهنة البابا أنبا </a:t>
            </a:r>
            <a:r>
              <a:rPr lang="fr-FR" sz="4800" b="1" dirty="0">
                <a:latin typeface="Book Antiqua" panose="02040602050305030304" pitchFamily="18" charset="0"/>
              </a:rPr>
              <a:t>)</a:t>
            </a:r>
            <a:r>
              <a:rPr lang="ar-EG" sz="4800" b="1" dirty="0" err="1">
                <a:latin typeface="Book Antiqua" panose="02040602050305030304" pitchFamily="18" charset="0"/>
              </a:rPr>
              <a:t>تواضروس</a:t>
            </a:r>
            <a:r>
              <a:rPr lang="fr-FR" sz="4800" b="1" dirty="0">
                <a:latin typeface="Book Antiqua" panose="02040602050305030304" pitchFamily="18" charset="0"/>
              </a:rPr>
              <a:t>. (</a:t>
            </a:r>
          </a:p>
        </p:txBody>
      </p:sp>
      <p:sp>
        <p:nvSpPr>
          <p:cNvPr id="6" name="Rectangle 5"/>
          <p:cNvSpPr/>
          <p:nvPr/>
        </p:nvSpPr>
        <p:spPr>
          <a:xfrm>
            <a:off x="431371" y="416566"/>
            <a:ext cx="6240693" cy="2800767"/>
          </a:xfrm>
          <a:prstGeom prst="rect">
            <a:avLst/>
          </a:prstGeom>
        </p:spPr>
        <p:txBody>
          <a:bodyPr wrap="square">
            <a:spAutoFit/>
          </a:bodyPr>
          <a:lstStyle/>
          <a:p>
            <a:pPr algn="just"/>
            <a:r>
              <a:rPr lang="fr-FR" sz="4400" b="1" dirty="0">
                <a:latin typeface="CS Avva Shenouda" panose="020B7200000000000000" pitchFamily="34" charset="0"/>
              </a:rPr>
              <a:t>`P¡ `</a:t>
            </a:r>
            <a:r>
              <a:rPr lang="fr-FR" sz="4400" b="1" dirty="0" err="1">
                <a:latin typeface="CS Avva Shenouda" panose="020B7200000000000000" pitchFamily="34" charset="0"/>
              </a:rPr>
              <a:t>ef`e`areh</a:t>
            </a:r>
            <a:r>
              <a:rPr lang="fr-FR" sz="4400" b="1" dirty="0">
                <a:latin typeface="CS Avva Shenouda" panose="020B7200000000000000" pitchFamily="34" charset="0"/>
              </a:rPr>
              <a:t> `</a:t>
            </a:r>
            <a:r>
              <a:rPr lang="fr-FR" sz="4400" b="1" dirty="0" err="1">
                <a:latin typeface="CS Avva Shenouda" panose="020B7200000000000000" pitchFamily="34" charset="0"/>
              </a:rPr>
              <a:t>e`pwnq</a:t>
            </a:r>
            <a:r>
              <a:rPr lang="fr-FR" sz="4400" b="1" dirty="0">
                <a:latin typeface="CS Avva Shenouda" panose="020B7200000000000000" pitchFamily="34" charset="0"/>
              </a:rPr>
              <a:t> nem `</a:t>
            </a:r>
            <a:r>
              <a:rPr lang="fr-FR" sz="4400" b="1" dirty="0" err="1">
                <a:latin typeface="CS Avva Shenouda" panose="020B7200000000000000" pitchFamily="34" charset="0"/>
              </a:rPr>
              <a:t>ptaho</a:t>
            </a:r>
            <a:r>
              <a:rPr lang="fr-FR" sz="4400" b="1" dirty="0">
                <a:latin typeface="CS Avva Shenouda" panose="020B7200000000000000" pitchFamily="34" charset="0"/>
              </a:rPr>
              <a:t> `</a:t>
            </a:r>
            <a:r>
              <a:rPr lang="fr-FR" sz="4400" b="1" dirty="0" err="1">
                <a:latin typeface="CS Avva Shenouda" panose="020B7200000000000000" pitchFamily="34" charset="0"/>
              </a:rPr>
              <a:t>eratf</a:t>
            </a:r>
            <a:r>
              <a:rPr lang="fr-FR" sz="4400" b="1" dirty="0">
                <a:latin typeface="CS Avva Shenouda" panose="020B7200000000000000" pitchFamily="34" charset="0"/>
              </a:rPr>
              <a:t> `</a:t>
            </a:r>
            <a:r>
              <a:rPr lang="fr-FR" sz="4400" b="1" dirty="0" err="1">
                <a:latin typeface="CS Avva Shenouda" panose="020B7200000000000000" pitchFamily="34" charset="0"/>
              </a:rPr>
              <a:t>mpeniwt</a:t>
            </a:r>
            <a:r>
              <a:rPr lang="fr-FR" sz="4400" b="1" dirty="0">
                <a:latin typeface="CS Avva Shenouda" panose="020B7200000000000000" pitchFamily="34" charset="0"/>
              </a:rPr>
              <a:t> </a:t>
            </a:r>
            <a:r>
              <a:rPr lang="fr-FR" sz="4400" b="1" dirty="0" err="1">
                <a:latin typeface="CS Avva Shenouda" panose="020B7200000000000000" pitchFamily="34" charset="0"/>
              </a:rPr>
              <a:t>ettai`yout</a:t>
            </a:r>
            <a:r>
              <a:rPr lang="fr-FR" sz="4400" b="1" dirty="0">
                <a:latin typeface="CS Avva Shenouda" panose="020B7200000000000000" pitchFamily="34" charset="0"/>
              </a:rPr>
              <a:t> `</a:t>
            </a:r>
            <a:r>
              <a:rPr lang="fr-FR" sz="4400" b="1" dirty="0" err="1">
                <a:latin typeface="CS Avva Shenouda" panose="020B7200000000000000" pitchFamily="34" charset="0"/>
              </a:rPr>
              <a:t>nar,y`ereuc</a:t>
            </a:r>
            <a:r>
              <a:rPr lang="fr-FR" sz="4400" b="1" dirty="0">
                <a:latin typeface="CS Avva Shenouda" panose="020B7200000000000000" pitchFamily="34" charset="0"/>
              </a:rPr>
              <a:t> papa </a:t>
            </a:r>
            <a:r>
              <a:rPr lang="fr-FR" sz="4400" b="1" dirty="0" err="1">
                <a:latin typeface="CS Avva Shenouda" panose="020B7200000000000000" pitchFamily="34" charset="0"/>
              </a:rPr>
              <a:t>abba</a:t>
            </a:r>
            <a:r>
              <a:rPr lang="fr-FR" sz="4400" b="1" dirty="0">
                <a:latin typeface="CS Avva Shenouda" panose="020B7200000000000000" pitchFamily="34" charset="0"/>
              </a:rPr>
              <a:t> (</a:t>
            </a:r>
            <a:r>
              <a:rPr lang="fr-FR" sz="4400" b="1" dirty="0" err="1">
                <a:latin typeface="CS Avva Shenouda" panose="020B7200000000000000" pitchFamily="34" charset="0"/>
              </a:rPr>
              <a:t>Tawadroc</a:t>
            </a:r>
            <a:r>
              <a:rPr lang="fr-FR" sz="4400" b="1" dirty="0">
                <a:latin typeface="CS Avva Shenouda" panose="020B7200000000000000" pitchFamily="34" charset="0"/>
              </a:rPr>
              <a:t>). </a:t>
            </a:r>
          </a:p>
        </p:txBody>
      </p:sp>
      <p:sp>
        <p:nvSpPr>
          <p:cNvPr id="7" name="Rectangle 6"/>
          <p:cNvSpPr/>
          <p:nvPr/>
        </p:nvSpPr>
        <p:spPr>
          <a:xfrm>
            <a:off x="1679510" y="3907789"/>
            <a:ext cx="8544949" cy="2554545"/>
          </a:xfrm>
          <a:prstGeom prst="rect">
            <a:avLst/>
          </a:prstGeom>
        </p:spPr>
        <p:txBody>
          <a:bodyPr wrap="square">
            <a:spAutoFit/>
          </a:bodyPr>
          <a:lstStyle/>
          <a:p>
            <a:pPr algn="ctr"/>
            <a:r>
              <a:rPr lang="fr-FR" sz="4000" b="1" dirty="0">
                <a:latin typeface="Book Antiqua" pitchFamily="18" charset="0"/>
              </a:rPr>
              <a:t>Le Seigneur garde la vie et le relèvement de notre bienheureux père, le grand prêtre, le pape </a:t>
            </a:r>
            <a:r>
              <a:rPr lang="fr-FR" sz="4000" b="1" dirty="0" err="1">
                <a:latin typeface="Book Antiqua" pitchFamily="18" charset="0"/>
              </a:rPr>
              <a:t>abba</a:t>
            </a:r>
            <a:r>
              <a:rPr lang="fr-FR" sz="4000" b="1" dirty="0">
                <a:latin typeface="Book Antiqua" pitchFamily="18" charset="0"/>
              </a:rPr>
              <a:t> (</a:t>
            </a:r>
            <a:r>
              <a:rPr lang="fr-FR" sz="4000" b="1" dirty="0" err="1">
                <a:latin typeface="Book Antiqua" pitchFamily="18" charset="0"/>
              </a:rPr>
              <a:t>Tawadros</a:t>
            </a:r>
            <a:r>
              <a:rPr lang="fr-FR" sz="4000" b="1" dirty="0">
                <a:latin typeface="Book Antiqua" pitchFamily="18" charset="0"/>
              </a:rPr>
              <a:t>). </a:t>
            </a:r>
          </a:p>
        </p:txBody>
      </p:sp>
    </p:spTree>
    <p:extLst>
      <p:ext uri="{BB962C8B-B14F-4D97-AF65-F5344CB8AC3E}">
        <p14:creationId xmlns:p14="http://schemas.microsoft.com/office/powerpoint/2010/main" val="2572376169"/>
      </p:ext>
    </p:extLst>
  </p:cSld>
  <p:clrMapOvr>
    <a:masterClrMapping/>
  </p:clrMapOvr>
  <p:transition/>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433902"/>
            <a:ext cx="5164616" cy="1733680"/>
          </a:xfrm>
          <a:prstGeom prst="rect">
            <a:avLst/>
          </a:prstGeom>
        </p:spPr>
        <p:txBody>
          <a:bodyPr wrap="square">
            <a:spAutoFit/>
          </a:bodyPr>
          <a:lstStyle/>
          <a:p>
            <a:pPr algn="just" rtl="1"/>
            <a:r>
              <a:rPr lang="ar-EG" sz="5333" b="1" dirty="0">
                <a:latin typeface="Book Antiqua" panose="02040602050305030304" pitchFamily="18" charset="0"/>
              </a:rPr>
              <a:t>وأبينا المطران (الأسقف) أنبا</a:t>
            </a:r>
            <a:r>
              <a:rPr lang="fr-FR" sz="5333" b="1" dirty="0">
                <a:latin typeface="Book Antiqua" panose="02040602050305030304" pitchFamily="18" charset="0"/>
              </a:rPr>
              <a:t>) </a:t>
            </a:r>
            <a:r>
              <a:rPr lang="ar-EG" sz="5333" b="1" dirty="0">
                <a:latin typeface="Book Antiqua" panose="02040602050305030304" pitchFamily="18" charset="0"/>
              </a:rPr>
              <a:t>مارك</a:t>
            </a:r>
            <a:r>
              <a:rPr lang="fr-FR" sz="5333" b="1" dirty="0">
                <a:latin typeface="Book Antiqua" panose="02040602050305030304" pitchFamily="18" charset="0"/>
              </a:rPr>
              <a:t>(</a:t>
            </a:r>
          </a:p>
        </p:txBody>
      </p:sp>
      <p:sp>
        <p:nvSpPr>
          <p:cNvPr id="6" name="Rectangle 5"/>
          <p:cNvSpPr/>
          <p:nvPr/>
        </p:nvSpPr>
        <p:spPr>
          <a:xfrm>
            <a:off x="431371" y="425965"/>
            <a:ext cx="6240693" cy="2965171"/>
          </a:xfrm>
          <a:prstGeom prst="rect">
            <a:avLst/>
          </a:prstGeom>
        </p:spPr>
        <p:txBody>
          <a:bodyPr wrap="square">
            <a:spAutoFit/>
          </a:bodyPr>
          <a:lstStyle/>
          <a:p>
            <a:pPr algn="just"/>
            <a:r>
              <a:rPr lang="fr-FR" sz="4667" b="1" dirty="0">
                <a:latin typeface="CS Avva Shenouda" panose="020B7200000000000000" pitchFamily="34" charset="0"/>
              </a:rPr>
              <a:t>Nem </a:t>
            </a:r>
            <a:r>
              <a:rPr lang="fr-FR" sz="4667" b="1" dirty="0" err="1">
                <a:latin typeface="CS Avva Shenouda" panose="020B7200000000000000" pitchFamily="34" charset="0"/>
              </a:rPr>
              <a:t>peniwt</a:t>
            </a:r>
            <a:br>
              <a:rPr lang="fr-FR" sz="4667" b="1" dirty="0">
                <a:latin typeface="CS Avva Shenouda" panose="020B7200000000000000" pitchFamily="34" charset="0"/>
              </a:rPr>
            </a:br>
            <a:r>
              <a:rPr lang="fr-FR" sz="4667" b="1" dirty="0">
                <a:latin typeface="CS Avva Shenouda" panose="020B7200000000000000" pitchFamily="34" charset="0"/>
              </a:rPr>
              <a:t>`</a:t>
            </a:r>
            <a:r>
              <a:rPr lang="fr-FR" sz="4667" b="1" dirty="0" err="1">
                <a:latin typeface="CS Avva Shenouda" panose="020B7200000000000000" pitchFamily="34" charset="0"/>
              </a:rPr>
              <a:t>mmytropolityc</a:t>
            </a:r>
            <a:r>
              <a:rPr lang="fr-FR" sz="4667" b="1" dirty="0">
                <a:latin typeface="CS Avva Shenouda" panose="020B7200000000000000" pitchFamily="34" charset="0"/>
              </a:rPr>
              <a:t> (`n`</a:t>
            </a:r>
            <a:r>
              <a:rPr lang="fr-FR" sz="4667" b="1" dirty="0" err="1">
                <a:latin typeface="CS Avva Shenouda" panose="020B7200000000000000" pitchFamily="34" charset="0"/>
              </a:rPr>
              <a:t>epickopoc</a:t>
            </a:r>
            <a:r>
              <a:rPr lang="fr-FR" sz="4667" b="1" dirty="0">
                <a:latin typeface="CS Avva Shenouda" panose="020B7200000000000000" pitchFamily="34" charset="0"/>
              </a:rPr>
              <a:t>) </a:t>
            </a:r>
            <a:r>
              <a:rPr lang="fr-FR" sz="4667" b="1" dirty="0" err="1">
                <a:latin typeface="CS Avva Shenouda" panose="020B7200000000000000" pitchFamily="34" charset="0"/>
              </a:rPr>
              <a:t>abba</a:t>
            </a:r>
            <a:r>
              <a:rPr lang="fr-FR" sz="4667" b="1" dirty="0">
                <a:latin typeface="CS Avva Shenouda" panose="020B7200000000000000" pitchFamily="34" charset="0"/>
              </a:rPr>
              <a:t> (Mark)</a:t>
            </a:r>
            <a:endParaRPr lang="fr-FR" sz="4800" b="1" dirty="0">
              <a:latin typeface="CS Avva Shenouda" panose="020B7200000000000000" pitchFamily="34" charset="0"/>
            </a:endParaRPr>
          </a:p>
        </p:txBody>
      </p:sp>
      <p:sp>
        <p:nvSpPr>
          <p:cNvPr id="7" name="Rectangle 6"/>
          <p:cNvSpPr/>
          <p:nvPr/>
        </p:nvSpPr>
        <p:spPr>
          <a:xfrm>
            <a:off x="1679510" y="4170381"/>
            <a:ext cx="8544949" cy="2062296"/>
          </a:xfrm>
          <a:prstGeom prst="rect">
            <a:avLst/>
          </a:prstGeom>
        </p:spPr>
        <p:txBody>
          <a:bodyPr wrap="square">
            <a:spAutoFit/>
          </a:bodyPr>
          <a:lstStyle/>
          <a:p>
            <a:pPr algn="ctr"/>
            <a:r>
              <a:rPr lang="fr-FR" sz="4267" b="1" dirty="0">
                <a:latin typeface="Book Antiqua" pitchFamily="18" charset="0"/>
              </a:rPr>
              <a:t>Et notre bienheureux père </a:t>
            </a:r>
          </a:p>
          <a:p>
            <a:pPr algn="ctr"/>
            <a:r>
              <a:rPr lang="fr-FR" sz="4267" b="1" dirty="0">
                <a:latin typeface="Book Antiqua" pitchFamily="18" charset="0"/>
              </a:rPr>
              <a:t>le métropolite (l’évêque) </a:t>
            </a:r>
          </a:p>
          <a:p>
            <a:pPr algn="ctr"/>
            <a:r>
              <a:rPr lang="fr-FR" sz="4267" b="1" dirty="0" err="1">
                <a:latin typeface="Book Antiqua" pitchFamily="18" charset="0"/>
              </a:rPr>
              <a:t>abba</a:t>
            </a:r>
            <a:r>
              <a:rPr lang="fr-FR" sz="4267" b="1" dirty="0">
                <a:latin typeface="Book Antiqua" pitchFamily="18" charset="0"/>
              </a:rPr>
              <a:t> (Marc)</a:t>
            </a:r>
          </a:p>
        </p:txBody>
      </p:sp>
    </p:spTree>
    <p:extLst>
      <p:ext uri="{BB962C8B-B14F-4D97-AF65-F5344CB8AC3E}">
        <p14:creationId xmlns:p14="http://schemas.microsoft.com/office/powerpoint/2010/main" val="2015733241"/>
      </p:ext>
    </p:extLst>
  </p:cSld>
  <p:clrMapOvr>
    <a:masterClrMapping/>
  </p:clrMapOvr>
  <p:transition/>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432526"/>
            <a:ext cx="5164616" cy="3046988"/>
          </a:xfrm>
          <a:prstGeom prst="rect">
            <a:avLst/>
          </a:prstGeom>
        </p:spPr>
        <p:txBody>
          <a:bodyPr wrap="square">
            <a:spAutoFit/>
          </a:bodyPr>
          <a:lstStyle/>
          <a:p>
            <a:pPr algn="just" rtl="1"/>
            <a:r>
              <a:rPr lang="ar-EG" sz="4800" b="1" dirty="0">
                <a:latin typeface="Book Antiqua" panose="02040602050305030304" pitchFamily="18" charset="0"/>
              </a:rPr>
              <a:t>إله السماء يثبته (يثبتهم) على كرسيه (كرسيهم)، سنين كثيرة وأزمنة سلامية</a:t>
            </a:r>
            <a:r>
              <a:rPr lang="fr-FR" sz="4800" b="1" dirty="0">
                <a:latin typeface="Book Antiqua" panose="02040602050305030304" pitchFamily="18" charset="0"/>
              </a:rPr>
              <a:t>. </a:t>
            </a:r>
          </a:p>
        </p:txBody>
      </p:sp>
      <p:sp>
        <p:nvSpPr>
          <p:cNvPr id="6" name="Rectangle 5"/>
          <p:cNvSpPr/>
          <p:nvPr/>
        </p:nvSpPr>
        <p:spPr>
          <a:xfrm>
            <a:off x="431371" y="432525"/>
            <a:ext cx="6240693" cy="3477875"/>
          </a:xfrm>
          <a:prstGeom prst="rect">
            <a:avLst/>
          </a:prstGeom>
        </p:spPr>
        <p:txBody>
          <a:bodyPr wrap="square">
            <a:spAutoFit/>
          </a:bodyPr>
          <a:lstStyle/>
          <a:p>
            <a:pPr algn="just"/>
            <a:r>
              <a:rPr lang="fr-FR" sz="4400" b="1" dirty="0">
                <a:latin typeface="CS Avva Shenouda" panose="020B7200000000000000" pitchFamily="34" charset="0"/>
              </a:rPr>
              <a:t>`V}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tve</a:t>
            </a:r>
            <a:r>
              <a:rPr lang="fr-FR" sz="4400" b="1" dirty="0">
                <a:latin typeface="CS Avva Shenouda" panose="020B7200000000000000" pitchFamily="34" charset="0"/>
              </a:rPr>
              <a:t> </a:t>
            </a:r>
            <a:r>
              <a:rPr lang="fr-FR" sz="4000" b="1" dirty="0" err="1">
                <a:latin typeface="CS Avva Shenouda" panose="020B7200000000000000" pitchFamily="34" charset="0"/>
              </a:rPr>
              <a:t>ef`etajrof</a:t>
            </a:r>
            <a:r>
              <a:rPr lang="fr-FR" sz="4000" b="1" dirty="0">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ef`etajrwou</a:t>
            </a:r>
            <a:r>
              <a:rPr lang="fr-FR" sz="4400" b="1" dirty="0">
                <a:latin typeface="CS Avva Shenouda" panose="020B7200000000000000" pitchFamily="34" charset="0"/>
              </a:rPr>
              <a:t>) </a:t>
            </a:r>
            <a:r>
              <a:rPr lang="fr-FR" sz="4400" b="1" dirty="0" err="1">
                <a:latin typeface="CS Avva Shenouda" panose="020B7200000000000000" pitchFamily="34" charset="0"/>
              </a:rPr>
              <a:t>hijen</a:t>
            </a:r>
            <a:r>
              <a:rPr lang="fr-FR" sz="4400" b="1" dirty="0">
                <a:latin typeface="CS Avva Shenouda" panose="020B7200000000000000" pitchFamily="34" charset="0"/>
              </a:rPr>
              <a:t> </a:t>
            </a:r>
            <a:r>
              <a:rPr lang="fr-FR" sz="4400" b="1" dirty="0" err="1">
                <a:latin typeface="CS Avva Shenouda" panose="020B7200000000000000" pitchFamily="34" charset="0"/>
              </a:rPr>
              <a:t>pef</a:t>
            </a:r>
            <a:r>
              <a:rPr lang="fr-FR" sz="4400" b="1" dirty="0">
                <a:latin typeface="CS Avva Shenouda" panose="020B7200000000000000" pitchFamily="34" charset="0"/>
              </a:rPr>
              <a:t>`;</a:t>
            </a:r>
            <a:r>
              <a:rPr lang="fr-FR" sz="4400" b="1" dirty="0" err="1">
                <a:latin typeface="CS Avva Shenouda" panose="020B7200000000000000" pitchFamily="34" charset="0"/>
              </a:rPr>
              <a:t>ronoc</a:t>
            </a:r>
            <a:r>
              <a:rPr lang="fr-FR" sz="4400" b="1" dirty="0">
                <a:latin typeface="CS Avva Shenouda" panose="020B7200000000000000" pitchFamily="34" charset="0"/>
              </a:rPr>
              <a:t> (</a:t>
            </a:r>
            <a:r>
              <a:rPr lang="fr-FR" sz="4400" b="1" dirty="0" err="1">
                <a:latin typeface="CS Avva Shenouda" panose="020B7200000000000000" pitchFamily="34" charset="0"/>
              </a:rPr>
              <a:t>nou</a:t>
            </a:r>
            <a:r>
              <a:rPr lang="fr-FR" sz="4400" b="1" dirty="0">
                <a:latin typeface="CS Avva Shenouda" panose="020B7200000000000000" pitchFamily="34" charset="0"/>
              </a:rPr>
              <a:t>`;</a:t>
            </a:r>
            <a:r>
              <a:rPr lang="fr-FR" sz="4400" b="1" dirty="0" err="1">
                <a:latin typeface="CS Avva Shenouda" panose="020B7200000000000000" pitchFamily="34" charset="0"/>
              </a:rPr>
              <a:t>ronoc</a:t>
            </a:r>
            <a:r>
              <a:rPr lang="fr-FR" sz="4400" b="1" dirty="0">
                <a:latin typeface="CS Avva Shenouda" panose="020B7200000000000000" pitchFamily="34" charset="0"/>
              </a:rPr>
              <a:t>) @ `</a:t>
            </a:r>
            <a:r>
              <a:rPr lang="fr-FR" sz="4400" b="1" dirty="0" err="1">
                <a:latin typeface="CS Avva Shenouda" panose="020B7200000000000000" pitchFamily="34" charset="0"/>
              </a:rPr>
              <a:t>nhanmys</a:t>
            </a:r>
            <a:r>
              <a:rPr lang="fr-FR" sz="4400" b="1" dirty="0">
                <a:latin typeface="CS Avva Shenouda" panose="020B7200000000000000" pitchFamily="34" charset="0"/>
              </a:rPr>
              <a:t> `</a:t>
            </a:r>
            <a:r>
              <a:rPr lang="fr-FR" sz="4400" b="1" dirty="0" err="1">
                <a:latin typeface="CS Avva Shenouda" panose="020B7200000000000000" pitchFamily="34" charset="0"/>
              </a:rPr>
              <a:t>nrompi</a:t>
            </a:r>
            <a:r>
              <a:rPr lang="fr-FR" sz="4400" b="1" dirty="0">
                <a:latin typeface="CS Avva Shenouda" panose="020B7200000000000000" pitchFamily="34" charset="0"/>
              </a:rPr>
              <a:t> nem </a:t>
            </a:r>
            <a:r>
              <a:rPr lang="fr-FR" sz="4400" b="1" dirty="0" err="1">
                <a:latin typeface="CS Avva Shenouda" panose="020B7200000000000000" pitchFamily="34" charset="0"/>
              </a:rPr>
              <a:t>hancyou</a:t>
            </a:r>
            <a:r>
              <a:rPr lang="fr-FR" sz="4400" b="1" dirty="0">
                <a:latin typeface="CS Avva Shenouda" panose="020B7200000000000000" pitchFamily="34" charset="0"/>
              </a:rPr>
              <a:t> `</a:t>
            </a:r>
            <a:r>
              <a:rPr lang="fr-FR" sz="4400" b="1" dirty="0" err="1">
                <a:latin typeface="CS Avva Shenouda" panose="020B7200000000000000" pitchFamily="34" charset="0"/>
              </a:rPr>
              <a:t>nhirynikon</a:t>
            </a:r>
            <a:r>
              <a:rPr lang="fr-FR" sz="4400" b="1" dirty="0">
                <a:latin typeface="CS Avva Shenouda" panose="020B7200000000000000" pitchFamily="34" charset="0"/>
              </a:rPr>
              <a:t>. </a:t>
            </a:r>
          </a:p>
        </p:txBody>
      </p:sp>
      <p:sp>
        <p:nvSpPr>
          <p:cNvPr id="7" name="Rectangle 6"/>
          <p:cNvSpPr/>
          <p:nvPr/>
        </p:nvSpPr>
        <p:spPr>
          <a:xfrm>
            <a:off x="1679509" y="4080930"/>
            <a:ext cx="8736971" cy="2554545"/>
          </a:xfrm>
          <a:prstGeom prst="rect">
            <a:avLst/>
          </a:prstGeom>
        </p:spPr>
        <p:txBody>
          <a:bodyPr wrap="square">
            <a:spAutoFit/>
          </a:bodyPr>
          <a:lstStyle/>
          <a:p>
            <a:pPr algn="ctr"/>
            <a:r>
              <a:rPr lang="fr-FR" sz="4000" b="1" dirty="0">
                <a:latin typeface="Book Antiqua" pitchFamily="18" charset="0"/>
              </a:rPr>
              <a:t>Le Dieu du ciel le(s) </a:t>
            </a:r>
          </a:p>
          <a:p>
            <a:pPr algn="ctr"/>
            <a:r>
              <a:rPr lang="fr-FR" sz="4000" b="1" dirty="0">
                <a:latin typeface="Book Antiqua" pitchFamily="18" charset="0"/>
              </a:rPr>
              <a:t>maintienne(nt) sur son (leurs) trône(s) de nombreuses </a:t>
            </a:r>
          </a:p>
          <a:p>
            <a:pPr algn="ctr"/>
            <a:r>
              <a:rPr lang="fr-FR" sz="4000" b="1" dirty="0">
                <a:latin typeface="Book Antiqua" pitchFamily="18" charset="0"/>
              </a:rPr>
              <a:t>années paisibles. </a:t>
            </a:r>
          </a:p>
        </p:txBody>
      </p:sp>
    </p:spTree>
    <p:extLst>
      <p:ext uri="{BB962C8B-B14F-4D97-AF65-F5344CB8AC3E}">
        <p14:creationId xmlns:p14="http://schemas.microsoft.com/office/powerpoint/2010/main" val="827099176"/>
      </p:ext>
    </p:extLst>
  </p:cSld>
  <p:clrMapOvr>
    <a:masterClrMapping/>
  </p:clrMapOvr>
  <p:transition/>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6093" y="751143"/>
            <a:ext cx="5164616" cy="2308324"/>
          </a:xfrm>
          <a:prstGeom prst="rect">
            <a:avLst/>
          </a:prstGeom>
        </p:spPr>
        <p:txBody>
          <a:bodyPr wrap="square">
            <a:spAutoFit/>
          </a:bodyPr>
          <a:lstStyle/>
          <a:p>
            <a:pPr algn="just" rtl="1"/>
            <a:r>
              <a:rPr lang="ar-EG" sz="4800" b="1" dirty="0">
                <a:latin typeface="Book Antiqua" panose="02040602050305030304" pitchFamily="18" charset="0"/>
              </a:rPr>
              <a:t>ويخضع جميع أعدائه (أعدائهم) تحت أقدامه (أقدامهم) سريعاً. </a:t>
            </a:r>
            <a:endParaRPr lang="fr-FR" sz="4800" b="1" dirty="0">
              <a:latin typeface="Book Antiqua" panose="02040602050305030304" pitchFamily="18" charset="0"/>
            </a:endParaRPr>
          </a:p>
        </p:txBody>
      </p:sp>
      <p:sp>
        <p:nvSpPr>
          <p:cNvPr id="6" name="Rectangle 5"/>
          <p:cNvSpPr/>
          <p:nvPr/>
        </p:nvSpPr>
        <p:spPr>
          <a:xfrm>
            <a:off x="211357" y="743207"/>
            <a:ext cx="6576000" cy="2800767"/>
          </a:xfrm>
          <a:prstGeom prst="rect">
            <a:avLst/>
          </a:prstGeom>
        </p:spPr>
        <p:txBody>
          <a:bodyPr wrap="square">
            <a:spAutoFit/>
          </a:bodyPr>
          <a:lstStyle/>
          <a:p>
            <a:pPr algn="just"/>
            <a:r>
              <a:rPr lang="fr-FR" sz="4400" b="1" dirty="0">
                <a:latin typeface="CS Avva Shenouda" panose="020B7200000000000000" pitchFamily="34" charset="0"/>
              </a:rPr>
              <a:t>`</a:t>
            </a:r>
            <a:r>
              <a:rPr lang="fr-FR" sz="4400" b="1" dirty="0" err="1">
                <a:latin typeface="CS Avva Shenouda" panose="020B7200000000000000" pitchFamily="34" charset="0"/>
              </a:rPr>
              <a:t>Ntef;ebio</a:t>
            </a:r>
            <a:r>
              <a:rPr lang="fr-FR" sz="4400" b="1" dirty="0">
                <a:latin typeface="CS Avva Shenouda" panose="020B7200000000000000" pitchFamily="34" charset="0"/>
              </a:rPr>
              <a:t> `</a:t>
            </a:r>
            <a:r>
              <a:rPr lang="fr-FR" sz="4400" b="1" dirty="0" err="1">
                <a:latin typeface="CS Avva Shenouda" panose="020B7200000000000000" pitchFamily="34" charset="0"/>
              </a:rPr>
              <a:t>nnefjaji</a:t>
            </a:r>
            <a:r>
              <a:rPr lang="fr-FR" sz="4400" b="1" dirty="0">
                <a:latin typeface="CS Avva Shenouda" panose="020B7200000000000000" pitchFamily="34" charset="0"/>
              </a:rPr>
              <a:t> (`</a:t>
            </a:r>
            <a:r>
              <a:rPr lang="fr-FR" sz="4400" b="1" dirty="0" err="1">
                <a:latin typeface="CS Avva Shenouda" panose="020B7200000000000000" pitchFamily="34" charset="0"/>
              </a:rPr>
              <a:t>nnoujaji</a:t>
            </a:r>
            <a:r>
              <a:rPr lang="fr-FR" sz="4400" b="1" dirty="0">
                <a:latin typeface="CS Avva Shenouda" panose="020B7200000000000000" pitchFamily="34" charset="0"/>
              </a:rPr>
              <a:t>) </a:t>
            </a:r>
            <a:r>
              <a:rPr lang="fr-FR" sz="4400" b="1" dirty="0" err="1">
                <a:latin typeface="CS Avva Shenouda" panose="020B7200000000000000" pitchFamily="34" charset="0"/>
              </a:rPr>
              <a:t>tyrou</a:t>
            </a:r>
            <a:r>
              <a:rPr lang="fr-FR" sz="4400" b="1" dirty="0">
                <a:latin typeface="CS Avva Shenouda" panose="020B7200000000000000" pitchFamily="34" charset="0"/>
              </a:rPr>
              <a:t> </a:t>
            </a:r>
            <a:r>
              <a:rPr lang="fr-FR" sz="4400" b="1" dirty="0" err="1">
                <a:latin typeface="CS Avva Shenouda" panose="020B7200000000000000" pitchFamily="34" charset="0"/>
              </a:rPr>
              <a:t>capecyt</a:t>
            </a:r>
            <a:r>
              <a:rPr lang="fr-FR" sz="4400" b="1" dirty="0">
                <a:latin typeface="CS Avva Shenouda" panose="020B7200000000000000" pitchFamily="34" charset="0"/>
              </a:rPr>
              <a:t> `</a:t>
            </a:r>
            <a:r>
              <a:rPr lang="fr-FR" sz="4400" b="1" dirty="0" err="1">
                <a:latin typeface="CS Avva Shenouda" panose="020B7200000000000000" pitchFamily="34" charset="0"/>
              </a:rPr>
              <a:t>nnef</a:t>
            </a:r>
            <a:r>
              <a:rPr lang="fr-FR" sz="4400" b="1" dirty="0">
                <a:latin typeface="CS Avva Shenouda" panose="020B7200000000000000" pitchFamily="34" charset="0"/>
              </a:rPr>
              <a:t>[</a:t>
            </a:r>
            <a:r>
              <a:rPr lang="fr-FR" sz="4400" b="1" dirty="0" err="1">
                <a:latin typeface="CS Avva Shenouda" panose="020B7200000000000000" pitchFamily="34" charset="0"/>
              </a:rPr>
              <a:t>alauj</a:t>
            </a:r>
            <a:r>
              <a:rPr lang="fr-FR" sz="4400" b="1" dirty="0">
                <a:latin typeface="CS Avva Shenouda" panose="020B7200000000000000" pitchFamily="34" charset="0"/>
              </a:rPr>
              <a:t> (`</a:t>
            </a:r>
            <a:r>
              <a:rPr lang="fr-FR" sz="4400" b="1" dirty="0" err="1">
                <a:latin typeface="CS Avva Shenouda" panose="020B7200000000000000" pitchFamily="34" charset="0"/>
              </a:rPr>
              <a:t>nnou</a:t>
            </a:r>
            <a:r>
              <a:rPr lang="fr-FR" sz="4400" b="1" dirty="0">
                <a:latin typeface="CS Avva Shenouda" panose="020B7200000000000000" pitchFamily="34" charset="0"/>
              </a:rPr>
              <a:t>[</a:t>
            </a:r>
            <a:r>
              <a:rPr lang="fr-FR" sz="4400" b="1" dirty="0" err="1">
                <a:latin typeface="CS Avva Shenouda" panose="020B7200000000000000" pitchFamily="34" charset="0"/>
              </a:rPr>
              <a:t>alauj</a:t>
            </a:r>
            <a:r>
              <a:rPr lang="fr-FR" sz="4400" b="1" dirty="0">
                <a:latin typeface="CS Avva Shenouda" panose="020B7200000000000000" pitchFamily="34" charset="0"/>
              </a:rPr>
              <a:t>) `</a:t>
            </a:r>
            <a:r>
              <a:rPr lang="fr-FR" sz="4400" b="1" dirty="0" err="1">
                <a:latin typeface="CS Avva Shenouda" panose="020B7200000000000000" pitchFamily="34" charset="0"/>
              </a:rPr>
              <a:t>n,wlem</a:t>
            </a:r>
            <a:r>
              <a:rPr lang="fr-FR" sz="4400" b="1" dirty="0">
                <a:latin typeface="CS Avva Shenouda" panose="020B7200000000000000" pitchFamily="34" charset="0"/>
              </a:rPr>
              <a:t>. </a:t>
            </a:r>
          </a:p>
        </p:txBody>
      </p:sp>
      <p:sp>
        <p:nvSpPr>
          <p:cNvPr id="7" name="Rectangle 6"/>
          <p:cNvSpPr/>
          <p:nvPr/>
        </p:nvSpPr>
        <p:spPr>
          <a:xfrm>
            <a:off x="1679510" y="4217035"/>
            <a:ext cx="8544949" cy="1405641"/>
          </a:xfrm>
          <a:prstGeom prst="rect">
            <a:avLst/>
          </a:prstGeom>
        </p:spPr>
        <p:txBody>
          <a:bodyPr wrap="square">
            <a:spAutoFit/>
          </a:bodyPr>
          <a:lstStyle/>
          <a:p>
            <a:pPr algn="ctr"/>
            <a:r>
              <a:rPr lang="fr-FR" sz="4267" b="1" dirty="0">
                <a:latin typeface="Book Antiqua" pitchFamily="18" charset="0"/>
              </a:rPr>
              <a:t>et qu’il lui (leur) soumette tous ses (leurs) ennemis rapidement. </a:t>
            </a:r>
          </a:p>
        </p:txBody>
      </p:sp>
    </p:spTree>
    <p:extLst>
      <p:ext uri="{BB962C8B-B14F-4D97-AF65-F5344CB8AC3E}">
        <p14:creationId xmlns:p14="http://schemas.microsoft.com/office/powerpoint/2010/main" val="1239123349"/>
      </p:ext>
    </p:extLst>
  </p:cSld>
  <p:clrMapOvr>
    <a:masterClrMapping/>
  </p:clrMapOvr>
  <p:transition/>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443227"/>
            <a:ext cx="5164616" cy="2308324"/>
          </a:xfrm>
          <a:prstGeom prst="rect">
            <a:avLst/>
          </a:prstGeom>
        </p:spPr>
        <p:txBody>
          <a:bodyPr wrap="square">
            <a:spAutoFit/>
          </a:bodyPr>
          <a:lstStyle/>
          <a:p>
            <a:pPr algn="just" rtl="1"/>
            <a:r>
              <a:rPr lang="ar-EG" sz="4800" b="1" dirty="0">
                <a:latin typeface="Book Antiqua" panose="02040602050305030304" pitchFamily="18" charset="0"/>
              </a:rPr>
              <a:t>أطلب من المسيح عنا، ليغفر لنا خطايانا بسلام كعظيم رحمته. </a:t>
            </a:r>
            <a:endParaRPr lang="fr-FR" sz="4800" b="1" dirty="0">
              <a:latin typeface="Book Antiqua" panose="02040602050305030304" pitchFamily="18" charset="0"/>
            </a:endParaRPr>
          </a:p>
        </p:txBody>
      </p:sp>
      <p:sp>
        <p:nvSpPr>
          <p:cNvPr id="6" name="Rectangle 5"/>
          <p:cNvSpPr/>
          <p:nvPr/>
        </p:nvSpPr>
        <p:spPr>
          <a:xfrm>
            <a:off x="431371" y="435291"/>
            <a:ext cx="6240693" cy="2882969"/>
          </a:xfrm>
          <a:prstGeom prst="rect">
            <a:avLst/>
          </a:prstGeom>
        </p:spPr>
        <p:txBody>
          <a:bodyPr wrap="square">
            <a:spAutoFit/>
          </a:bodyPr>
          <a:lstStyle/>
          <a:p>
            <a:pPr algn="just"/>
            <a:r>
              <a:rPr lang="fr-FR" sz="4400" b="1" dirty="0" err="1">
                <a:latin typeface="CS Avva Shenouda" panose="020B7200000000000000" pitchFamily="34" charset="0"/>
              </a:rPr>
              <a:t>Twbh</a:t>
            </a:r>
            <a:r>
              <a:rPr lang="fr-FR" sz="4400" b="1" dirty="0">
                <a:latin typeface="CS Avva Shenouda" panose="020B7200000000000000" pitchFamily="34" charset="0"/>
              </a:rPr>
              <a:t> `</a:t>
            </a:r>
            <a:r>
              <a:rPr lang="fr-FR" sz="4400" b="1" dirty="0" err="1">
                <a:latin typeface="CS Avva Shenouda" panose="020B7200000000000000" pitchFamily="34" charset="0"/>
              </a:rPr>
              <a:t>eP</a:t>
            </a:r>
            <a:r>
              <a:rPr lang="fr-FR" sz="4400" b="1" dirty="0">
                <a:latin typeface="CS Avva Shenouda" panose="020B7200000000000000" pitchFamily="34" charset="0"/>
              </a:rPr>
              <a:t>=,=c `</a:t>
            </a:r>
            <a:r>
              <a:rPr lang="fr-FR" sz="4400" b="1" dirty="0" err="1">
                <a:latin typeface="CS Avva Shenouda" panose="020B7200000000000000" pitchFamily="34" charset="0"/>
              </a:rPr>
              <a:t>e`hryi</a:t>
            </a:r>
            <a:br>
              <a:rPr lang="fr-FR" sz="4400" b="1" dirty="0">
                <a:latin typeface="CS Avva Shenouda" panose="020B7200000000000000" pitchFamily="34" charset="0"/>
              </a:rPr>
            </a:br>
            <a:r>
              <a:rPr lang="fr-FR" sz="4400" b="1" dirty="0">
                <a:latin typeface="CS Avva Shenouda" panose="020B7200000000000000" pitchFamily="34" charset="0"/>
              </a:rPr>
              <a:t>`</a:t>
            </a:r>
            <a:r>
              <a:rPr lang="fr-FR" sz="4400" b="1" dirty="0" err="1">
                <a:latin typeface="CS Avva Shenouda" panose="020B7200000000000000" pitchFamily="34" charset="0"/>
              </a:rPr>
              <a:t>ejwn</a:t>
            </a:r>
            <a:r>
              <a:rPr lang="fr-FR" sz="4400" b="1" dirty="0">
                <a:latin typeface="CS Avva Shenouda" panose="020B7200000000000000" pitchFamily="34" charset="0"/>
              </a:rPr>
              <a:t> @ `</a:t>
            </a:r>
            <a:r>
              <a:rPr lang="fr-FR" sz="4400" b="1" dirty="0" err="1">
                <a:latin typeface="CS Avva Shenouda" panose="020B7200000000000000" pitchFamily="34" charset="0"/>
              </a:rPr>
              <a:t>ntef,a</a:t>
            </a:r>
            <a:r>
              <a:rPr lang="fr-FR" sz="4400" b="1" dirty="0">
                <a:latin typeface="CS Avva Shenouda" panose="020B7200000000000000" pitchFamily="34" charset="0"/>
              </a:rPr>
              <a:t> </a:t>
            </a:r>
            <a:r>
              <a:rPr lang="fr-FR" sz="4400" b="1" dirty="0" err="1">
                <a:latin typeface="CS Avva Shenouda" panose="020B7200000000000000" pitchFamily="34" charset="0"/>
              </a:rPr>
              <a:t>nennobi</a:t>
            </a:r>
            <a:r>
              <a:rPr lang="fr-FR" sz="4400" b="1" dirty="0">
                <a:latin typeface="CS Avva Shenouda" panose="020B7200000000000000" pitchFamily="34" charset="0"/>
              </a:rPr>
              <a:t> nan `</a:t>
            </a:r>
            <a:r>
              <a:rPr lang="fr-FR" sz="4400" b="1" dirty="0" err="1">
                <a:latin typeface="CS Avva Shenouda" panose="020B7200000000000000" pitchFamily="34" charset="0"/>
              </a:rPr>
              <a:t>ebol</a:t>
            </a:r>
            <a:r>
              <a:rPr lang="fr-FR" sz="4400" b="1" dirty="0">
                <a:latin typeface="CS Avva Shenouda" panose="020B7200000000000000" pitchFamily="34" charset="0"/>
              </a:rPr>
              <a:t> </a:t>
            </a:r>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ouhiryny</a:t>
            </a:r>
            <a:r>
              <a:rPr lang="fr-FR" sz="4400" b="1" dirty="0">
                <a:latin typeface="CS Avva Shenouda" panose="020B7200000000000000" pitchFamily="34" charset="0"/>
              </a:rPr>
              <a:t> kata </a:t>
            </a:r>
            <a:r>
              <a:rPr lang="fr-FR" sz="4400" b="1" dirty="0" err="1">
                <a:latin typeface="CS Avva Shenouda" panose="020B7200000000000000" pitchFamily="34" charset="0"/>
              </a:rPr>
              <a:t>pefnis</a:t>
            </a:r>
            <a:r>
              <a:rPr lang="fr-FR" sz="4400" b="1" dirty="0">
                <a:latin typeface="CS Avva Shenouda" panose="020B7200000000000000" pitchFamily="34" charset="0"/>
              </a:rPr>
              <a:t>] `</a:t>
            </a:r>
            <a:r>
              <a:rPr lang="fr-FR" sz="4400" b="1" dirty="0" err="1">
                <a:latin typeface="CS Avva Shenouda" panose="020B7200000000000000" pitchFamily="34" charset="0"/>
              </a:rPr>
              <a:t>nnai</a:t>
            </a:r>
            <a:r>
              <a:rPr lang="fr-FR" sz="4400" b="1" dirty="0">
                <a:latin typeface="CS Avva Shenouda" panose="020B7200000000000000" pitchFamily="34" charset="0"/>
              </a:rPr>
              <a:t>. </a:t>
            </a:r>
          </a:p>
        </p:txBody>
      </p:sp>
      <p:sp>
        <p:nvSpPr>
          <p:cNvPr id="7" name="Rectangle 6"/>
          <p:cNvSpPr/>
          <p:nvPr/>
        </p:nvSpPr>
        <p:spPr>
          <a:xfrm>
            <a:off x="1679510" y="3798304"/>
            <a:ext cx="8544949" cy="2718949"/>
          </a:xfrm>
          <a:prstGeom prst="rect">
            <a:avLst/>
          </a:prstGeom>
        </p:spPr>
        <p:txBody>
          <a:bodyPr wrap="square">
            <a:spAutoFit/>
          </a:bodyPr>
          <a:lstStyle/>
          <a:p>
            <a:pPr algn="ctr"/>
            <a:r>
              <a:rPr lang="fr-FR" sz="4267" b="1" dirty="0">
                <a:latin typeface="Book Antiqua" pitchFamily="18" charset="0"/>
              </a:rPr>
              <a:t>Implore le Christ pour nous, qu’Il nous accorde paisiblement </a:t>
            </a:r>
            <a:r>
              <a:rPr lang="fr-FR" sz="4267" b="1">
                <a:latin typeface="Book Antiqua" pitchFamily="18" charset="0"/>
              </a:rPr>
              <a:t>la rémission de </a:t>
            </a:r>
            <a:r>
              <a:rPr lang="fr-FR" sz="4267" b="1" dirty="0">
                <a:latin typeface="Book Antiqua" pitchFamily="18" charset="0"/>
              </a:rPr>
              <a:t>nos péchés selon Sa grande miséricorde. </a:t>
            </a:r>
          </a:p>
        </p:txBody>
      </p:sp>
    </p:spTree>
    <p:extLst>
      <p:ext uri="{BB962C8B-B14F-4D97-AF65-F5344CB8AC3E}">
        <p14:creationId xmlns:p14="http://schemas.microsoft.com/office/powerpoint/2010/main" val="1959960157"/>
      </p:ext>
    </p:extLst>
  </p:cSld>
  <p:clrMapOvr>
    <a:masterClrMapping/>
  </p:clrMapOvr>
  <p:transition/>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A117F-423D-054A-56B9-C2EDF2555C09}"/>
            </a:ext>
          </a:extLst>
        </p:cNvPr>
        <p:cNvGrpSpPr/>
        <p:nvPr/>
      </p:nvGrpSpPr>
      <p:grpSpPr>
        <a:xfrm>
          <a:off x="0" y="0"/>
          <a:ext cx="0" cy="0"/>
          <a:chOff x="0" y="0"/>
          <a:chExt cx="0" cy="0"/>
        </a:xfrm>
      </p:grpSpPr>
      <p:sp>
        <p:nvSpPr>
          <p:cNvPr id="2" name="Rectangle 1">
            <a:hlinkClick r:id="rId2" action="ppaction://hlinksldjump"/>
            <a:extLst>
              <a:ext uri="{FF2B5EF4-FFF2-40B4-BE49-F238E27FC236}">
                <a16:creationId xmlns:a16="http://schemas.microsoft.com/office/drawing/2014/main" id="{53C52F19-EDB3-A75F-BC27-B35B9B232159}"/>
              </a:ext>
            </a:extLst>
          </p:cNvPr>
          <p:cNvSpPr/>
          <p:nvPr/>
        </p:nvSpPr>
        <p:spPr>
          <a:xfrm>
            <a:off x="3058885" y="1834243"/>
            <a:ext cx="6074230" cy="318951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8000" b="1" dirty="0">
                <a:ln w="0"/>
                <a:solidFill>
                  <a:schemeClr val="tx1"/>
                </a:solidFill>
                <a:latin typeface="Book Antiqua" panose="02040602050305030304" pitchFamily="18" charset="0"/>
              </a:rPr>
              <a:t>Suite</a:t>
            </a:r>
            <a:endParaRPr lang="fr-FR" sz="8000" b="1" dirty="0">
              <a:ln w="0"/>
              <a:solidFill>
                <a:schemeClr val="tx1"/>
              </a:solidFill>
              <a:latin typeface="Book Antiqua" panose="02040602050305030304" pitchFamily="18" charset="0"/>
            </a:endParaRPr>
          </a:p>
        </p:txBody>
      </p:sp>
    </p:spTree>
    <p:extLst>
      <p:ext uri="{BB962C8B-B14F-4D97-AF65-F5344CB8AC3E}">
        <p14:creationId xmlns:p14="http://schemas.microsoft.com/office/powerpoint/2010/main" val="2624251276"/>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bougie, capture d’écran, Police&#10;&#10;Le contenu généré par l’IA peut être incorrect.">
            <a:extLst>
              <a:ext uri="{FF2B5EF4-FFF2-40B4-BE49-F238E27FC236}">
                <a16:creationId xmlns:a16="http://schemas.microsoft.com/office/drawing/2014/main" id="{38062222-849B-7D56-C320-7EE9690D0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27665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8109485" y="556389"/>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674931100"/>
              </p:ext>
            </p:extLst>
          </p:nvPr>
        </p:nvGraphicFramePr>
        <p:xfrm>
          <a:off x="0" y="562602"/>
          <a:ext cx="12192000" cy="5608320"/>
        </p:xfrm>
        <a:graphic>
          <a:graphicData uri="http://schemas.openxmlformats.org/drawingml/2006/table">
            <a:tbl>
              <a:tblPr firstRow="1" bandRow="1">
                <a:tableStyleId>{5C22544A-7EE6-4342-B048-85BDC9FD1C3A}</a:tableStyleId>
              </a:tblPr>
              <a:tblGrid>
                <a:gridCol w="4180114">
                  <a:extLst>
                    <a:ext uri="{9D8B030D-6E8A-4147-A177-3AD203B41FA5}">
                      <a16:colId xmlns:a16="http://schemas.microsoft.com/office/drawing/2014/main" val="4000093288"/>
                    </a:ext>
                  </a:extLst>
                </a:gridCol>
                <a:gridCol w="3956180">
                  <a:extLst>
                    <a:ext uri="{9D8B030D-6E8A-4147-A177-3AD203B41FA5}">
                      <a16:colId xmlns:a16="http://schemas.microsoft.com/office/drawing/2014/main" val="4164998953"/>
                    </a:ext>
                  </a:extLst>
                </a:gridCol>
                <a:gridCol w="4055706">
                  <a:extLst>
                    <a:ext uri="{9D8B030D-6E8A-4147-A177-3AD203B41FA5}">
                      <a16:colId xmlns:a16="http://schemas.microsoft.com/office/drawing/2014/main" val="3812654652"/>
                    </a:ext>
                  </a:extLst>
                </a:gridCol>
              </a:tblGrid>
              <a:tr h="4147236">
                <a:tc>
                  <a:txBody>
                    <a:bodyPr/>
                    <a:lstStyle/>
                    <a:p>
                      <a:pPr algn="just">
                        <a:lnSpc>
                          <a:spcPct val="115000"/>
                        </a:lnSpc>
                        <a:spcAft>
                          <a:spcPts val="1200"/>
                        </a:spcAft>
                      </a:pP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`Anon de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hwn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niswni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nen'u,y</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nenkecwma</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arivaqri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1200"/>
                        </a:spcAft>
                      </a:pPr>
                      <a:endPar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Picyini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mmyi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nen'u,y</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nencwma</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pi`epickopoc</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carx</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jempensini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pekoujai</a:t>
                      </a:r>
                      <a:r>
                        <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1200"/>
                        </a:spcAft>
                      </a:pPr>
                      <a:endParaRPr lang="fr-FR" sz="24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Quant à nous, Seigneur, guéris les maladies de nos âmes et soigne celles de nos corps,</a:t>
                      </a:r>
                    </a:p>
                    <a:p>
                      <a:pPr algn="just">
                        <a:lnSpc>
                          <a:spcPct val="115000"/>
                        </a:lnSpc>
                        <a:spcAft>
                          <a:spcPts val="1200"/>
                        </a:spcAft>
                      </a:pPr>
                      <a:endPar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4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Médecin véritable de nos âmes et de nos corps, Maître de toute chair, accorde-nous Ton Salut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ونحن أيضاً </a:t>
                      </a:r>
                      <a:r>
                        <a:rPr lang="ar-SA"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يارب</a:t>
                      </a: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أمراض نفوسنا </a:t>
                      </a:r>
                      <a:r>
                        <a:rPr lang="ar-SA" sz="28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إشفها</a:t>
                      </a:r>
                      <a:r>
                        <a:rPr lang="ar-SA"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والتي لأجسادنا عافها</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800" b="1" kern="1200" dirty="0">
                          <a:solidFill>
                            <a:schemeClr val="tx1"/>
                          </a:solidFill>
                          <a:effectLst/>
                          <a:latin typeface="Book Antiqua" panose="02040602050305030304" pitchFamily="18" charset="0"/>
                          <a:ea typeface="+mn-ea"/>
                          <a:cs typeface="Arial" panose="020B0604020202020204" pitchFamily="34" charset="0"/>
                        </a:rPr>
                        <a:t>أيها الطبيب الحقيقي الذي لأنفسنا و أجسادنا يا مدبر كل جسد تعهدنا بخلاصك. </a:t>
                      </a:r>
                      <a:endParaRPr lang="fr-FR" sz="28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879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rgbClr val="C00000"/>
                          </a:solidFill>
                          <a:latin typeface="CS Avva Shenouda" panose="020B7200000000000000" pitchFamily="34" charset="0"/>
                          <a:ea typeface="+mn-ea"/>
                          <a:cs typeface="+mn-cs"/>
                        </a:rPr>
                        <a:t>Pilaoc</a:t>
                      </a:r>
                      <a:r>
                        <a:rPr lang="fr-FR" sz="2400" b="1" kern="1200" dirty="0">
                          <a:solidFill>
                            <a:srgbClr val="C00000"/>
                          </a:solidFill>
                          <a:latin typeface="CS Avva Shenouda" panose="020B7200000000000000" pitchFamily="34" charset="0"/>
                          <a:ea typeface="+mn-ea"/>
                          <a:cs typeface="+mn-cs"/>
                        </a:rPr>
                        <a:t> @ </a:t>
                      </a:r>
                      <a:endParaRPr lang="fr-FR" sz="32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Kuri`e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ele`ycon</a:t>
                      </a: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400" b="1" kern="1200" dirty="0">
                          <a:solidFill>
                            <a:srgbClr val="C00000"/>
                          </a:solidFill>
                          <a:latin typeface="Book Antiqua" panose="02040602050305030304" pitchFamily="18" charset="0"/>
                          <a:ea typeface="+mn-ea"/>
                          <a:cs typeface="+mn-cs"/>
                        </a:rPr>
                        <a:t>Le peuple : </a:t>
                      </a:r>
                      <a:endParaRPr lang="fr-FR" sz="3200" b="1" kern="1200" dirty="0">
                        <a:solidFill>
                          <a:srgbClr val="C00000"/>
                        </a:solidFill>
                        <a:latin typeface="Book Antiqua" panose="02040602050305030304" pitchFamily="18" charset="0"/>
                        <a:ea typeface="+mn-ea"/>
                        <a:cs typeface="+mn-cs"/>
                      </a:endParaRPr>
                    </a:p>
                    <a:p>
                      <a:pPr algn="ctr"/>
                      <a:r>
                        <a:rPr lang="fr-FR" sz="2400" b="1" kern="1200" dirty="0">
                          <a:solidFill>
                            <a:schemeClr val="dk1"/>
                          </a:solidFill>
                          <a:effectLst/>
                          <a:latin typeface="Book Antiqua" panose="02040602050305030304" pitchFamily="18" charset="0"/>
                          <a:ea typeface="+mn-ea"/>
                          <a:cs typeface="+mn-cs"/>
                        </a:rPr>
                        <a:t>Pitié Seigneur.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AE" sz="2800" b="1" dirty="0">
                          <a:solidFill>
                            <a:srgbClr val="C00000"/>
                          </a:solidFill>
                          <a:latin typeface="Book Antiqua" panose="02040602050305030304" pitchFamily="18" charset="0"/>
                        </a:rPr>
                        <a:t>الشَّعْبُ : </a:t>
                      </a:r>
                    </a:p>
                    <a:p>
                      <a:pPr algn="ctr"/>
                      <a:r>
                        <a:rPr lang="ar-AE" sz="2800" b="1" dirty="0">
                          <a:latin typeface="Book Antiqua" panose="02040602050305030304" pitchFamily="18" charset="0"/>
                        </a:rPr>
                        <a:t>يَا رَبُّ ارْحَمْ</a:t>
                      </a:r>
                      <a:r>
                        <a:rPr lang="ar-AE" sz="2800" b="1" dirty="0"/>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7527173"/>
                  </a:ext>
                </a:extLst>
              </a:tr>
            </a:tbl>
          </a:graphicData>
        </a:graphic>
      </p:graphicFrame>
    </p:spTree>
    <p:extLst>
      <p:ext uri="{BB962C8B-B14F-4D97-AF65-F5344CB8AC3E}">
        <p14:creationId xmlns:p14="http://schemas.microsoft.com/office/powerpoint/2010/main" val="4171209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1492470229"/>
              </p:ext>
            </p:extLst>
          </p:nvPr>
        </p:nvGraphicFramePr>
        <p:xfrm>
          <a:off x="422987" y="53266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i="0" u="none" strike="noStrike" kern="1200" baseline="0" dirty="0">
                          <a:solidFill>
                            <a:srgbClr val="C00000"/>
                          </a:solidFill>
                          <a:latin typeface="Book Antiqua" panose="02040602050305030304" pitchFamily="18" charset="0"/>
                          <a:ea typeface="+mn-ea"/>
                          <a:cs typeface="+mn-cs"/>
                        </a:rPr>
                        <a:t>Le prêtre : </a:t>
                      </a:r>
                    </a:p>
                    <a:p>
                      <a:pPr algn="just"/>
                      <a:r>
                        <a:rPr lang="fr-FR" sz="2500" b="1" i="0" u="none" strike="noStrike" kern="1200" baseline="0" dirty="0">
                          <a:solidFill>
                            <a:schemeClr val="tx1"/>
                          </a:solidFill>
                          <a:latin typeface="Book Antiqua" panose="02040602050305030304" pitchFamily="18" charset="0"/>
                          <a:ea typeface="+mn-ea"/>
                          <a:cs typeface="+mn-cs"/>
                        </a:rPr>
                        <a:t>Toi qui es patient et ami du genre humain, Tu as accordé Ta grâce à Tes apôtres afin qu'ils puissent guérir tous les fléaux et toutes les maladies de ceux qui viennent à Toi avec sincérité, recherchant Tes dons. Purifie-nous maintenant encore de toutes maladies. Par Ta bonté rends-nous digne de Ta joie éternelle. Bénis ceux qui viennent à Toi avec fidélité pour qu'ils aient le salut et la guérison des maladies de l'âme et du corps lorsqu'ils seront oints par tes prêtres comme tu nous l'as promis par l'intermédiaire de ton disciple Jacques.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 </a:t>
                      </a:r>
                      <a:endParaRPr lang="fr-FR" sz="2400" b="1" dirty="0">
                        <a:latin typeface="Book Antiqua" panose="02040602050305030304" pitchFamily="18" charset="0"/>
                      </a:endParaRPr>
                    </a:p>
                    <a:p>
                      <a:pPr algn="just" rtl="1"/>
                      <a:r>
                        <a:rPr lang="ar-AE" sz="3200" b="1" dirty="0">
                          <a:latin typeface="Book Antiqua" panose="02040602050305030304" pitchFamily="18" charset="0"/>
                        </a:rPr>
                        <a:t>أعطيت نعمتك أيها المتأني على أيدي رسلك الأطهار يا محب البشر، لكي يشفوا بمسحتك المقدسة كل ضربات وكل أسقام الآتين إليك، وإلى مواهبك بأمانة، فالآن أيضاً طهِّرنا بيمينك من كل مرض، </a:t>
                      </a:r>
                      <a:r>
                        <a:rPr lang="ar-AE" sz="3200" b="1" dirty="0" err="1">
                          <a:latin typeface="Book Antiqua" panose="02040602050305030304" pitchFamily="18" charset="0"/>
                        </a:rPr>
                        <a:t>وإجعلنا</a:t>
                      </a:r>
                      <a:r>
                        <a:rPr lang="ar-AE" sz="3200" b="1" dirty="0"/>
                        <a:t> مستحقين بصلاحك، لفرحك غير الفاني، وأرشم الآتين إليك بأمانة ليكون لهم خلاص ونجاة من أمراض النفس والجسد، عندما يدهنهم كهنتك، كما قلت على فم يعقوب تلميذك. </a:t>
                      </a:r>
                      <a:endParaRPr lang="fr-FR" sz="3200" b="1" dirty="0"/>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799755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269D8-A0E3-F4D6-401F-456569717CDD}"/>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9F61032-063A-1F18-EF52-CB39B586E2BD}"/>
              </a:ext>
            </a:extLst>
          </p:cNvPr>
          <p:cNvGraphicFramePr>
            <a:graphicFrameLocks noGrp="1"/>
          </p:cNvGraphicFramePr>
          <p:nvPr>
            <p:extLst>
              <p:ext uri="{D42A27DB-BD31-4B8C-83A1-F6EECF244321}">
                <p14:modId xmlns:p14="http://schemas.microsoft.com/office/powerpoint/2010/main" val="215947375"/>
              </p:ext>
            </p:extLst>
          </p:nvPr>
        </p:nvGraphicFramePr>
        <p:xfrm>
          <a:off x="422987" y="53266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800" b="1" dirty="0">
                          <a:latin typeface="Book Antiqua" panose="02040602050305030304" pitchFamily="18" charset="0"/>
                        </a:rPr>
                        <a:t>Dès le commencement Tu as indiqué la fin du déluge par un rameau d'olivier. Par Ton onction sainte et par Ton Nom donne le salut à ton serviteur (ta servante / tes serviteurs) (…) qui </a:t>
                      </a:r>
                      <a:r>
                        <a:rPr lang="fr-FR" sz="2800" b="1" dirty="0" err="1">
                          <a:latin typeface="Book Antiqua" panose="02040602050305030304" pitchFamily="18" charset="0"/>
                        </a:rPr>
                        <a:t>croi</a:t>
                      </a:r>
                      <a:r>
                        <a:rPr lang="fr-FR" sz="2800" b="1" dirty="0">
                          <a:latin typeface="Book Antiqua" panose="02040602050305030304" pitchFamily="18" charset="0"/>
                        </a:rPr>
                        <a:t>(en)t en ton Nom par l'intercession de la Vierge, la mère du salut. </a:t>
                      </a:r>
                    </a:p>
                    <a:p>
                      <a:pPr algn="just"/>
                      <a:endParaRPr lang="fr-FR" sz="2800" b="1" dirty="0">
                        <a:latin typeface="Book Antiqua" panose="02040602050305030304" pitchFamily="18" charset="0"/>
                      </a:endParaRPr>
                    </a:p>
                    <a:p>
                      <a:pPr algn="just"/>
                      <a:r>
                        <a:rPr lang="fr-FR" sz="2800" b="1" dirty="0">
                          <a:solidFill>
                            <a:srgbClr val="C00000"/>
                          </a:solidFill>
                          <a:latin typeface="Book Antiqua" panose="02040602050305030304" pitchFamily="18" charset="0"/>
                        </a:rPr>
                        <a:t>Le peuple : </a:t>
                      </a:r>
                    </a:p>
                    <a:p>
                      <a:pPr algn="just"/>
                      <a:r>
                        <a:rPr lang="fr-FR" sz="2800" b="1" dirty="0">
                          <a:latin typeface="Book Antiqua" panose="02040602050305030304" pitchFamily="18" charset="0"/>
                        </a:rPr>
                        <a:t>Pitié Seigneur.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3200" b="1" dirty="0">
                          <a:latin typeface="Book Antiqua" panose="02040602050305030304" pitchFamily="18" charset="0"/>
                        </a:rPr>
                        <a:t>أنت يا رب من البدء، بغصن الزيتون قد أظهرت أنه قد مضى الطوفان وبمسحتك المقدسة </a:t>
                      </a:r>
                      <a:r>
                        <a:rPr lang="ar-AE" sz="3200" b="1" dirty="0" err="1"/>
                        <a:t>وبإسمك</a:t>
                      </a:r>
                      <a:r>
                        <a:rPr lang="ar-AE" sz="3200" b="1" dirty="0"/>
                        <a:t> أيها الرؤوف الرحيم، خلص عبيدك المؤمن </a:t>
                      </a:r>
                      <a:r>
                        <a:rPr lang="ar-AE" sz="3200" b="1" dirty="0" err="1"/>
                        <a:t>بإسمك</a:t>
                      </a:r>
                      <a:r>
                        <a:rPr lang="ar-AE" sz="3200" b="1" dirty="0"/>
                        <a:t>، بشفاعة العذراء أم الخلاص. </a:t>
                      </a:r>
                      <a:endParaRPr lang="fr-FR" sz="3200" b="1" dirty="0"/>
                    </a:p>
                    <a:p>
                      <a:pPr algn="just" rtl="1"/>
                      <a:endParaRPr lang="fr-FR" sz="3200" b="1" dirty="0"/>
                    </a:p>
                    <a:p>
                      <a:pPr algn="just" rtl="1"/>
                      <a:r>
                        <a:rPr lang="ar-AE" sz="3200" b="1" dirty="0">
                          <a:solidFill>
                            <a:srgbClr val="C00000"/>
                          </a:solidFill>
                        </a:rPr>
                        <a:t>الشَّعْبُ : </a:t>
                      </a:r>
                    </a:p>
                    <a:p>
                      <a:pPr algn="just" rtl="1"/>
                      <a:r>
                        <a:rPr lang="ar-AE" sz="3200" b="1" dirty="0"/>
                        <a:t>يَا رَبُّ ارْحَمْ.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814496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3812234770"/>
              </p:ext>
            </p:extLst>
          </p:nvPr>
        </p:nvGraphicFramePr>
        <p:xfrm>
          <a:off x="422987" y="543052"/>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dirty="0">
                          <a:solidFill>
                            <a:srgbClr val="C00000"/>
                          </a:solidFill>
                          <a:latin typeface="Book Antiqua" panose="02040602050305030304" pitchFamily="18" charset="0"/>
                        </a:rPr>
                        <a:t>Le prêtre : </a:t>
                      </a:r>
                    </a:p>
                    <a:p>
                      <a:pPr algn="just"/>
                      <a:r>
                        <a:rPr lang="fr-FR" sz="2800" b="1" dirty="0">
                          <a:latin typeface="Book Antiqua" panose="02040602050305030304" pitchFamily="18" charset="0"/>
                        </a:rPr>
                        <a:t>Tu as demandé aux malades d'appeler les prêtres de l'Eglise, qui sont les serviteurs de Ta Divinité pour qu'ils leurs fassent une onction d'huile bénie afin qu'ils soient sauvés. Sauve au très bon ton serviteur (ta servante / tes serviteurs) (…) par cette onction sainte, par l'intercession de la Vierge, la mère du salut. </a:t>
                      </a:r>
                    </a:p>
                    <a:p>
                      <a:pPr algn="just"/>
                      <a:endParaRPr lang="fr-FR" sz="1600" b="1" dirty="0">
                        <a:latin typeface="Book Antiqua" panose="02040602050305030304" pitchFamily="18" charset="0"/>
                      </a:endParaRPr>
                    </a:p>
                    <a:p>
                      <a:pPr algn="just"/>
                      <a:r>
                        <a:rPr lang="fr-FR" sz="2400" b="1" dirty="0">
                          <a:solidFill>
                            <a:srgbClr val="C00000"/>
                          </a:solidFill>
                          <a:latin typeface="Book Antiqua" panose="02040602050305030304" pitchFamily="18" charset="0"/>
                        </a:rPr>
                        <a:t>Le peuple : </a:t>
                      </a:r>
                    </a:p>
                    <a:p>
                      <a:pPr algn="just"/>
                      <a:r>
                        <a:rPr lang="fr-FR" sz="2800" b="1" dirty="0">
                          <a:latin typeface="Book Antiqua" panose="02040602050305030304" pitchFamily="18" charset="0"/>
                        </a:rPr>
                        <a:t>Pitié Seigneur.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 </a:t>
                      </a:r>
                      <a:endParaRPr lang="fr-FR" sz="2400" b="1" dirty="0">
                        <a:latin typeface="Book Antiqua" panose="02040602050305030304" pitchFamily="18" charset="0"/>
                      </a:endParaRPr>
                    </a:p>
                    <a:p>
                      <a:pPr algn="just" rtl="1"/>
                      <a:r>
                        <a:rPr lang="ar-AE" sz="3600" b="1" dirty="0">
                          <a:latin typeface="Book Antiqua" panose="02040602050305030304" pitchFamily="18" charset="0"/>
                        </a:rPr>
                        <a:t>يا مَنْ أمر المرضى أن يدعوا قسوس الكنيسة الذين هم خدام </a:t>
                      </a:r>
                      <a:r>
                        <a:rPr lang="ar-AE" sz="3600" b="1" dirty="0" err="1">
                          <a:latin typeface="Book Antiqua" panose="02040602050305030304" pitchFamily="18" charset="0"/>
                        </a:rPr>
                        <a:t>لاهوتك</a:t>
                      </a:r>
                      <a:r>
                        <a:rPr lang="ar-AE" sz="3600" b="1" dirty="0"/>
                        <a:t> ويدهنوهم بالزيت المقدس ليخلصوا، نج أيها الصالح عبيدك من قِبَل هذه المسحة المقدسة، بشفاعة العذراء أم الخلاص. </a:t>
                      </a:r>
                      <a:endParaRPr lang="fr-FR" sz="3600" b="1" dirty="0"/>
                    </a:p>
                    <a:p>
                      <a:pPr algn="just" rtl="1"/>
                      <a:endParaRPr lang="fr-FR" sz="3200" b="1" dirty="0"/>
                    </a:p>
                    <a:p>
                      <a:pPr algn="just" rtl="1"/>
                      <a:r>
                        <a:rPr lang="ar-AE" sz="2400" b="1" dirty="0">
                          <a:solidFill>
                            <a:srgbClr val="C00000"/>
                          </a:solidFill>
                        </a:rPr>
                        <a:t>الشَّعْبُ : </a:t>
                      </a:r>
                    </a:p>
                    <a:p>
                      <a:pPr algn="just" rtl="1"/>
                      <a:r>
                        <a:rPr lang="ar-AE" sz="3200" b="1" dirty="0"/>
                        <a:t>يَا رَبُّ ارْحَمْ.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28351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3816" name="Group 40"/>
          <p:cNvGraphicFramePr>
            <a:graphicFrameLocks noGrp="1"/>
          </p:cNvGraphicFramePr>
          <p:nvPr>
            <p:ph/>
            <p:extLst>
              <p:ext uri="{D42A27DB-BD31-4B8C-83A1-F6EECF244321}">
                <p14:modId xmlns:p14="http://schemas.microsoft.com/office/powerpoint/2010/main" val="164058995"/>
              </p:ext>
            </p:extLst>
          </p:nvPr>
        </p:nvGraphicFramePr>
        <p:xfrm>
          <a:off x="426000" y="543058"/>
          <a:ext cx="11340000" cy="5796000"/>
        </p:xfrm>
        <a:graphic>
          <a:graphicData uri="http://schemas.openxmlformats.org/drawingml/2006/table">
            <a:tbl>
              <a:tblPr/>
              <a:tblGrid>
                <a:gridCol w="4141915">
                  <a:extLst>
                    <a:ext uri="{9D8B030D-6E8A-4147-A177-3AD203B41FA5}">
                      <a16:colId xmlns:a16="http://schemas.microsoft.com/office/drawing/2014/main" val="20000"/>
                    </a:ext>
                  </a:extLst>
                </a:gridCol>
                <a:gridCol w="4079585">
                  <a:extLst>
                    <a:ext uri="{9D8B030D-6E8A-4147-A177-3AD203B41FA5}">
                      <a16:colId xmlns:a16="http://schemas.microsoft.com/office/drawing/2014/main" val="20001"/>
                    </a:ext>
                  </a:extLst>
                </a:gridCol>
                <a:gridCol w="3118500">
                  <a:extLst>
                    <a:ext uri="{9D8B030D-6E8A-4147-A177-3AD203B41FA5}">
                      <a16:colId xmlns:a16="http://schemas.microsoft.com/office/drawing/2014/main" val="20002"/>
                    </a:ext>
                  </a:extLst>
                </a:gridCol>
              </a:tblGrid>
              <a:tr h="482542">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r h="5313458">
                <a:tc>
                  <a:txBody>
                    <a:bodyPr/>
                    <a:lstStyle/>
                    <a:p>
                      <a:pPr marL="72000" marR="0" lvl="0" indent="0" algn="just" defTabSz="914400" rtl="0" eaLnBrk="1" fontAlgn="base" latinLnBrk="0" hangingPunct="1">
                        <a:lnSpc>
                          <a:spcPct val="100000"/>
                        </a:lnSpc>
                        <a:spcBef>
                          <a:spcPct val="20000"/>
                        </a:spcBef>
                        <a:spcAft>
                          <a:spcPct val="0"/>
                        </a:spcAft>
                        <a:buClrTx/>
                        <a:buSzTx/>
                        <a:buFontTx/>
                        <a:buNone/>
                        <a:tabLst/>
                        <a:defRPr/>
                      </a:pP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Avva_Marcos" panose="04020500000000000000" pitchFamily="82" charset="0"/>
                          <a:cs typeface="Arial" charset="0"/>
                        </a:rPr>
                        <a:t>E</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le`ycon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Patyr</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`o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Pantokratwr</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Pan`agi`a</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Triac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ele`ycon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ymac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`P¡ `V}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nte</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nijom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swpi</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 je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mmon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ntan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br>
                        <a:rPr kumimoji="0" lang="en-US" sz="3100" b="1" i="0" u="none" strike="noStrike" cap="none" normalizeH="0" baseline="0" dirty="0">
                          <a:ln>
                            <a:noFill/>
                          </a:ln>
                          <a:solidFill>
                            <a:schemeClr val="tx1"/>
                          </a:solidFill>
                          <a:effectLst/>
                          <a:latin typeface="CS Avva Shenouda" panose="020B7200000000000000" pitchFamily="34" charset="0"/>
                          <a:cs typeface="Arial" charset="0"/>
                        </a:rPr>
                      </a:b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noubo`y;oc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qen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nen</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li'ic</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nem</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nenhojhej</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ebyl</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r>
                        <a:rPr kumimoji="0" lang="en-US" sz="3100" b="1" i="0" u="none" strike="noStrike" cap="none" normalizeH="0" baseline="0" dirty="0" err="1">
                          <a:ln>
                            <a:noFill/>
                          </a:ln>
                          <a:solidFill>
                            <a:schemeClr val="tx1"/>
                          </a:solidFill>
                          <a:effectLst/>
                          <a:latin typeface="CS Avva Shenouda" panose="020B7200000000000000" pitchFamily="34" charset="0"/>
                          <a:cs typeface="Arial" charset="0"/>
                        </a:rPr>
                        <a:t>erok</a:t>
                      </a:r>
                      <a:r>
                        <a:rPr kumimoji="0" lang="en-US" sz="3100" b="1" i="0" u="none" strike="noStrike" cap="none" normalizeH="0" baseline="0" dirty="0">
                          <a:ln>
                            <a:noFill/>
                          </a:ln>
                          <a:solidFill>
                            <a:schemeClr val="tx1"/>
                          </a:solidFill>
                          <a:effectLst/>
                          <a:latin typeface="CS Avva Shenouda" panose="020B7200000000000000" pitchFamily="34" charset="0"/>
                          <a:cs typeface="Arial" charset="0"/>
                        </a:rPr>
                        <a:t>.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900" b="1" i="0" u="none" strike="noStrike" cap="none" normalizeH="0" baseline="0" dirty="0">
                          <a:ln>
                            <a:noFill/>
                          </a:ln>
                          <a:solidFill>
                            <a:srgbClr val="000000"/>
                          </a:solidFill>
                          <a:effectLst/>
                          <a:latin typeface="Book Antiqua" panose="02040602050305030304" pitchFamily="18" charset="0"/>
                          <a:cs typeface="Arial" charset="0"/>
                        </a:rPr>
                        <a:t>Aie pitié de nous Dieu, le Père Tout-Puissant, Ô Trinité toute Sainte, aie pitié de nous, Ô Seigneur, Dieu des puissances sois avec nous, car nous n’avons d’autre secours que de Toi dans nos difficultés et nos angoisses. </a:t>
                      </a: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defRPr/>
                      </a:pPr>
                      <a:r>
                        <a:rPr kumimoji="0" lang="ar-EG" sz="4000" b="1" i="0" u="none" strike="noStrike" cap="none" normalizeH="0" baseline="0" dirty="0">
                          <a:ln>
                            <a:noFill/>
                          </a:ln>
                          <a:solidFill>
                            <a:srgbClr val="000000"/>
                          </a:solidFill>
                          <a:effectLst/>
                          <a:latin typeface="Book Antiqua" panose="02040602050305030304" pitchFamily="18" charset="0"/>
                          <a:cs typeface="Arial" charset="0"/>
                        </a:rPr>
                        <a:t>اِرْحَمْنَا يَا اللهُ الآبُ ضَابِطُ الْكُلِّ، أَيُّهَا الثَّالُوثُ الْقُدُّوسُ اِرْحَمْنَا، أَيُّهَا الرَّبُّ إِلَهُ الْقُوَّاتِ كُنْ مَعَنَا، لأَنَّهُ لَيْسَ لَنَا مُعِينٌ فِي شَدَائِدِنَا </a:t>
                      </a:r>
                      <a:r>
                        <a:rPr kumimoji="0" lang="ar-EG" sz="4000" b="1" i="0" u="none" strike="noStrike" cap="none" normalizeH="0" baseline="0" dirty="0" err="1">
                          <a:ln>
                            <a:noFill/>
                          </a:ln>
                          <a:solidFill>
                            <a:srgbClr val="000000"/>
                          </a:solidFill>
                          <a:effectLst/>
                          <a:latin typeface="Book Antiqua" panose="02040602050305030304" pitchFamily="18" charset="0"/>
                          <a:cs typeface="Arial" charset="0"/>
                        </a:rPr>
                        <a:t>وَضِيقَاتِنَا</a:t>
                      </a:r>
                      <a:r>
                        <a:rPr kumimoji="0" lang="ar-EG" sz="4000" b="1" i="0" u="none" strike="noStrike" cap="none" normalizeH="0" baseline="0" dirty="0">
                          <a:ln>
                            <a:noFill/>
                          </a:ln>
                          <a:solidFill>
                            <a:srgbClr val="000000"/>
                          </a:solidFill>
                          <a:effectLst/>
                          <a:latin typeface="Book Antiqua" panose="02040602050305030304" pitchFamily="18" charset="0"/>
                          <a:cs typeface="Arial" charset="0"/>
                        </a:rPr>
                        <a:t> سِوَاكَ.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887967408"/>
                  </a:ext>
                </a:extLst>
              </a:tr>
            </a:tbl>
          </a:graphicData>
        </a:graphic>
      </p:graphicFrame>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1661622403"/>
              </p:ext>
            </p:extLst>
          </p:nvPr>
        </p:nvGraphicFramePr>
        <p:xfrm>
          <a:off x="422987" y="550717"/>
          <a:ext cx="11346026" cy="5868139"/>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68139">
                <a:tc>
                  <a:txBody>
                    <a:bodyPr/>
                    <a:lstStyle/>
                    <a:p>
                      <a:pPr algn="just"/>
                      <a:r>
                        <a:rPr lang="fr-FR" sz="2400" b="1" dirty="0">
                          <a:solidFill>
                            <a:srgbClr val="C00000"/>
                          </a:solidFill>
                          <a:latin typeface="Book Antiqua" panose="02040602050305030304" pitchFamily="18" charset="0"/>
                        </a:rPr>
                        <a:t>Le prêtre : </a:t>
                      </a:r>
                    </a:p>
                    <a:p>
                      <a:pPr algn="just"/>
                      <a:r>
                        <a:rPr lang="fr-FR" sz="3200" b="1" dirty="0">
                          <a:latin typeface="Book Antiqua" panose="02040602050305030304" pitchFamily="18" charset="0"/>
                        </a:rPr>
                        <a:t>Guéris, Seigneur, nos âmes et nos corps par ton onction divine et par ta main sublime car Tu es notre Seigneur à nous tous, par l'intercession de la Vierge, la mère du salut. </a:t>
                      </a:r>
                    </a:p>
                    <a:p>
                      <a:pPr algn="just"/>
                      <a:endParaRPr lang="fr-FR" sz="3600" b="1" dirty="0">
                        <a:latin typeface="Book Antiqua" panose="02040602050305030304" pitchFamily="18" charset="0"/>
                      </a:endParaRPr>
                    </a:p>
                    <a:p>
                      <a:pPr algn="just"/>
                      <a:r>
                        <a:rPr lang="fr-FR" sz="2400" b="1" dirty="0">
                          <a:solidFill>
                            <a:srgbClr val="C00000"/>
                          </a:solidFill>
                          <a:latin typeface="Book Antiqua" panose="02040602050305030304" pitchFamily="18" charset="0"/>
                        </a:rPr>
                        <a:t>Le peuple : </a:t>
                      </a:r>
                    </a:p>
                    <a:p>
                      <a:pPr algn="just"/>
                      <a:r>
                        <a:rPr lang="fr-FR" sz="3200" b="1" dirty="0">
                          <a:latin typeface="Book Antiqua" panose="02040602050305030304" pitchFamily="18" charset="0"/>
                        </a:rPr>
                        <a:t>Pitié Seigneur.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 </a:t>
                      </a:r>
                      <a:endParaRPr lang="fr-FR" sz="2400" b="1" dirty="0">
                        <a:latin typeface="Book Antiqua" panose="02040602050305030304" pitchFamily="18" charset="0"/>
                      </a:endParaRPr>
                    </a:p>
                    <a:p>
                      <a:pPr algn="just" rtl="1"/>
                      <a:r>
                        <a:rPr lang="ar-AE" sz="4000" b="1" dirty="0" err="1">
                          <a:latin typeface="Book Antiqua" panose="02040602050305030304" pitchFamily="18" charset="0"/>
                        </a:rPr>
                        <a:t>إشف</a:t>
                      </a:r>
                      <a:r>
                        <a:rPr lang="ar-AE" sz="4000" b="1" dirty="0">
                          <a:latin typeface="Book Antiqua" panose="02040602050305030304" pitchFamily="18" charset="0"/>
                        </a:rPr>
                        <a:t> يا رب أنفسنا وأجسادنا برشمك الإلهي ويدك العالية، لأنك أنت هو ربنا كلنا، بشفاعة العذراء أم الخلاص. </a:t>
                      </a:r>
                      <a:endParaRPr lang="fr-FR" sz="4000" b="1" dirty="0"/>
                    </a:p>
                    <a:p>
                      <a:pPr algn="just" rtl="1"/>
                      <a:endParaRPr lang="fr-FR" sz="4000" b="1" dirty="0"/>
                    </a:p>
                    <a:p>
                      <a:pPr algn="just" rtl="1"/>
                      <a:endParaRPr lang="fr-FR" sz="4000" b="1" dirty="0"/>
                    </a:p>
                    <a:p>
                      <a:pPr algn="just" rtl="1"/>
                      <a:r>
                        <a:rPr lang="ar-AE" sz="2400" b="1" dirty="0">
                          <a:solidFill>
                            <a:srgbClr val="C00000"/>
                          </a:solidFill>
                        </a:rPr>
                        <a:t>الشَّعْبُ : </a:t>
                      </a:r>
                    </a:p>
                    <a:p>
                      <a:pPr algn="just" rtl="1"/>
                      <a:r>
                        <a:rPr lang="ar-AE" sz="3600" b="1" dirty="0"/>
                        <a:t>يَا رَبُّ ارْحَمْ.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461178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3568693447"/>
              </p:ext>
            </p:extLst>
          </p:nvPr>
        </p:nvGraphicFramePr>
        <p:xfrm>
          <a:off x="422987" y="439143"/>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dirty="0">
                          <a:solidFill>
                            <a:srgbClr val="C00000"/>
                          </a:solidFill>
                          <a:latin typeface="Book Antiqua" panose="02040602050305030304" pitchFamily="18" charset="0"/>
                        </a:rPr>
                        <a:t>Le prêtre : </a:t>
                      </a:r>
                    </a:p>
                    <a:p>
                      <a:pPr algn="just"/>
                      <a:r>
                        <a:rPr lang="fr-FR" sz="2400" b="1" dirty="0">
                          <a:latin typeface="Book Antiqua" panose="02040602050305030304" pitchFamily="18" charset="0"/>
                        </a:rPr>
                        <a:t>Ô sauveur, ami du genre humain, Tu as accordé ta grâce aux prophètes, aux rois et aux patriarches. Fais que cette huile soit pour la guérison de ceux qui en seront oints. Protège-les des combats et des attaques de </a:t>
                      </a:r>
                      <a:r>
                        <a:rPr lang="fr-FR" sz="2400" b="1" dirty="0" err="1">
                          <a:latin typeface="Book Antiqua" panose="02040602050305030304" pitchFamily="18" charset="0"/>
                        </a:rPr>
                        <a:t>satan</a:t>
                      </a:r>
                      <a:r>
                        <a:rPr lang="fr-FR" sz="2400" b="1" dirty="0">
                          <a:latin typeface="Book Antiqua" panose="02040602050305030304" pitchFamily="18" charset="0"/>
                        </a:rPr>
                        <a:t>. Par ta miséricorde protège-les, bénis-les par Ta bonté. Etends ta main puissante et accorde le salut à ton serviteur (ta servante / tes serviteurs) (…) et à tous ceux qui sont assemblés avec nous la guérison de l'âme et du corps, par l'intercession de la Vierge, la mère du salut. </a:t>
                      </a:r>
                    </a:p>
                    <a:p>
                      <a:pPr algn="just"/>
                      <a:endParaRPr lang="fr-FR" sz="1800" b="1" dirty="0">
                        <a:latin typeface="Book Antiqua" panose="02040602050305030304" pitchFamily="18" charset="0"/>
                      </a:endParaRPr>
                    </a:p>
                    <a:p>
                      <a:pPr algn="just"/>
                      <a:r>
                        <a:rPr lang="fr-FR" sz="2400" b="1" dirty="0">
                          <a:solidFill>
                            <a:srgbClr val="C00000"/>
                          </a:solidFill>
                          <a:latin typeface="Book Antiqua" panose="02040602050305030304" pitchFamily="18" charset="0"/>
                        </a:rPr>
                        <a:t>Le peuple : </a:t>
                      </a:r>
                    </a:p>
                    <a:p>
                      <a:pPr algn="just"/>
                      <a:r>
                        <a:rPr lang="fr-FR" sz="2400" b="1" dirty="0">
                          <a:latin typeface="Book Antiqua" panose="02040602050305030304" pitchFamily="18" charset="0"/>
                        </a:rPr>
                        <a:t>Pitié Seigneur.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 </a:t>
                      </a:r>
                      <a:endParaRPr lang="fr-FR" sz="2400" b="1" dirty="0">
                        <a:latin typeface="Book Antiqua" panose="02040602050305030304" pitchFamily="18" charset="0"/>
                      </a:endParaRPr>
                    </a:p>
                    <a:p>
                      <a:pPr algn="just" rtl="1"/>
                      <a:r>
                        <a:rPr lang="ar-AE" sz="2800" b="1" dirty="0">
                          <a:latin typeface="Book Antiqua" panose="02040602050305030304" pitchFamily="18" charset="0"/>
                        </a:rPr>
                        <a:t>أيها المخلص محب البشر، يا مَنْ أعطيت النعمة للأنبياء والملوك ورؤساء الآباء، </a:t>
                      </a:r>
                      <a:r>
                        <a:rPr lang="ar-AE" sz="2800" b="1" dirty="0" err="1">
                          <a:latin typeface="Book Antiqua" panose="02040602050305030304" pitchFamily="18" charset="0"/>
                        </a:rPr>
                        <a:t>إجعل</a:t>
                      </a:r>
                      <a:r>
                        <a:rPr lang="ar-AE" sz="2800" b="1" dirty="0"/>
                        <a:t> في هذا الزيت الشفاء للذين يُدهنون منه. وأسترهم من جميع المحاربات الشيطانية، وأمل إليهم بوجه رحمتك وباركهم بعين صلاحك. وأبسط يد قوتك </a:t>
                      </a:r>
                      <a:r>
                        <a:rPr lang="ar-AE" sz="2800" b="1" dirty="0" err="1"/>
                        <a:t>وإمنح</a:t>
                      </a:r>
                      <a:r>
                        <a:rPr lang="ar-AE" sz="2800" b="1" dirty="0"/>
                        <a:t> عبيدك والحاضرين معنا الشفاء النفساني الجسداني بشفاعة العذراء أم الخلاص. </a:t>
                      </a:r>
                      <a:endParaRPr lang="fr-FR" sz="2800" b="1" dirty="0"/>
                    </a:p>
                    <a:p>
                      <a:pPr algn="just" rtl="1"/>
                      <a:endParaRPr lang="fr-FR" sz="2800" b="1" dirty="0"/>
                    </a:p>
                    <a:p>
                      <a:pPr algn="just" rtl="1"/>
                      <a:r>
                        <a:rPr lang="ar-AE" sz="2800" b="1" dirty="0">
                          <a:solidFill>
                            <a:srgbClr val="C00000"/>
                          </a:solidFill>
                        </a:rPr>
                        <a:t>الشَّعْبُ : </a:t>
                      </a:r>
                    </a:p>
                    <a:p>
                      <a:pPr algn="just" rtl="1"/>
                      <a:r>
                        <a:rPr lang="ar-AE" sz="2800" b="1" dirty="0"/>
                        <a:t>يَا رَبُّ ارْحَمْ.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380212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4099111377"/>
              </p:ext>
            </p:extLst>
          </p:nvPr>
        </p:nvGraphicFramePr>
        <p:xfrm>
          <a:off x="422987" y="55831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dirty="0">
                          <a:solidFill>
                            <a:srgbClr val="C00000"/>
                          </a:solidFill>
                          <a:latin typeface="Book Antiqua" panose="02040602050305030304" pitchFamily="18" charset="0"/>
                        </a:rPr>
                        <a:t>Le prêtre : </a:t>
                      </a:r>
                    </a:p>
                    <a:p>
                      <a:pPr algn="just"/>
                      <a:r>
                        <a:rPr lang="fr-FR" sz="2600" b="1" dirty="0">
                          <a:latin typeface="Book Antiqua" panose="02040602050305030304" pitchFamily="18" charset="0"/>
                        </a:rPr>
                        <a:t>Tu es le médecin qui remet les péchés. Tu sauves tous ceux qui ont recours à Toi de leurs épreuves. Tu es le port du salut qui protège des vagues et de leurs remous. Aie pitié des malades et sauve-les d'une mort atroce. Exauce les supplications de tes prêtres pour ton serviteur (ta servante / tes serviteurs) (…). Par ta miséricorde secours-le (la/les). Purifie leurs souillures. Panse leurs blessures avec Ton huile et Ton vin qui portent la guérison.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2400" b="1" dirty="0">
                          <a:solidFill>
                            <a:srgbClr val="C00000"/>
                          </a:solidFill>
                          <a:latin typeface="Book Antiqua" panose="02040602050305030304" pitchFamily="18" charset="0"/>
                        </a:rPr>
                        <a:t>الْكَاهِنُ : </a:t>
                      </a:r>
                      <a:endParaRPr lang="fr-FR" sz="2400" b="1" dirty="0">
                        <a:latin typeface="Book Antiqua" panose="02040602050305030304" pitchFamily="18" charset="0"/>
                      </a:endParaRPr>
                    </a:p>
                    <a:p>
                      <a:pPr algn="just" rtl="1"/>
                      <a:r>
                        <a:rPr lang="ar-AE" sz="3200" b="1" dirty="0">
                          <a:latin typeface="Book Antiqua" panose="02040602050305030304" pitchFamily="18" charset="0"/>
                        </a:rPr>
                        <a:t>يا طبيب المرضى وغافر الخطايا، المنقذ من الشدائد كل الآتين إليك. يا ميناء الخلاص من حركات الأمواج وهياجها. </a:t>
                      </a:r>
                      <a:r>
                        <a:rPr lang="ar-AE" sz="3200" b="1" dirty="0" err="1">
                          <a:latin typeface="Book Antiqua" panose="02040602050305030304" pitchFamily="18" charset="0"/>
                        </a:rPr>
                        <a:t>إصنع</a:t>
                      </a:r>
                      <a:r>
                        <a:rPr lang="ar-AE" sz="3200" b="1" dirty="0"/>
                        <a:t> رحمة مع المتضايقين بالإمراض، ونجهم من الموت </a:t>
                      </a:r>
                      <a:r>
                        <a:rPr lang="ar-AE" sz="3200" b="1" dirty="0" err="1"/>
                        <a:t>الردئ</a:t>
                      </a:r>
                      <a:r>
                        <a:rPr lang="ar-AE" sz="3200" b="1" dirty="0"/>
                        <a:t>، وكمِّل طلبة كهنتك لعبيدك. وأرسل عليهم من العلوْ غيث رحمتك. وأغسل أدناسهم، وانضح من زيت وخمر شفائك على جراحاتهم. </a:t>
                      </a:r>
                      <a:endParaRPr lang="fr-FR" sz="3200" b="1" dirty="0"/>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535530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9C852-22EC-4D4B-8974-9BE4EFD2DC17}"/>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EA2CAE82-9D03-118E-7F0C-8B01AEA886A4}"/>
              </a:ext>
            </a:extLst>
          </p:cNvPr>
          <p:cNvGraphicFramePr>
            <a:graphicFrameLocks noGrp="1"/>
          </p:cNvGraphicFramePr>
          <p:nvPr>
            <p:extLst>
              <p:ext uri="{D42A27DB-BD31-4B8C-83A1-F6EECF244321}">
                <p14:modId xmlns:p14="http://schemas.microsoft.com/office/powerpoint/2010/main" val="2416027212"/>
              </p:ext>
            </p:extLst>
          </p:nvPr>
        </p:nvGraphicFramePr>
        <p:xfrm>
          <a:off x="422987" y="558311"/>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dirty="0">
                          <a:latin typeface="Book Antiqua" panose="02040602050305030304" pitchFamily="18" charset="0"/>
                        </a:rPr>
                        <a:t>Ainsi, nous Te louerons tous ensemble en disant : "bénissez le Seigneur toutes ses œuvres". Par l'intercession de la Vierge, la mère du salut, que nous louons en disant : "tu es bénie entre toutes les femmes et le fruit de tes entrailles est béni". Maintenant et toujours et pour les siècles des siècles. Amen. </a:t>
                      </a:r>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AE" sz="3600" b="1" dirty="0">
                          <a:latin typeface="Book Antiqua" panose="02040602050305030304" pitchFamily="18" charset="0"/>
                        </a:rPr>
                        <a:t>لنسبحك </a:t>
                      </a:r>
                      <a:r>
                        <a:rPr lang="ar-AE" sz="3600" b="1" dirty="0" err="1"/>
                        <a:t>بإتفاق</a:t>
                      </a:r>
                      <a:r>
                        <a:rPr lang="ar-AE" sz="3600" b="1" dirty="0"/>
                        <a:t> واحد قائلين: "باركي الرب يا جميع أعمال الرب. " بشفاعة العذراء أم الخلاص، تلك التي نسبحها قائلين: "مباركة أنتِ في النساء، ومباركة هي ثمرة بطنِك، من الآن وكل أوان وإلى دهر الدهور. آمِينَ. "</a:t>
                      </a:r>
                      <a:endParaRPr lang="fr-FR" sz="3600" b="1" dirty="0"/>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882561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475362485"/>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700" b="1" dirty="0">
                          <a:latin typeface="Book Antiqua" panose="02040602050305030304" pitchFamily="18" charset="0"/>
                        </a:rPr>
                        <a:t>Dieu est lumière et Il demeure dans la lumière. Les anges lumineux Le louent. Par Marie cette lumière s'est levée en rayonnant. Elisabeth a enfanté le précurseur. L'Esprit Saint a éveillé David en lui disant : Lève-toi et chante car la lumière s'est levée. David se leva, prit sa cithare spirituelle, entra dans la demeure des anges et chanta en louant la Sainte Trinité en disant : par Ta lumière nous voyons la lumière, que Ta miséricorde recouvre ceux qui te connaissent. </a:t>
                      </a:r>
                    </a:p>
                  </a:txBody>
                  <a:tcPr/>
                </a:tc>
                <a:tc>
                  <a:txBody>
                    <a:bodyPr/>
                    <a:lstStyle/>
                    <a:p>
                      <a:pPr algn="just" rtl="1"/>
                      <a:r>
                        <a:rPr lang="ar-AE" sz="3200" b="1" dirty="0">
                          <a:latin typeface="Book Antiqua" panose="02040602050305030304" pitchFamily="18" charset="0"/>
                        </a:rPr>
                        <a:t>الله هو نور، وساكن في النور، وتسبحه، ملائكة النور. النور أشرق، من مريم، </a:t>
                      </a:r>
                      <a:r>
                        <a:rPr lang="ar-AE" sz="3200" b="1" dirty="0" err="1"/>
                        <a:t>وأليصابات</a:t>
                      </a:r>
                      <a:r>
                        <a:rPr lang="ar-AE" sz="3200" b="1" dirty="0"/>
                        <a:t> ولدت، السابق. والروح القدس، أيقظ داود قائلاً، قم رتل لأن، النور قد أشرق. فقام داود، المرتل الطاهر، وأخذ قيثارته، الروحانية. ومضى إلى الكنيسة، بيت الملائكة، وسبح ورتل، للثالوث القدوس. قائلاً "بنورك يا رب، نُعاين النور، فلتأتِ رحمتك، على الذين يعرفونك. "</a:t>
                      </a:r>
                      <a:endParaRPr lang="fr-FR" sz="3200" b="1" dirty="0"/>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4619826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833461641"/>
              </p:ext>
            </p:extLst>
          </p:nvPr>
        </p:nvGraphicFramePr>
        <p:xfrm>
          <a:off x="422987" y="531176"/>
          <a:ext cx="11346026" cy="563880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4897967">
                <a:tc>
                  <a:txBody>
                    <a:bodyPr/>
                    <a:lstStyle/>
                    <a:p>
                      <a:pPr algn="just"/>
                      <a:r>
                        <a:rPr lang="fr-FR" sz="2800" b="1" dirty="0">
                          <a:latin typeface="Book Antiqua" panose="02040602050305030304" pitchFamily="18" charset="0"/>
                        </a:rPr>
                        <a:t>Ô Lumière véritable, qui éclaire tout homme venant dans le monde, Tu es venu dans le monde par ton amour pour les hommes et toute la création s'est réjouie de ta venue. Tu as sauvé notre père Adam du gouffre. Tu as libéré notre mère Eve des douleurs de la mort. Tu nous as accordé l'esprit filial. Nous Te louons avec les anges en disant : « En vérité Tu es béni ô Christ avec Ton Père très bon et le saint Esprit car Tu es venu et Tu nous as sauvés ». </a:t>
                      </a:r>
                    </a:p>
                  </a:txBody>
                  <a:tcPr/>
                </a:tc>
                <a:tc>
                  <a:txBody>
                    <a:bodyPr/>
                    <a:lstStyle/>
                    <a:p>
                      <a:pPr algn="just" rtl="1"/>
                      <a:r>
                        <a:rPr lang="ar-AE" sz="3600" b="1" dirty="0">
                          <a:latin typeface="Book Antiqua" panose="02040602050305030304" pitchFamily="18" charset="0"/>
                        </a:rPr>
                        <a:t>أيها النور الحقيقي، الذي يضئ، لكل إنسان، آتٍ إلى العالم. أتيت إلى العالم، بمحبتك للبشر، وكل الخليقة، تهللت بمجيئك. خلصَّت آدم، من الغواية، وعتقت حواء، من طلقات الموت. أعطيتنا، روح البنوة، نسبحك ونباركك، مع ملائكتك. مبارك أنت بالحقيقة، مع أبيك الصالح، والروح القدس، لأنك أتيت وخلصتنا.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4998140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4124277679"/>
              </p:ext>
            </p:extLst>
          </p:nvPr>
        </p:nvGraphicFramePr>
        <p:xfrm>
          <a:off x="422987" y="538822"/>
          <a:ext cx="11346026" cy="5577840"/>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4809315">
                <a:tc>
                  <a:txBody>
                    <a:bodyPr/>
                    <a:lstStyle/>
                    <a:p>
                      <a:pPr algn="just"/>
                      <a:r>
                        <a:rPr lang="fr-FR" sz="2400" b="1" dirty="0">
                          <a:solidFill>
                            <a:srgbClr val="C00000"/>
                          </a:solidFill>
                          <a:latin typeface="Book Antiqua" panose="02040602050305030304" pitchFamily="18" charset="0"/>
                        </a:rPr>
                        <a:t>Le prêtre : </a:t>
                      </a:r>
                    </a:p>
                    <a:p>
                      <a:pPr algn="just"/>
                      <a:r>
                        <a:rPr lang="fr-FR" sz="2800" b="1" dirty="0">
                          <a:latin typeface="Book Antiqua" panose="02040602050305030304" pitchFamily="18" charset="0"/>
                        </a:rPr>
                        <a:t>Pour la paix céleste, implorons le Seigneur. </a:t>
                      </a:r>
                    </a:p>
                    <a:p>
                      <a:pPr algn="just"/>
                      <a:endParaRPr lang="fr-FR" sz="2400" b="1" dirty="0">
                        <a:latin typeface="Book Antiqua" panose="02040602050305030304" pitchFamily="18" charset="0"/>
                      </a:endParaRPr>
                    </a:p>
                    <a:p>
                      <a:pPr algn="just"/>
                      <a:r>
                        <a:rPr lang="fr-FR" sz="2400" b="1" dirty="0">
                          <a:solidFill>
                            <a:srgbClr val="C00000"/>
                          </a:solidFill>
                          <a:latin typeface="Book Antiqua" panose="02040602050305030304" pitchFamily="18" charset="0"/>
                        </a:rPr>
                        <a:t>Le peuple : </a:t>
                      </a:r>
                    </a:p>
                    <a:p>
                      <a:pPr algn="just"/>
                      <a:r>
                        <a:rPr lang="fr-FR" sz="2800" b="1" dirty="0">
                          <a:latin typeface="Book Antiqua" panose="02040602050305030304" pitchFamily="18" charset="0"/>
                        </a:rPr>
                        <a:t>Pitié Seigneur. </a:t>
                      </a:r>
                    </a:p>
                    <a:p>
                      <a:pPr algn="just"/>
                      <a:endParaRPr lang="fr-FR" sz="2400" b="1" dirty="0">
                        <a:latin typeface="Book Antiqua" panose="0204060205030503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1" dirty="0">
                          <a:solidFill>
                            <a:srgbClr val="C00000"/>
                          </a:solidFill>
                          <a:latin typeface="Book Antiqua" panose="02040602050305030304" pitchFamily="18" charset="0"/>
                        </a:rPr>
                        <a:t>Le prêtre : </a:t>
                      </a:r>
                      <a:endParaRPr lang="fr-FR" sz="2400" b="1" dirty="0">
                        <a:latin typeface="Book Antiqua" panose="02040602050305030304" pitchFamily="18" charset="0"/>
                      </a:endParaRPr>
                    </a:p>
                    <a:p>
                      <a:pPr algn="just"/>
                      <a:r>
                        <a:rPr lang="fr-FR" sz="2800" b="1" dirty="0">
                          <a:latin typeface="Book Antiqua" panose="02040602050305030304" pitchFamily="18" charset="0"/>
                        </a:rPr>
                        <a:t>Pour la sanctification de cette huile, implorons le Seigneur. </a:t>
                      </a:r>
                    </a:p>
                    <a:p>
                      <a:pPr algn="just"/>
                      <a:endParaRPr lang="fr-FR" sz="2400" b="1" dirty="0">
                        <a:latin typeface="Book Antiqua" panose="02040602050305030304" pitchFamily="18" charset="0"/>
                      </a:endParaRPr>
                    </a:p>
                    <a:p>
                      <a:pPr algn="just"/>
                      <a:r>
                        <a:rPr lang="fr-FR" sz="2400" b="1" dirty="0">
                          <a:solidFill>
                            <a:srgbClr val="C00000"/>
                          </a:solidFill>
                          <a:latin typeface="Book Antiqua" panose="02040602050305030304" pitchFamily="18" charset="0"/>
                        </a:rPr>
                        <a:t>Le peuple : </a:t>
                      </a:r>
                    </a:p>
                    <a:p>
                      <a:pPr algn="just"/>
                      <a:r>
                        <a:rPr lang="fr-FR" sz="2800" b="1" dirty="0">
                          <a:latin typeface="Book Antiqua" panose="02040602050305030304" pitchFamily="18" charset="0"/>
                        </a:rPr>
                        <a:t>Pitié Seigneur. </a:t>
                      </a:r>
                    </a:p>
                  </a:txBody>
                  <a:tcPr/>
                </a:tc>
                <a:tc>
                  <a:txBody>
                    <a:bodyPr/>
                    <a:lstStyle/>
                    <a:p>
                      <a:pPr algn="just" rtl="1"/>
                      <a:r>
                        <a:rPr lang="ar-AE" sz="2400" b="1" dirty="0">
                          <a:solidFill>
                            <a:srgbClr val="C00000"/>
                          </a:solidFill>
                          <a:latin typeface="Book Antiqua" panose="02040602050305030304" pitchFamily="18" charset="0"/>
                        </a:rPr>
                        <a:t>الْكَاهِنُ : </a:t>
                      </a:r>
                    </a:p>
                    <a:p>
                      <a:pPr algn="just" rtl="1"/>
                      <a:r>
                        <a:rPr lang="ar-AE" sz="3200" b="1" dirty="0">
                          <a:latin typeface="Book Antiqua" panose="02040602050305030304" pitchFamily="18" charset="0"/>
                        </a:rPr>
                        <a:t>من أجل السلام </a:t>
                      </a:r>
                      <a:r>
                        <a:rPr lang="ar-AE" sz="3200" b="1" dirty="0" err="1"/>
                        <a:t>السمائي</a:t>
                      </a:r>
                      <a:r>
                        <a:rPr lang="ar-AE" sz="3200" b="1" dirty="0"/>
                        <a:t>، من الرب نطلب. </a:t>
                      </a:r>
                    </a:p>
                    <a:p>
                      <a:pPr algn="just" rtl="1"/>
                      <a:endParaRPr lang="ar-AE" sz="2400" b="1" dirty="0"/>
                    </a:p>
                    <a:p>
                      <a:pPr algn="just" rtl="1"/>
                      <a:r>
                        <a:rPr lang="ar-AE" sz="2400" b="1" dirty="0">
                          <a:solidFill>
                            <a:srgbClr val="C00000"/>
                          </a:solidFill>
                        </a:rPr>
                        <a:t>الشَّعْبُ : </a:t>
                      </a:r>
                    </a:p>
                    <a:p>
                      <a:pPr algn="just" rtl="1"/>
                      <a:r>
                        <a:rPr lang="ar-AE" sz="3200" b="1" dirty="0"/>
                        <a:t>يَا رَبُّ ارْحَمْ. </a:t>
                      </a:r>
                    </a:p>
                    <a:p>
                      <a:pPr algn="just" rtl="1"/>
                      <a:endParaRPr lang="ar-AE" sz="2400" b="1" dirty="0"/>
                    </a:p>
                    <a:p>
                      <a:pPr algn="just" rtl="1"/>
                      <a:r>
                        <a:rPr lang="ar-AE" sz="2400" b="1" dirty="0">
                          <a:solidFill>
                            <a:srgbClr val="C00000"/>
                          </a:solidFill>
                        </a:rPr>
                        <a:t>الْكَاهِنُ : </a:t>
                      </a:r>
                    </a:p>
                    <a:p>
                      <a:pPr algn="just" rtl="1"/>
                      <a:r>
                        <a:rPr lang="ar-AE" sz="3200" b="1" dirty="0"/>
                        <a:t>من أجل تقديس هذا الزيت، من الرب نطلب. </a:t>
                      </a:r>
                    </a:p>
                    <a:p>
                      <a:pPr algn="just" rtl="1"/>
                      <a:endParaRPr lang="ar-AE" sz="2400" b="1" dirty="0"/>
                    </a:p>
                    <a:p>
                      <a:pPr algn="just" rtl="1"/>
                      <a:r>
                        <a:rPr lang="ar-AE" sz="2400" b="1" dirty="0">
                          <a:solidFill>
                            <a:srgbClr val="C00000"/>
                          </a:solidFill>
                        </a:rPr>
                        <a:t>الشَّعْبُ : </a:t>
                      </a:r>
                    </a:p>
                    <a:p>
                      <a:pPr algn="just" rtl="1"/>
                      <a:r>
                        <a:rPr lang="ar-AE" sz="3200" b="1" dirty="0"/>
                        <a:t>يَا رَبُّ ارْحَمْ.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84986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4260778433"/>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1" dirty="0">
                          <a:solidFill>
                            <a:srgbClr val="C00000"/>
                          </a:solidFill>
                          <a:latin typeface="Book Antiqua" panose="02040602050305030304" pitchFamily="18" charset="0"/>
                        </a:rPr>
                        <a:t>Le prêtre : </a:t>
                      </a:r>
                      <a:endParaRPr lang="fr-FR" sz="2400" b="1" dirty="0">
                        <a:latin typeface="Book Antiqua" panose="02040602050305030304" pitchFamily="18" charset="0"/>
                      </a:endParaRPr>
                    </a:p>
                    <a:p>
                      <a:pPr algn="just"/>
                      <a:r>
                        <a:rPr lang="fr-FR" sz="2600" b="1" dirty="0">
                          <a:latin typeface="Book Antiqua" panose="02040602050305030304" pitchFamily="18" charset="0"/>
                        </a:rPr>
                        <a:t>Pour la sanctification de cette demeure et de toutes les habitations et ceux qui y vivent, implorons le Seigneur. </a:t>
                      </a:r>
                    </a:p>
                    <a:p>
                      <a:pPr algn="just"/>
                      <a:endParaRPr lang="fr-FR" sz="1800" b="1" dirty="0">
                        <a:latin typeface="Book Antiqua" panose="02040602050305030304" pitchFamily="18" charset="0"/>
                      </a:endParaRPr>
                    </a:p>
                    <a:p>
                      <a:pPr algn="just"/>
                      <a:r>
                        <a:rPr lang="fr-FR" sz="2400" b="1" dirty="0">
                          <a:solidFill>
                            <a:srgbClr val="C00000"/>
                          </a:solidFill>
                          <a:latin typeface="Book Antiqua" panose="02040602050305030304" pitchFamily="18" charset="0"/>
                        </a:rPr>
                        <a:t>Le peuple : </a:t>
                      </a:r>
                    </a:p>
                    <a:p>
                      <a:pPr algn="just"/>
                      <a:r>
                        <a:rPr lang="fr-FR" sz="2800" b="1" dirty="0">
                          <a:latin typeface="Book Antiqua" panose="02040602050305030304" pitchFamily="18" charset="0"/>
                        </a:rPr>
                        <a:t>Pitié Seigneur. </a:t>
                      </a:r>
                    </a:p>
                    <a:p>
                      <a:pPr algn="just"/>
                      <a:endParaRPr lang="fr-FR" sz="1800" b="1" dirty="0">
                        <a:latin typeface="Book Antiqua" panose="0204060205030503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1" dirty="0">
                          <a:solidFill>
                            <a:srgbClr val="C00000"/>
                          </a:solidFill>
                          <a:latin typeface="Book Antiqua" panose="02040602050305030304" pitchFamily="18" charset="0"/>
                        </a:rPr>
                        <a:t>Le prêtre : </a:t>
                      </a:r>
                      <a:endParaRPr lang="fr-FR" sz="2400" b="1" dirty="0">
                        <a:latin typeface="Book Antiqua" panose="02040602050305030304" pitchFamily="18" charset="0"/>
                      </a:endParaRPr>
                    </a:p>
                    <a:p>
                      <a:pPr algn="just"/>
                      <a:r>
                        <a:rPr lang="fr-FR" sz="2800" b="1" dirty="0">
                          <a:latin typeface="Book Antiqua" panose="02040602050305030304" pitchFamily="18" charset="0"/>
                        </a:rPr>
                        <a:t>Pour la sanctification de nos pères et nos frères les chrétiens, implorons le Seigneur. </a:t>
                      </a:r>
                    </a:p>
                    <a:p>
                      <a:pPr algn="just"/>
                      <a:endParaRPr lang="fr-FR" sz="2400" b="1" dirty="0">
                        <a:latin typeface="Book Antiqua" panose="02040602050305030304" pitchFamily="18" charset="0"/>
                      </a:endParaRPr>
                    </a:p>
                    <a:p>
                      <a:pPr algn="just"/>
                      <a:r>
                        <a:rPr lang="fr-FR" sz="2400" b="1" dirty="0">
                          <a:solidFill>
                            <a:srgbClr val="C00000"/>
                          </a:solidFill>
                          <a:latin typeface="Book Antiqua" panose="02040602050305030304" pitchFamily="18" charset="0"/>
                        </a:rPr>
                        <a:t>Le peuple : </a:t>
                      </a:r>
                    </a:p>
                    <a:p>
                      <a:pPr algn="just"/>
                      <a:r>
                        <a:rPr lang="fr-FR" sz="2800" b="1" dirty="0">
                          <a:latin typeface="Book Antiqua" panose="02040602050305030304" pitchFamily="18" charset="0"/>
                        </a:rPr>
                        <a:t>Pitié Seigneur. </a:t>
                      </a:r>
                    </a:p>
                  </a:txBody>
                  <a:tcPr/>
                </a:tc>
                <a:tc>
                  <a:txBody>
                    <a:bodyPr/>
                    <a:lstStyle/>
                    <a:p>
                      <a:pPr algn="just" rtl="1"/>
                      <a:r>
                        <a:rPr lang="ar-AE" sz="2400" b="1" dirty="0">
                          <a:solidFill>
                            <a:srgbClr val="C00000"/>
                          </a:solidFill>
                          <a:latin typeface="Book Antiqua" panose="02040602050305030304" pitchFamily="18" charset="0"/>
                        </a:rPr>
                        <a:t>الْكَاهِنُ : </a:t>
                      </a:r>
                    </a:p>
                    <a:p>
                      <a:pPr algn="just" rtl="1"/>
                      <a:r>
                        <a:rPr lang="ar-AE" sz="3200" b="1" dirty="0">
                          <a:latin typeface="Book Antiqua" panose="02040602050305030304" pitchFamily="18" charset="0"/>
                        </a:rPr>
                        <a:t>من اجل تقديس هذا البيت والسكان فيه، من الرب نطلب. </a:t>
                      </a:r>
                    </a:p>
                    <a:p>
                      <a:pPr algn="just" rtl="1"/>
                      <a:endParaRPr lang="ar-AE" sz="2400" b="1" dirty="0"/>
                    </a:p>
                    <a:p>
                      <a:pPr algn="just" rtl="1"/>
                      <a:r>
                        <a:rPr lang="ar-AE" sz="2400" b="1" dirty="0">
                          <a:solidFill>
                            <a:srgbClr val="C00000"/>
                          </a:solidFill>
                        </a:rPr>
                        <a:t>الشَّعْبُ : </a:t>
                      </a:r>
                    </a:p>
                    <a:p>
                      <a:pPr algn="just" rtl="1"/>
                      <a:r>
                        <a:rPr lang="ar-AE" sz="3200" b="1" dirty="0"/>
                        <a:t>يَا رَبُّ ارْحَمْ. </a:t>
                      </a:r>
                    </a:p>
                    <a:p>
                      <a:pPr algn="just" rtl="1"/>
                      <a:endParaRPr lang="ar-AE" sz="2400" b="1" dirty="0"/>
                    </a:p>
                    <a:p>
                      <a:pPr algn="just" rtl="1"/>
                      <a:r>
                        <a:rPr lang="ar-AE" sz="2400" b="1" dirty="0">
                          <a:solidFill>
                            <a:srgbClr val="C00000"/>
                          </a:solidFill>
                        </a:rPr>
                        <a:t>الْكَاهِنُ : </a:t>
                      </a:r>
                    </a:p>
                    <a:p>
                      <a:pPr algn="just" rtl="1"/>
                      <a:r>
                        <a:rPr lang="ar-AE" sz="3200" b="1" dirty="0"/>
                        <a:t>من أجل تقديس آبائنا وأخوتنا المسيحيين، من الرب نطلب. </a:t>
                      </a:r>
                    </a:p>
                    <a:p>
                      <a:pPr algn="just" rtl="1"/>
                      <a:endParaRPr lang="ar-AE" sz="2400" b="1" dirty="0"/>
                    </a:p>
                    <a:p>
                      <a:pPr algn="just" rtl="1"/>
                      <a:r>
                        <a:rPr lang="ar-AE" sz="2400" b="1" dirty="0">
                          <a:solidFill>
                            <a:srgbClr val="C00000"/>
                          </a:solidFill>
                        </a:rPr>
                        <a:t>الشَّعْبُ : </a:t>
                      </a:r>
                    </a:p>
                    <a:p>
                      <a:pPr algn="just" rtl="1"/>
                      <a:r>
                        <a:rPr lang="ar-AE" sz="3200" b="1" dirty="0"/>
                        <a:t>يَا رَبُّ ارْحَمْ.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042634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439586090"/>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1" dirty="0">
                          <a:solidFill>
                            <a:srgbClr val="C00000"/>
                          </a:solidFill>
                          <a:latin typeface="Book Antiqua" panose="02040602050305030304" pitchFamily="18" charset="0"/>
                        </a:rPr>
                        <a:t>Le prêtre : </a:t>
                      </a:r>
                      <a:endParaRPr lang="fr-FR" sz="2400" b="1" dirty="0">
                        <a:latin typeface="Book Antiqua" panose="02040602050305030304" pitchFamily="18" charset="0"/>
                      </a:endParaRPr>
                    </a:p>
                    <a:p>
                      <a:pPr algn="just"/>
                      <a:r>
                        <a:rPr lang="fr-FR" sz="2600" b="1" dirty="0">
                          <a:latin typeface="Book Antiqua" panose="02040602050305030304" pitchFamily="18" charset="0"/>
                        </a:rPr>
                        <a:t>Pour la bénédiction et la sanctification de cette huile, implorons le Seigneur. </a:t>
                      </a:r>
                    </a:p>
                    <a:p>
                      <a:pPr algn="just"/>
                      <a:endParaRPr lang="fr-FR" sz="2400" b="1" dirty="0">
                        <a:latin typeface="Book Antiqua" panose="02040602050305030304" pitchFamily="18" charset="0"/>
                      </a:endParaRPr>
                    </a:p>
                    <a:p>
                      <a:pPr algn="just"/>
                      <a:r>
                        <a:rPr lang="fr-FR" sz="2400" b="1" dirty="0">
                          <a:solidFill>
                            <a:srgbClr val="C00000"/>
                          </a:solidFill>
                          <a:latin typeface="Book Antiqua" panose="02040602050305030304" pitchFamily="18" charset="0"/>
                        </a:rPr>
                        <a:t>Le peuple : </a:t>
                      </a:r>
                    </a:p>
                    <a:p>
                      <a:pPr algn="just"/>
                      <a:r>
                        <a:rPr lang="fr-FR" sz="2800" b="1" dirty="0">
                          <a:latin typeface="Book Antiqua" panose="02040602050305030304" pitchFamily="18" charset="0"/>
                        </a:rPr>
                        <a:t>Pitié Seigneur. </a:t>
                      </a:r>
                    </a:p>
                    <a:p>
                      <a:pPr algn="just"/>
                      <a:endParaRPr lang="fr-FR" sz="2400" b="1" dirty="0">
                        <a:latin typeface="Book Antiqua" panose="0204060205030503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1" dirty="0">
                          <a:solidFill>
                            <a:srgbClr val="C00000"/>
                          </a:solidFill>
                          <a:latin typeface="Book Antiqua" panose="02040602050305030304" pitchFamily="18" charset="0"/>
                        </a:rPr>
                        <a:t>Le prêtre : </a:t>
                      </a:r>
                      <a:endParaRPr lang="fr-FR" sz="2400" b="1" dirty="0">
                        <a:latin typeface="Book Antiqua" panose="02040602050305030304" pitchFamily="18" charset="0"/>
                      </a:endParaRPr>
                    </a:p>
                    <a:p>
                      <a:pPr algn="just"/>
                      <a:r>
                        <a:rPr lang="fr-FR" sz="2800" b="1" dirty="0">
                          <a:latin typeface="Book Antiqua" panose="02040602050305030304" pitchFamily="18" charset="0"/>
                        </a:rPr>
                        <a:t>Pour ton serviteur (ta servante / tes serviteurs) (…), implorons le Seigneur. </a:t>
                      </a:r>
                    </a:p>
                    <a:p>
                      <a:pPr algn="just"/>
                      <a:endParaRPr lang="fr-FR" sz="2400" b="1" dirty="0">
                        <a:latin typeface="Book Antiqua" panose="02040602050305030304" pitchFamily="18" charset="0"/>
                      </a:endParaRPr>
                    </a:p>
                    <a:p>
                      <a:pPr algn="just"/>
                      <a:r>
                        <a:rPr lang="fr-FR" sz="2400" b="1" dirty="0">
                          <a:solidFill>
                            <a:srgbClr val="C00000"/>
                          </a:solidFill>
                          <a:latin typeface="Book Antiqua" panose="02040602050305030304" pitchFamily="18" charset="0"/>
                        </a:rPr>
                        <a:t>Le peuple : </a:t>
                      </a:r>
                    </a:p>
                    <a:p>
                      <a:pPr algn="just"/>
                      <a:r>
                        <a:rPr lang="fr-FR" sz="2800" b="1" dirty="0">
                          <a:latin typeface="Book Antiqua" panose="02040602050305030304" pitchFamily="18" charset="0"/>
                        </a:rPr>
                        <a:t>Pitié Seigneur. </a:t>
                      </a:r>
                    </a:p>
                  </a:txBody>
                  <a:tcPr/>
                </a:tc>
                <a:tc>
                  <a:txBody>
                    <a:bodyPr/>
                    <a:lstStyle/>
                    <a:p>
                      <a:pPr algn="just" rtl="1"/>
                      <a:r>
                        <a:rPr lang="ar-AE" sz="2400" b="1" dirty="0">
                          <a:solidFill>
                            <a:srgbClr val="C00000"/>
                          </a:solidFill>
                          <a:latin typeface="Book Antiqua" panose="02040602050305030304" pitchFamily="18" charset="0"/>
                        </a:rPr>
                        <a:t>الْكَاهِنُ : </a:t>
                      </a:r>
                    </a:p>
                    <a:p>
                      <a:pPr algn="just" rtl="1"/>
                      <a:r>
                        <a:rPr lang="ar-AE" sz="3200" b="1" dirty="0">
                          <a:latin typeface="Book Antiqua" panose="02040602050305030304" pitchFamily="18" charset="0"/>
                        </a:rPr>
                        <a:t>من أجل بركة هذا الزيت وتقديسه، من الرب نطلب. </a:t>
                      </a:r>
                    </a:p>
                    <a:p>
                      <a:pPr algn="just" rtl="1"/>
                      <a:endParaRPr lang="ar-AE" sz="2400" b="1" dirty="0"/>
                    </a:p>
                    <a:p>
                      <a:pPr algn="just" rtl="1"/>
                      <a:r>
                        <a:rPr lang="ar-AE" sz="2400" b="1" dirty="0">
                          <a:solidFill>
                            <a:srgbClr val="C00000"/>
                          </a:solidFill>
                        </a:rPr>
                        <a:t>الشَّعْبُ : </a:t>
                      </a:r>
                    </a:p>
                    <a:p>
                      <a:pPr algn="just" rtl="1"/>
                      <a:r>
                        <a:rPr lang="ar-AE" sz="3200" b="1" dirty="0"/>
                        <a:t>يَا رَبُّ ارْحَمْ. </a:t>
                      </a:r>
                    </a:p>
                    <a:p>
                      <a:pPr algn="just" rtl="1"/>
                      <a:endParaRPr lang="ar-AE" sz="2400" b="1" dirty="0"/>
                    </a:p>
                    <a:p>
                      <a:pPr algn="just" rtl="1"/>
                      <a:r>
                        <a:rPr lang="ar-AE" sz="2400" b="1" dirty="0">
                          <a:solidFill>
                            <a:srgbClr val="C00000"/>
                          </a:solidFill>
                        </a:rPr>
                        <a:t>الْكَاهِنُ : </a:t>
                      </a:r>
                    </a:p>
                    <a:p>
                      <a:pPr algn="just" rtl="1"/>
                      <a:r>
                        <a:rPr lang="ar-AE" sz="3200" b="1" dirty="0"/>
                        <a:t>من أجل عبدك</a:t>
                      </a:r>
                      <a:r>
                        <a:rPr lang="fr-FR" sz="3200" b="1" dirty="0"/>
                        <a:t>… </a:t>
                      </a:r>
                      <a:r>
                        <a:rPr lang="ar-AE" sz="3200" b="1" dirty="0"/>
                        <a:t>، من الرب نطلب. </a:t>
                      </a:r>
                    </a:p>
                    <a:p>
                      <a:pPr algn="just" rtl="1"/>
                      <a:endParaRPr lang="ar-AE" sz="2400" b="1" dirty="0"/>
                    </a:p>
                    <a:p>
                      <a:pPr algn="just" rtl="1"/>
                      <a:r>
                        <a:rPr lang="ar-AE" sz="2400" b="1" dirty="0">
                          <a:solidFill>
                            <a:srgbClr val="C00000"/>
                          </a:solidFill>
                        </a:rPr>
                        <a:t>الشَّعْبُ : </a:t>
                      </a:r>
                    </a:p>
                    <a:p>
                      <a:pPr algn="just" rtl="1"/>
                      <a:r>
                        <a:rPr lang="ar-AE" sz="3200" b="1" dirty="0"/>
                        <a:t>يَا رَبُّ ارْحَمْ.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0858149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2706255027"/>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dirty="0">
                          <a:solidFill>
                            <a:srgbClr val="C00000"/>
                          </a:solidFill>
                          <a:latin typeface="Book Antiqua" panose="02040602050305030304" pitchFamily="18" charset="0"/>
                        </a:rPr>
                        <a:t>Le prêtre : </a:t>
                      </a:r>
                    </a:p>
                    <a:p>
                      <a:pPr algn="just"/>
                      <a:r>
                        <a:rPr lang="fr-FR" sz="3200" b="1" dirty="0">
                          <a:latin typeface="Book Antiqua" panose="02040602050305030304" pitchFamily="18" charset="0"/>
                        </a:rPr>
                        <a:t>Ô Seigneur tendre et miséricordieux, proclame ta pitié pour chacun, montre ta puissance pour le salut de ceux qui s'avancent sincèrement pour recevoir l'onction donnée par tes prêtres. Par ta grâce guéris-les. </a:t>
                      </a:r>
                    </a:p>
                  </a:txBody>
                  <a:tcPr/>
                </a:tc>
                <a:tc>
                  <a:txBody>
                    <a:bodyPr/>
                    <a:lstStyle/>
                    <a:p>
                      <a:pPr algn="just" rtl="1"/>
                      <a:r>
                        <a:rPr lang="ar-AE" sz="2400" b="1" dirty="0">
                          <a:solidFill>
                            <a:srgbClr val="C00000"/>
                          </a:solidFill>
                          <a:latin typeface="Book Antiqua" panose="02040602050305030304" pitchFamily="18" charset="0"/>
                        </a:rPr>
                        <a:t>الْكَاهِنُ : </a:t>
                      </a:r>
                    </a:p>
                    <a:p>
                      <a:pPr algn="just" rtl="1"/>
                      <a:r>
                        <a:rPr lang="ar-AE" sz="4000" b="1" dirty="0">
                          <a:latin typeface="Book Antiqua" panose="02040602050305030304" pitchFamily="18" charset="0"/>
                        </a:rPr>
                        <a:t>أيها الرب الرؤوف </a:t>
                      </a:r>
                      <a:r>
                        <a:rPr lang="ar-AE" sz="4000" b="1" dirty="0" err="1"/>
                        <a:t>المتحنن</a:t>
                      </a:r>
                      <a:r>
                        <a:rPr lang="ar-AE" sz="4000" b="1" dirty="0"/>
                        <a:t>، أعلن رحمتك لكل أحد وأظهر قوتك في خلاص الآتين إلى مسحة كهنتك بأمانة وأشفهم بنعمتك.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61870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6194" name="Group 2"/>
          <p:cNvGraphicFramePr>
            <a:graphicFrameLocks noGrp="1"/>
          </p:cNvGraphicFramePr>
          <p:nvPr>
            <p:ph/>
            <p:extLst>
              <p:ext uri="{D42A27DB-BD31-4B8C-83A1-F6EECF244321}">
                <p14:modId xmlns:p14="http://schemas.microsoft.com/office/powerpoint/2010/main" val="2459541273"/>
              </p:ext>
            </p:extLst>
          </p:nvPr>
        </p:nvGraphicFramePr>
        <p:xfrm>
          <a:off x="425999" y="541176"/>
          <a:ext cx="11340001" cy="5796000"/>
        </p:xfrm>
        <a:graphic>
          <a:graphicData uri="http://schemas.openxmlformats.org/drawingml/2006/table">
            <a:tbl>
              <a:tblPr/>
              <a:tblGrid>
                <a:gridCol w="4229263">
                  <a:extLst>
                    <a:ext uri="{9D8B030D-6E8A-4147-A177-3AD203B41FA5}">
                      <a16:colId xmlns:a16="http://schemas.microsoft.com/office/drawing/2014/main" val="20000"/>
                    </a:ext>
                  </a:extLst>
                </a:gridCol>
                <a:gridCol w="3922526">
                  <a:extLst>
                    <a:ext uri="{9D8B030D-6E8A-4147-A177-3AD203B41FA5}">
                      <a16:colId xmlns:a16="http://schemas.microsoft.com/office/drawing/2014/main" val="20001"/>
                    </a:ext>
                  </a:extLst>
                </a:gridCol>
                <a:gridCol w="3188212">
                  <a:extLst>
                    <a:ext uri="{9D8B030D-6E8A-4147-A177-3AD203B41FA5}">
                      <a16:colId xmlns:a16="http://schemas.microsoft.com/office/drawing/2014/main" val="825199505"/>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300" b="1" i="0" kern="1200" dirty="0">
                          <a:solidFill>
                            <a:srgbClr val="000000"/>
                          </a:solidFill>
                          <a:effectLst/>
                          <a:latin typeface="Avva_Marcos" panose="04020500000000000000" pitchFamily="82" charset="0"/>
                          <a:ea typeface="+mn-ea"/>
                          <a:cs typeface="+mn-cs"/>
                        </a:rPr>
                        <a:t>G</a:t>
                      </a:r>
                      <a:r>
                        <a:rPr lang="fr-FR" sz="2300" b="1" i="0" kern="1200" dirty="0">
                          <a:solidFill>
                            <a:srgbClr val="000000"/>
                          </a:solidFill>
                          <a:effectLst/>
                          <a:latin typeface="CS Avva Shenouda" panose="020B7200000000000000" pitchFamily="34" charset="0"/>
                          <a:ea typeface="+mn-ea"/>
                          <a:cs typeface="+mn-cs"/>
                        </a:rPr>
                        <a:t>e </a:t>
                      </a:r>
                      <a:r>
                        <a:rPr lang="fr-FR" sz="2300" b="1" i="0" kern="1200" dirty="0" err="1">
                          <a:solidFill>
                            <a:srgbClr val="000000"/>
                          </a:solidFill>
                          <a:effectLst/>
                          <a:latin typeface="CS Avva Shenouda" panose="020B7200000000000000" pitchFamily="34" charset="0"/>
                          <a:ea typeface="+mn-ea"/>
                          <a:cs typeface="+mn-cs"/>
                        </a:rPr>
                        <a:t>penIwt</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nivyou`i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mareftoubo</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PekRan</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marec`i</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nje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tekmetouro</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petehnak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marefswpi</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tve</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hijen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pikahi</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penwik</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a:t>
                      </a:r>
                      <a:r>
                        <a:rPr lang="fr-FR" sz="2300" b="1" i="0" kern="1200" dirty="0">
                          <a:solidFill>
                            <a:srgbClr val="000000"/>
                          </a:solidFill>
                          <a:effectLst/>
                          <a:latin typeface="CS Avva Shenouda" panose="020B7200000000000000" pitchFamily="34" charset="0"/>
                          <a:ea typeface="+mn-ea"/>
                          <a:cs typeface="+mn-cs"/>
                        </a:rPr>
                        <a:t> rac] </a:t>
                      </a:r>
                      <a:r>
                        <a:rPr lang="fr-FR" sz="2300" b="1" i="0" kern="1200" dirty="0" err="1">
                          <a:solidFill>
                            <a:srgbClr val="000000"/>
                          </a:solidFill>
                          <a:effectLst/>
                          <a:latin typeface="CS Avva Shenouda" panose="020B7200000000000000" pitchFamily="34" charset="0"/>
                          <a:ea typeface="+mn-ea"/>
                          <a:cs typeface="+mn-cs"/>
                        </a:rPr>
                        <a:t>myif</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mvoou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 </a:t>
                      </a:r>
                      <a:r>
                        <a:rPr lang="fr-FR" sz="2300" b="1" i="0" kern="1200" dirty="0" err="1">
                          <a:solidFill>
                            <a:srgbClr val="000000"/>
                          </a:solidFill>
                          <a:effectLst/>
                          <a:latin typeface="CS Avva Shenouda" panose="020B7200000000000000" pitchFamily="34" charset="0"/>
                          <a:ea typeface="+mn-ea"/>
                          <a:cs typeface="+mn-cs"/>
                        </a:rPr>
                        <a:t>ny`eteron</a:t>
                      </a:r>
                      <a:r>
                        <a:rPr lang="fr-FR" sz="2300" b="1" i="0" kern="1200" dirty="0">
                          <a:solidFill>
                            <a:srgbClr val="000000"/>
                          </a:solidFill>
                          <a:effectLst/>
                          <a:latin typeface="CS Avva Shenouda" panose="020B7200000000000000" pitchFamily="34" charset="0"/>
                          <a:ea typeface="+mn-ea"/>
                          <a:cs typeface="+mn-cs"/>
                        </a:rPr>
                        <a:t> nan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`m`</a:t>
                      </a:r>
                      <a:r>
                        <a:rPr lang="fr-FR" sz="2300" b="1" i="0" kern="1200" dirty="0" err="1">
                          <a:solidFill>
                            <a:srgbClr val="000000"/>
                          </a:solidFill>
                          <a:effectLst/>
                          <a:latin typeface="CS Avva Shenouda" panose="020B7200000000000000" pitchFamily="34" charset="0"/>
                          <a:ea typeface="+mn-ea"/>
                          <a:cs typeface="+mn-cs"/>
                        </a:rPr>
                        <a:t>vry</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hwn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nten,w</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ebol</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nny`ete</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ouon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ntan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erwou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ouoh</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mperenten</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eqoun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epiracmoc</a:t>
                      </a:r>
                      <a:r>
                        <a:rPr lang="fr-FR" sz="2300" b="1" i="0" kern="1200" dirty="0">
                          <a:solidFill>
                            <a:srgbClr val="000000"/>
                          </a:solidFill>
                          <a:effectLst/>
                          <a:latin typeface="CS Avva Shenouda" panose="020B7200000000000000" pitchFamily="34" charset="0"/>
                          <a:ea typeface="+mn-ea"/>
                          <a:cs typeface="+mn-cs"/>
                        </a:rPr>
                        <a:t> @ alla </a:t>
                      </a:r>
                      <a:r>
                        <a:rPr lang="fr-FR" sz="2300" b="1" i="0" kern="1200" dirty="0" err="1">
                          <a:solidFill>
                            <a:srgbClr val="000000"/>
                          </a:solidFill>
                          <a:effectLst/>
                          <a:latin typeface="CS Avva Shenouda" panose="020B7200000000000000" pitchFamily="34" charset="0"/>
                          <a:ea typeface="+mn-ea"/>
                          <a:cs typeface="+mn-cs"/>
                        </a:rPr>
                        <a:t>nahmen</a:t>
                      </a:r>
                      <a:r>
                        <a:rPr lang="fr-FR" sz="2300" b="1" i="0" kern="1200" dirty="0">
                          <a:solidFill>
                            <a:srgbClr val="000000"/>
                          </a:solidFill>
                          <a:effectLst/>
                          <a:latin typeface="CS Avva Shenouda" panose="020B7200000000000000" pitchFamily="34" charset="0"/>
                          <a:ea typeface="+mn-ea"/>
                          <a:cs typeface="+mn-cs"/>
                        </a:rPr>
                        <a:t> </a:t>
                      </a:r>
                      <a:br>
                        <a:rPr lang="fr-FR" sz="2300" b="1" i="0" kern="1200" dirty="0">
                          <a:solidFill>
                            <a:srgbClr val="000000"/>
                          </a:solidFill>
                          <a:effectLst/>
                          <a:latin typeface="CS Avva Shenouda" panose="020B7200000000000000" pitchFamily="34" charset="0"/>
                          <a:ea typeface="+mn-ea"/>
                          <a:cs typeface="+mn-cs"/>
                        </a:rPr>
                      </a:b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ebolha</a:t>
                      </a:r>
                      <a:r>
                        <a:rPr lang="fr-FR" sz="2300" b="1" i="0" kern="1200" dirty="0">
                          <a:solidFill>
                            <a:srgbClr val="000000"/>
                          </a:solidFill>
                          <a:effectLst/>
                          <a:latin typeface="CS Avva Shenouda" panose="020B7200000000000000" pitchFamily="34" charset="0"/>
                          <a:ea typeface="+mn-ea"/>
                          <a:cs typeface="+mn-cs"/>
                        </a:rPr>
                        <a:t> </a:t>
                      </a:r>
                      <a:r>
                        <a:rPr lang="fr-FR" sz="2300" b="1" i="0" kern="1200" dirty="0" err="1">
                          <a:solidFill>
                            <a:srgbClr val="000000"/>
                          </a:solidFill>
                          <a:effectLst/>
                          <a:latin typeface="CS Avva Shenouda" panose="020B7200000000000000" pitchFamily="34" charset="0"/>
                          <a:ea typeface="+mn-ea"/>
                          <a:cs typeface="+mn-cs"/>
                        </a:rPr>
                        <a:t>pipethwou</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qen</a:t>
                      </a:r>
                      <a:r>
                        <a:rPr lang="fr-FR" sz="2300" b="1" i="0" kern="1200" dirty="0">
                          <a:solidFill>
                            <a:srgbClr val="000000"/>
                          </a:solidFill>
                          <a:effectLst/>
                          <a:latin typeface="CS Avva Shenouda" panose="020B7200000000000000" pitchFamily="34" charset="0"/>
                          <a:ea typeface="+mn-ea"/>
                          <a:cs typeface="+mn-cs"/>
                        </a:rPr>
                        <a:t> P=,=c I=y=c </a:t>
                      </a:r>
                      <a:r>
                        <a:rPr lang="fr-FR" sz="2300" b="1" i="0" kern="1200" dirty="0" err="1">
                          <a:solidFill>
                            <a:srgbClr val="000000"/>
                          </a:solidFill>
                          <a:effectLst/>
                          <a:latin typeface="CS Avva Shenouda" panose="020B7200000000000000" pitchFamily="34" charset="0"/>
                          <a:ea typeface="+mn-ea"/>
                          <a:cs typeface="+mn-cs"/>
                        </a:rPr>
                        <a:t>pen</a:t>
                      </a:r>
                      <a:r>
                        <a:rPr lang="fr-FR" sz="2300" b="1" i="0" kern="1200" dirty="0">
                          <a:solidFill>
                            <a:srgbClr val="000000"/>
                          </a:solidFill>
                          <a:effectLst/>
                          <a:latin typeface="CS Avva Shenouda" panose="020B7200000000000000" pitchFamily="34" charset="0"/>
                          <a:ea typeface="+mn-ea"/>
                          <a:cs typeface="+mn-cs"/>
                        </a:rPr>
                        <a:t>{</a:t>
                      </a:r>
                      <a:r>
                        <a:rPr lang="fr-FR" sz="2300" b="1" i="0" kern="1200" dirty="0" err="1">
                          <a:solidFill>
                            <a:srgbClr val="000000"/>
                          </a:solidFill>
                          <a:effectLst/>
                          <a:latin typeface="CS Avva Shenouda" panose="020B7200000000000000" pitchFamily="34" charset="0"/>
                          <a:ea typeface="+mn-ea"/>
                          <a:cs typeface="+mn-cs"/>
                        </a:rPr>
                        <a:t>oic</a:t>
                      </a:r>
                      <a:r>
                        <a:rPr lang="fr-FR" sz="2300" b="1" i="0" kern="1200" dirty="0">
                          <a:solidFill>
                            <a:srgbClr val="000000"/>
                          </a:solidFill>
                          <a:effectLst/>
                          <a:latin typeface="CS Avva Shenouda" panose="020B7200000000000000" pitchFamily="34" charset="0"/>
                          <a:ea typeface="+mn-ea"/>
                          <a:cs typeface="+mn-cs"/>
                        </a:rPr>
                        <a:t> @ je ;</a:t>
                      </a:r>
                      <a:r>
                        <a:rPr lang="fr-FR" sz="2300" b="1" i="0" kern="1200" dirty="0" err="1">
                          <a:solidFill>
                            <a:srgbClr val="000000"/>
                          </a:solidFill>
                          <a:effectLst/>
                          <a:latin typeface="CS Avva Shenouda" panose="020B7200000000000000" pitchFamily="34" charset="0"/>
                          <a:ea typeface="+mn-ea"/>
                          <a:cs typeface="+mn-cs"/>
                        </a:rPr>
                        <a:t>wk</a:t>
                      </a:r>
                      <a:r>
                        <a:rPr lang="fr-FR" sz="2300" b="1" i="0" kern="1200" dirty="0">
                          <a:solidFill>
                            <a:srgbClr val="000000"/>
                          </a:solidFill>
                          <a:effectLst/>
                          <a:latin typeface="CS Avva Shenouda" panose="020B7200000000000000" pitchFamily="34" charset="0"/>
                          <a:ea typeface="+mn-ea"/>
                          <a:cs typeface="+mn-cs"/>
                        </a:rPr>
                        <a:t> te ]</a:t>
                      </a:r>
                      <a:r>
                        <a:rPr lang="fr-FR" sz="2300" b="1" i="0" kern="1200" dirty="0" err="1">
                          <a:solidFill>
                            <a:srgbClr val="000000"/>
                          </a:solidFill>
                          <a:effectLst/>
                          <a:latin typeface="CS Avva Shenouda" panose="020B7200000000000000" pitchFamily="34" charset="0"/>
                          <a:ea typeface="+mn-ea"/>
                          <a:cs typeface="+mn-cs"/>
                        </a:rPr>
                        <a:t>metouro</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jom</a:t>
                      </a:r>
                      <a:r>
                        <a:rPr lang="fr-FR" sz="2300" b="1" i="0" kern="1200" dirty="0">
                          <a:solidFill>
                            <a:srgbClr val="000000"/>
                          </a:solidFill>
                          <a:effectLst/>
                          <a:latin typeface="CS Avva Shenouda" panose="020B7200000000000000" pitchFamily="34" charset="0"/>
                          <a:ea typeface="+mn-ea"/>
                          <a:cs typeface="+mn-cs"/>
                        </a:rPr>
                        <a:t> nem </a:t>
                      </a:r>
                      <a:r>
                        <a:rPr lang="fr-FR" sz="2300" b="1" i="0" kern="1200" dirty="0" err="1">
                          <a:solidFill>
                            <a:srgbClr val="000000"/>
                          </a:solidFill>
                          <a:effectLst/>
                          <a:latin typeface="CS Avva Shenouda" panose="020B7200000000000000" pitchFamily="34" charset="0"/>
                          <a:ea typeface="+mn-ea"/>
                          <a:cs typeface="+mn-cs"/>
                        </a:rPr>
                        <a:t>pi`wou</a:t>
                      </a:r>
                      <a:r>
                        <a:rPr lang="fr-FR" sz="2300" b="1" i="0" kern="1200" dirty="0">
                          <a:solidFill>
                            <a:srgbClr val="000000"/>
                          </a:solidFill>
                          <a:effectLst/>
                          <a:latin typeface="CS Avva Shenouda" panose="020B7200000000000000" pitchFamily="34" charset="0"/>
                          <a:ea typeface="+mn-ea"/>
                          <a:cs typeface="+mn-cs"/>
                        </a:rPr>
                        <a:t> sa `</a:t>
                      </a:r>
                      <a:r>
                        <a:rPr lang="fr-FR" sz="2300" b="1" i="0" kern="1200" dirty="0" err="1">
                          <a:solidFill>
                            <a:srgbClr val="000000"/>
                          </a:solidFill>
                          <a:effectLst/>
                          <a:latin typeface="CS Avva Shenouda" panose="020B7200000000000000" pitchFamily="34" charset="0"/>
                          <a:ea typeface="+mn-ea"/>
                          <a:cs typeface="+mn-cs"/>
                        </a:rPr>
                        <a:t>eneh</a:t>
                      </a:r>
                      <a:r>
                        <a:rPr lang="fr-FR" sz="2300" b="1" i="0" kern="1200" dirty="0">
                          <a:solidFill>
                            <a:srgbClr val="000000"/>
                          </a:solidFill>
                          <a:effectLst/>
                          <a:latin typeface="CS Avva Shenouda" panose="020B7200000000000000" pitchFamily="34" charset="0"/>
                          <a:ea typeface="+mn-ea"/>
                          <a:cs typeface="+mn-cs"/>
                        </a:rPr>
                        <a:t> @ `</a:t>
                      </a:r>
                      <a:r>
                        <a:rPr lang="fr-FR" sz="2300" b="1" i="0" kern="1200" dirty="0" err="1">
                          <a:solidFill>
                            <a:srgbClr val="000000"/>
                          </a:solidFill>
                          <a:effectLst/>
                          <a:latin typeface="CS Avva Shenouda" panose="020B7200000000000000" pitchFamily="34" charset="0"/>
                          <a:ea typeface="+mn-ea"/>
                          <a:cs typeface="+mn-cs"/>
                        </a:rPr>
                        <a:t>Amyn</a:t>
                      </a:r>
                      <a:r>
                        <a:rPr lang="fr-FR" sz="2300" b="1" i="0" kern="1200" dirty="0">
                          <a:solidFill>
                            <a:srgbClr val="000000"/>
                          </a:solidFill>
                          <a:effectLst/>
                          <a:latin typeface="CS Avva Shenouda" panose="020B7200000000000000" pitchFamily="34" charset="0"/>
                          <a:ea typeface="+mn-ea"/>
                          <a:cs typeface="+mn-cs"/>
                        </a:rPr>
                        <a:t>. </a:t>
                      </a: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par Le Christ Jésus notre Seigneur, car c’est à Toi qu’appartiennent le règne, la puissance et la gloire éternellement, </a:t>
                      </a:r>
                      <a:r>
                        <a:rPr kumimoji="0" lang="en-US" sz="22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Amen. </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أَبَانَا الَّذِي فِي السَّمَاوَاتِ، لِيَتَقَدَّسِ اسْمُكَ، </a:t>
                      </a:r>
                      <a:r>
                        <a:rPr kumimoji="0" lang="ar-SA" altLang="zh-CN" sz="2800" b="1" i="0" u="none" strike="noStrike" cap="none" normalizeH="0" baseline="0" dirty="0" err="1">
                          <a:ln>
                            <a:noFill/>
                          </a:ln>
                          <a:solidFill>
                            <a:srgbClr val="000000"/>
                          </a:solidFill>
                          <a:effectLst/>
                          <a:latin typeface="Book Antiqua" panose="02040602050305030304" pitchFamily="18" charset="0"/>
                          <a:cs typeface="Arial" charset="0"/>
                        </a:rPr>
                        <a:t>لِيَأْتِ</a:t>
                      </a:r>
                      <a:r>
                        <a:rPr kumimoji="0" lang="ar-SA" altLang="zh-CN" sz="2800" b="1" i="0" u="none" strike="noStrike" cap="none" normalizeH="0" baseline="0" dirty="0">
                          <a:ln>
                            <a:noFill/>
                          </a:ln>
                          <a:solidFill>
                            <a:srgbClr val="000000"/>
                          </a:solidFill>
                          <a:effectLst/>
                          <a:latin typeface="Book Antiqua" panose="02040602050305030304" pitchFamily="18" charset="0"/>
                          <a:cs typeface="Arial" charset="0"/>
                        </a:rPr>
                        <a:t> مَلَكُوتُكَ، لِتَكُنْ مَشِيئَتُكَ، كَمَا فِي السَّمَاءِ، كَذَلِكَ عَلَى الأَرْضِ، خُبْزَنَا الَّذِي لِلْغَدِ، أَعْطِنَا الْيَوْمَ، وَاغْفِرْ لَنَا ذُنُوبَنَا، كَمَا نَغْفِرُ نَحْنُ أَيْضاً لِلْمُذْنِبِينَ إِلَيْنَا، وَلا تُدْخِلْنَا فِي تَجْرِبَةٍ، لَكِنْ نَجِّنَا مِنَ الشِّرِّيرِ، بِالْمَسِيحِ يَسُوعَ رَبِّنَا، لأَنَّ لَكَ الْمُلْكَ وَالْقُوَّةَ وَالْمَجْدَ إِلَى الأَبَدِ، آمِينَ. </a:t>
                      </a:r>
                      <a:endParaRPr kumimoji="0" lang="en-CA"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384976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85AB-B1D3-D881-7B41-A55722D41F2C}"/>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9D596074-9204-7B8F-A8BA-1D4F6A4148D4}"/>
              </a:ext>
            </a:extLst>
          </p:cNvPr>
          <p:cNvGraphicFramePr>
            <a:graphicFrameLocks noGrp="1"/>
          </p:cNvGraphicFramePr>
          <p:nvPr>
            <p:extLst>
              <p:ext uri="{D42A27DB-BD31-4B8C-83A1-F6EECF244321}">
                <p14:modId xmlns:p14="http://schemas.microsoft.com/office/powerpoint/2010/main" val="309695470"/>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800" b="1" dirty="0">
                          <a:latin typeface="Book Antiqua" panose="02040602050305030304" pitchFamily="18" charset="0"/>
                        </a:rPr>
                        <a:t>Sauve ceux qui ont </a:t>
                      </a:r>
                      <a:r>
                        <a:rPr lang="fr-FR" sz="2800" b="1" dirty="0" err="1">
                          <a:latin typeface="Book Antiqua" panose="02040602050305030304" pitchFamily="18" charset="0"/>
                        </a:rPr>
                        <a:t>chûté</a:t>
                      </a:r>
                      <a:r>
                        <a:rPr lang="fr-FR" sz="2800" b="1" dirty="0">
                          <a:latin typeface="Book Antiqua" panose="02040602050305030304" pitchFamily="18" charset="0"/>
                        </a:rPr>
                        <a:t> sous les douleurs et préserve-les des flèches de l'ennemi, des mauvaises pensées, des douleurs du corps ainsi que de toute chose détestable qu'elle soit visible ou invisible. Par l'intercession de la Mère de Dieu et des anges, par le sang versé par tous le chœur des martyrs et par les supplications de tous les saints, des patriarches et des martyrs,</a:t>
                      </a:r>
                    </a:p>
                  </a:txBody>
                  <a:tcPr/>
                </a:tc>
                <a:tc>
                  <a:txBody>
                    <a:bodyPr/>
                    <a:lstStyle/>
                    <a:p>
                      <a:pPr algn="just" rtl="1"/>
                      <a:r>
                        <a:rPr lang="ar-AE" sz="3600" b="1" dirty="0">
                          <a:latin typeface="Book Antiqua" panose="02040602050305030304" pitchFamily="18" charset="0"/>
                        </a:rPr>
                        <a:t>وكل الذين سقطوا في سهام الأوجاع، انقذهم من سهام العدو، ومضايقة الأفكار، وآلام الجسد، وسائر المكروهات الخفية والظاهرة. بشفاعة والدة الإله، وسؤال الملائكة، ودم الشهداء وطلبات القديسين ورؤساء الآباء ومصاف الشهداء.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643746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6AA46-1101-31C4-103B-52816813807B}"/>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C2A8297D-A20A-D077-E689-F27E69781B08}"/>
              </a:ext>
            </a:extLst>
          </p:cNvPr>
          <p:cNvGraphicFramePr>
            <a:graphicFrameLocks noGrp="1"/>
          </p:cNvGraphicFramePr>
          <p:nvPr>
            <p:extLst>
              <p:ext uri="{D42A27DB-BD31-4B8C-83A1-F6EECF244321}">
                <p14:modId xmlns:p14="http://schemas.microsoft.com/office/powerpoint/2010/main" val="2232981467"/>
              </p:ext>
            </p:extLst>
          </p:nvPr>
        </p:nvGraphicFramePr>
        <p:xfrm>
          <a:off x="422987" y="531868"/>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3200" b="1" dirty="0">
                          <a:latin typeface="Book Antiqua" panose="02040602050305030304" pitchFamily="18" charset="0"/>
                        </a:rPr>
                        <a:t>nous t'implorons, Seigneur, pour ton serviteur (ta servante / tes serviteurs) (…), que la grâce de Ton Esprit Saint descende sur lui (eux), purifie-le (les) de tous ses (leurs) péchés et pardonne toutes ses (leurs) offenses. Sauve-le (les) de toute adversité et délivre-nous du mal et du malin. Amen. </a:t>
                      </a:r>
                    </a:p>
                  </a:txBody>
                  <a:tcPr/>
                </a:tc>
                <a:tc>
                  <a:txBody>
                    <a:bodyPr/>
                    <a:lstStyle/>
                    <a:p>
                      <a:pPr algn="just" rtl="1"/>
                      <a:r>
                        <a:rPr lang="ar-AE" sz="4000" b="1" dirty="0">
                          <a:latin typeface="Book Antiqua" panose="02040602050305030304" pitchFamily="18" charset="0"/>
                        </a:rPr>
                        <a:t>نسألك يا رب من أجل عبيدك لتحل عليهم نعمة روح قدسك، وطهرهم من جميع خطاياهم، </a:t>
                      </a:r>
                      <a:r>
                        <a:rPr lang="ar-AE" sz="4000" b="1" dirty="0" err="1"/>
                        <a:t>وإغفر</a:t>
                      </a:r>
                      <a:r>
                        <a:rPr lang="ar-AE" sz="4000" b="1" dirty="0"/>
                        <a:t> لهم جميع زلاتهم، ونجهم من كل شدة، وخلصنا كلنا من الشر والشرير. آمِينَ.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7224312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8CCC05B-88A1-0564-8DB6-1FBB7F7FCC13}"/>
              </a:ext>
            </a:extLst>
          </p:cNvPr>
          <p:cNvGraphicFramePr>
            <a:graphicFrameLocks noGrp="1"/>
          </p:cNvGraphicFramePr>
          <p:nvPr>
            <p:extLst>
              <p:ext uri="{D42A27DB-BD31-4B8C-83A1-F6EECF244321}">
                <p14:modId xmlns:p14="http://schemas.microsoft.com/office/powerpoint/2010/main" val="2957176936"/>
              </p:ext>
            </p:extLst>
          </p:nvPr>
        </p:nvGraphicFramePr>
        <p:xfrm>
          <a:off x="381000" y="938892"/>
          <a:ext cx="11430000" cy="4980215"/>
        </p:xfrm>
        <a:graphic>
          <a:graphicData uri="http://schemas.openxmlformats.org/drawingml/2006/table">
            <a:tbl>
              <a:tblPr firstRow="1" bandRow="1">
                <a:tableStyleId>{2D5ABB26-0587-4C30-8999-92F81FD0307C}</a:tableStyleId>
              </a:tblPr>
              <a:tblGrid>
                <a:gridCol w="6253065">
                  <a:extLst>
                    <a:ext uri="{9D8B030D-6E8A-4147-A177-3AD203B41FA5}">
                      <a16:colId xmlns:a16="http://schemas.microsoft.com/office/drawing/2014/main" val="1070772005"/>
                    </a:ext>
                  </a:extLst>
                </a:gridCol>
                <a:gridCol w="5176935">
                  <a:extLst>
                    <a:ext uri="{9D8B030D-6E8A-4147-A177-3AD203B41FA5}">
                      <a16:colId xmlns:a16="http://schemas.microsoft.com/office/drawing/2014/main" val="298411175"/>
                    </a:ext>
                  </a:extLst>
                </a:gridCol>
              </a:tblGrid>
              <a:tr h="2694215">
                <a:tc>
                  <a:txBody>
                    <a:bodyPr/>
                    <a:lstStyle/>
                    <a:p>
                      <a:pPr algn="ctr"/>
                      <a:r>
                        <a:rPr lang="fr-FR" sz="3600" b="1" dirty="0">
                          <a:latin typeface="CS Avva Shenouda" panose="020B7200000000000000" pitchFamily="34" charset="0"/>
                        </a:rPr>
                        <a:t>`</a:t>
                      </a:r>
                      <a:r>
                        <a:rPr lang="fr-FR" sz="3600" b="1" dirty="0" err="1">
                          <a:latin typeface="CS Avva Shenouda" panose="020B7200000000000000" pitchFamily="34" charset="0"/>
                        </a:rPr>
                        <a:t>K`cmarwout</a:t>
                      </a:r>
                      <a:r>
                        <a:rPr lang="fr-FR" sz="3600" b="1" dirty="0">
                          <a:latin typeface="CS Avva Shenouda" panose="020B7200000000000000" pitchFamily="34" charset="0"/>
                        </a:rPr>
                        <a:t> `</a:t>
                      </a:r>
                      <a:r>
                        <a:rPr lang="fr-FR" sz="3600" b="1" dirty="0" err="1">
                          <a:latin typeface="CS Avva Shenouda" panose="020B7200000000000000" pitchFamily="34" charset="0"/>
                        </a:rPr>
                        <a:t>aly;wc</a:t>
                      </a:r>
                      <a:r>
                        <a:rPr lang="fr-FR" sz="3600" b="1" dirty="0">
                          <a:latin typeface="CS Avva Shenouda" panose="020B7200000000000000" pitchFamily="34" charset="0"/>
                        </a:rPr>
                        <a:t> @</a:t>
                      </a:r>
                      <a:br>
                        <a:rPr lang="fr-FR" sz="3600" b="1" dirty="0">
                          <a:latin typeface="CS Avva Shenouda" panose="020B7200000000000000" pitchFamily="34" charset="0"/>
                        </a:rPr>
                      </a:br>
                      <a:r>
                        <a:rPr lang="fr-FR" sz="3600" b="1" dirty="0">
                          <a:latin typeface="CS Avva Shenouda" panose="020B7200000000000000" pitchFamily="34" charset="0"/>
                        </a:rPr>
                        <a:t>nem </a:t>
                      </a:r>
                      <a:r>
                        <a:rPr lang="fr-FR" sz="3600" b="1" dirty="0" err="1">
                          <a:latin typeface="CS Avva Shenouda" panose="020B7200000000000000" pitchFamily="34" charset="0"/>
                        </a:rPr>
                        <a:t>PekIwt</a:t>
                      </a:r>
                      <a:r>
                        <a:rPr lang="fr-FR" sz="3600" b="1" dirty="0">
                          <a:latin typeface="CS Avva Shenouda" panose="020B7200000000000000" pitchFamily="34" charset="0"/>
                        </a:rPr>
                        <a:t> `n`</a:t>
                      </a:r>
                      <a:r>
                        <a:rPr lang="fr-FR" sz="3600" b="1" dirty="0" err="1">
                          <a:latin typeface="CS Avva Shenouda" panose="020B7200000000000000" pitchFamily="34" charset="0"/>
                        </a:rPr>
                        <a:t>aga;oc</a:t>
                      </a:r>
                      <a:r>
                        <a:rPr lang="fr-FR" sz="3600" b="1" dirty="0">
                          <a:latin typeface="CS Avva Shenouda" panose="020B7200000000000000" pitchFamily="34" charset="0"/>
                        </a:rPr>
                        <a:t> @</a:t>
                      </a:r>
                      <a:br>
                        <a:rPr lang="fr-FR" sz="3600" b="1" dirty="0">
                          <a:latin typeface="CS Avva Shenouda" panose="020B7200000000000000" pitchFamily="34" charset="0"/>
                        </a:rPr>
                      </a:br>
                      <a:r>
                        <a:rPr lang="fr-FR" sz="3600" b="1" dirty="0">
                          <a:latin typeface="CS Avva Shenouda" panose="020B7200000000000000" pitchFamily="34" charset="0"/>
                        </a:rPr>
                        <a:t>nem </a:t>
                      </a:r>
                      <a:r>
                        <a:rPr lang="fr-FR" sz="3600" b="1" dirty="0" err="1">
                          <a:latin typeface="CS Avva Shenouda" panose="020B7200000000000000" pitchFamily="34" charset="0"/>
                        </a:rPr>
                        <a:t>Pi`Pneuma</a:t>
                      </a:r>
                      <a:r>
                        <a:rPr lang="fr-FR" sz="3600" b="1" dirty="0">
                          <a:latin typeface="CS Avva Shenouda" panose="020B7200000000000000" pitchFamily="34" charset="0"/>
                        </a:rPr>
                        <a:t> =e=;=u @</a:t>
                      </a:r>
                      <a:br>
                        <a:rPr lang="fr-FR" sz="3600" b="1" dirty="0">
                          <a:latin typeface="CS Avva Shenouda" panose="020B7200000000000000" pitchFamily="34" charset="0"/>
                        </a:rPr>
                      </a:br>
                      <a:r>
                        <a:rPr lang="fr-FR" sz="3600" b="1" dirty="0">
                          <a:latin typeface="CS Avva Shenouda" panose="020B7200000000000000" pitchFamily="34" charset="0"/>
                        </a:rPr>
                        <a:t>je </a:t>
                      </a:r>
                      <a:r>
                        <a:rPr lang="fr-FR" sz="3600" b="1" dirty="0" err="1">
                          <a:latin typeface="CS Avva Shenouda" panose="020B7200000000000000" pitchFamily="34" charset="0"/>
                        </a:rPr>
                        <a:t>ak`i</a:t>
                      </a:r>
                      <a:r>
                        <a:rPr lang="fr-FR" sz="3600" b="1" dirty="0">
                          <a:latin typeface="CS Avva Shenouda" panose="020B7200000000000000" pitchFamily="34" charset="0"/>
                        </a:rPr>
                        <a:t> </a:t>
                      </a:r>
                      <a:r>
                        <a:rPr lang="fr-FR" sz="3600" b="1" dirty="0" err="1">
                          <a:latin typeface="CS Avva Shenouda" panose="020B7200000000000000" pitchFamily="34" charset="0"/>
                        </a:rPr>
                        <a:t>akcw</a:t>
                      </a:r>
                      <a:r>
                        <a:rPr lang="fr-FR" sz="3600" b="1" dirty="0">
                          <a:latin typeface="CS Avva Shenouda" panose="020B7200000000000000" pitchFamily="34" charset="0"/>
                        </a:rPr>
                        <a:t>] `</a:t>
                      </a:r>
                      <a:r>
                        <a:rPr lang="fr-FR" sz="3600" b="1" dirty="0" err="1">
                          <a:latin typeface="CS Avva Shenouda" panose="020B7200000000000000" pitchFamily="34" charset="0"/>
                        </a:rPr>
                        <a:t>mmon</a:t>
                      </a:r>
                      <a:r>
                        <a:rPr lang="fr-FR" sz="3600" b="1" dirty="0">
                          <a:latin typeface="CS Avva Shenouda" panose="020B7200000000000000" pitchFamily="34" charset="0"/>
                        </a:rPr>
                        <a:t>. </a:t>
                      </a:r>
                      <a:r>
                        <a:rPr lang="fr-FR" sz="3600" b="1" dirty="0" err="1">
                          <a:latin typeface="CS Avva Shenouda" panose="020B7200000000000000" pitchFamily="34" charset="0"/>
                        </a:rPr>
                        <a:t>Nai</a:t>
                      </a:r>
                      <a:r>
                        <a:rPr lang="fr-FR" sz="3600" b="1" dirty="0">
                          <a:latin typeface="CS Avva Shenouda" panose="020B7200000000000000" pitchFamily="34" charset="0"/>
                        </a:rPr>
                        <a:t> nan. </a:t>
                      </a:r>
                    </a:p>
                  </a:txBody>
                  <a:tcPr/>
                </a:tc>
                <a:tc>
                  <a:txBody>
                    <a:bodyPr/>
                    <a:lstStyle/>
                    <a:p>
                      <a:pPr algn="ctr" rtl="1"/>
                      <a:r>
                        <a:rPr lang="ar-AE" sz="3600" b="1" dirty="0">
                          <a:latin typeface="Book Antiqua" panose="02040602050305030304" pitchFamily="18" charset="0"/>
                        </a:rPr>
                        <a:t>مبارك أنت بالحقيقة،</a:t>
                      </a:r>
                      <a:br>
                        <a:rPr lang="fr-FR" sz="3600" b="1" dirty="0">
                          <a:latin typeface="Book Antiqua" panose="02040602050305030304" pitchFamily="18" charset="0"/>
                        </a:rPr>
                      </a:br>
                      <a:r>
                        <a:rPr lang="ar-AE" sz="3600" b="1" dirty="0">
                          <a:latin typeface="Book Antiqua" panose="02040602050305030304" pitchFamily="18" charset="0"/>
                        </a:rPr>
                        <a:t>مع أبيك الصالح،</a:t>
                      </a:r>
                      <a:br>
                        <a:rPr lang="fr-FR" sz="3600" b="1" dirty="0">
                          <a:latin typeface="Book Antiqua" panose="02040602050305030304" pitchFamily="18" charset="0"/>
                        </a:rPr>
                      </a:br>
                      <a:r>
                        <a:rPr lang="ar-AE" sz="3600" b="1" dirty="0">
                          <a:latin typeface="Book Antiqua" panose="02040602050305030304" pitchFamily="18" charset="0"/>
                        </a:rPr>
                        <a:t>والروح القدس،</a:t>
                      </a:r>
                      <a:br>
                        <a:rPr lang="fr-FR" sz="3600" b="1" dirty="0">
                          <a:latin typeface="Book Antiqua" panose="02040602050305030304" pitchFamily="18" charset="0"/>
                        </a:rPr>
                      </a:br>
                      <a:r>
                        <a:rPr lang="ar-AE" sz="3600" b="1" dirty="0">
                          <a:latin typeface="Book Antiqua" panose="02040602050305030304" pitchFamily="18" charset="0"/>
                        </a:rPr>
                        <a:t>لأنك أتيت وخلصتنا. </a:t>
                      </a:r>
                      <a:r>
                        <a:rPr lang="ar-AE" sz="3600" b="1" dirty="0" err="1">
                          <a:latin typeface="Book Antiqua" panose="02040602050305030304" pitchFamily="18" charset="0"/>
                        </a:rPr>
                        <a:t>إرحمنا</a:t>
                      </a:r>
                      <a:r>
                        <a:rPr lang="ar-AE" sz="3600" b="1" dirty="0">
                          <a:latin typeface="Book Antiqua" panose="02040602050305030304" pitchFamily="18" charset="0"/>
                        </a:rPr>
                        <a:t>. </a:t>
                      </a:r>
                    </a:p>
                  </a:txBody>
                  <a:tcPr/>
                </a:tc>
                <a:extLst>
                  <a:ext uri="{0D108BD9-81ED-4DB2-BD59-A6C34878D82A}">
                    <a16:rowId xmlns:a16="http://schemas.microsoft.com/office/drawing/2014/main" val="3623712637"/>
                  </a:ext>
                </a:extLst>
              </a:tr>
              <a:tr h="962279">
                <a:tc gridSpan="2">
                  <a:txBody>
                    <a:bodyPr/>
                    <a:lstStyle/>
                    <a:p>
                      <a:pPr algn="ctr"/>
                      <a:r>
                        <a:rPr lang="fr-FR" sz="3600" b="1" dirty="0">
                          <a:latin typeface="Book Antiqua" panose="02040602050305030304" pitchFamily="18" charset="0"/>
                        </a:rPr>
                        <a:t>Bénis es-Tu en vérité,</a:t>
                      </a:r>
                      <a:br>
                        <a:rPr lang="fr-FR" sz="3600" b="1" dirty="0">
                          <a:latin typeface="Book Antiqua" panose="02040602050305030304" pitchFamily="18" charset="0"/>
                        </a:rPr>
                      </a:br>
                      <a:r>
                        <a:rPr lang="fr-FR" sz="3600" b="1" dirty="0">
                          <a:latin typeface="Book Antiqua" panose="02040602050305030304" pitchFamily="18" charset="0"/>
                        </a:rPr>
                        <a:t>avec Ton Père bon,</a:t>
                      </a:r>
                      <a:br>
                        <a:rPr lang="fr-FR" sz="3600" b="1" dirty="0">
                          <a:latin typeface="Book Antiqua" panose="02040602050305030304" pitchFamily="18" charset="0"/>
                        </a:rPr>
                      </a:br>
                      <a:r>
                        <a:rPr lang="fr-FR" sz="3600" b="1" dirty="0">
                          <a:latin typeface="Book Antiqua" panose="02040602050305030304" pitchFamily="18" charset="0"/>
                        </a:rPr>
                        <a:t>et L’Esprit Saint,</a:t>
                      </a:r>
                      <a:br>
                        <a:rPr lang="fr-FR" sz="3600" b="1" dirty="0">
                          <a:latin typeface="Book Antiqua" panose="02040602050305030304" pitchFamily="18" charset="0"/>
                        </a:rPr>
                      </a:br>
                      <a:r>
                        <a:rPr lang="fr-FR" sz="3600" b="1" dirty="0">
                          <a:latin typeface="Book Antiqua" panose="02040602050305030304" pitchFamily="18" charset="0"/>
                        </a:rPr>
                        <a:t>car Tu vins et nous sauvas. Aie pitié. </a:t>
                      </a:r>
                    </a:p>
                  </a:txBody>
                  <a:tcPr/>
                </a:tc>
                <a:tc hMerge="1">
                  <a:txBody>
                    <a:bodyPr/>
                    <a:lstStyle/>
                    <a:p>
                      <a:endParaRPr lang="fr-FR" dirty="0"/>
                    </a:p>
                  </a:txBody>
                  <a:tcPr/>
                </a:tc>
                <a:extLst>
                  <a:ext uri="{0D108BD9-81ED-4DB2-BD59-A6C34878D82A}">
                    <a16:rowId xmlns:a16="http://schemas.microsoft.com/office/drawing/2014/main" val="3846530362"/>
                  </a:ext>
                </a:extLst>
              </a:tr>
            </a:tbl>
          </a:graphicData>
        </a:graphic>
      </p:graphicFrame>
    </p:spTree>
    <p:extLst>
      <p:ext uri="{BB962C8B-B14F-4D97-AF65-F5344CB8AC3E}">
        <p14:creationId xmlns:p14="http://schemas.microsoft.com/office/powerpoint/2010/main" val="10357950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263257373"/>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Jacques 5 : 10 – 20</a:t>
                      </a:r>
                    </a:p>
                    <a:p>
                      <a:pPr algn="just"/>
                      <a:r>
                        <a:rPr lang="fr-FR" sz="3200" b="1" baseline="30000" dirty="0">
                          <a:effectLst/>
                          <a:latin typeface="Book Antiqua" panose="02040602050305030304" pitchFamily="18" charset="0"/>
                          <a:ea typeface="Times New Roman" panose="02020603050405020304" pitchFamily="18" charset="0"/>
                        </a:rPr>
                        <a:t>10</a:t>
                      </a:r>
                      <a:r>
                        <a:rPr lang="fr-FR" sz="3200" b="1" dirty="0">
                          <a:effectLst/>
                          <a:latin typeface="Book Antiqua" panose="02040602050305030304" pitchFamily="18" charset="0"/>
                          <a:ea typeface="Times New Roman" panose="02020603050405020304" pitchFamily="18" charset="0"/>
                        </a:rPr>
                        <a:t> Frères, prenez pour modèles d'endurance et de patience les prophètes qui ont parlé au nom du Seigneur. </a:t>
                      </a:r>
                      <a:r>
                        <a:rPr lang="fr-FR" sz="3200" b="1" baseline="30000" dirty="0">
                          <a:effectLst/>
                          <a:latin typeface="Book Antiqua" panose="02040602050305030304" pitchFamily="18" charset="0"/>
                          <a:ea typeface="Times New Roman" panose="02020603050405020304" pitchFamily="18" charset="0"/>
                        </a:rPr>
                        <a:t>11</a:t>
                      </a:r>
                      <a:r>
                        <a:rPr lang="fr-FR" sz="3200" b="1" dirty="0">
                          <a:effectLst/>
                          <a:latin typeface="Book Antiqua" panose="02040602050305030304" pitchFamily="18" charset="0"/>
                          <a:ea typeface="Times New Roman" panose="02020603050405020304" pitchFamily="18" charset="0"/>
                        </a:rPr>
                        <a:t> Voyez : nous proclamons heureux ceux qui tiennent bon. Vous avez entendu dire comment Job a tenu bon, et vous avez vu ce qu'à la fin le Seigneur a fait pour lui, car le Seigneur est tendre et miséricordieux. </a:t>
                      </a:r>
                    </a:p>
                  </a:txBody>
                  <a:tcPr/>
                </a:tc>
                <a:tc>
                  <a:txBody>
                    <a:bodyPr/>
                    <a:lstStyle/>
                    <a:p>
                      <a:pPr algn="just" rtl="1"/>
                      <a:r>
                        <a:rPr lang="ar-AE" sz="2400" b="1" u="sng" dirty="0">
                          <a:latin typeface="Book Antiqua" panose="02040602050305030304" pitchFamily="18" charset="0"/>
                        </a:rPr>
                        <a:t>يعقوب 5 : 10 – 20</a:t>
                      </a:r>
                      <a:endParaRPr lang="fr-FR" sz="2400" b="1" u="sng" dirty="0">
                        <a:latin typeface="Book Antiqua" panose="02040602050305030304" pitchFamily="18" charset="0"/>
                      </a:endParaRPr>
                    </a:p>
                    <a:p>
                      <a:pPr algn="just" rtl="1"/>
                      <a:r>
                        <a:rPr lang="ar-AE" sz="4000" b="1" dirty="0">
                          <a:latin typeface="Book Antiqua" panose="02040602050305030304" pitchFamily="18" charset="0"/>
                        </a:rPr>
                        <a:t>خذوا يا إخوتي مثالا لاحتمال المشقات والاناة الانبياء الذين تكلموا باسم الرب. ها نحن نطوب الصابرين. قد سمعتم بصبر أيوب، ورأيتم عاقبة الرب، لان الرب كثير الرحمة ورؤوف.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592432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04118A6-0CC0-34BC-0789-370779A1A731}"/>
              </a:ext>
            </a:extLst>
          </p:cNvPr>
          <p:cNvGraphicFramePr>
            <a:graphicFrameLocks noGrp="1"/>
          </p:cNvGraphicFramePr>
          <p:nvPr>
            <p:extLst>
              <p:ext uri="{D42A27DB-BD31-4B8C-83A1-F6EECF244321}">
                <p14:modId xmlns:p14="http://schemas.microsoft.com/office/powerpoint/2010/main" val="902353187"/>
              </p:ext>
            </p:extLst>
          </p:nvPr>
        </p:nvGraphicFramePr>
        <p:xfrm>
          <a:off x="422987" y="501489"/>
          <a:ext cx="11346026" cy="5826575"/>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26575">
                <a:tc>
                  <a:txBody>
                    <a:bodyPr/>
                    <a:lstStyle/>
                    <a:p>
                      <a:pPr algn="just"/>
                      <a:r>
                        <a:rPr lang="fr-FR" sz="3600" b="1" baseline="30000" dirty="0">
                          <a:effectLst/>
                          <a:latin typeface="Book Antiqua" panose="02040602050305030304" pitchFamily="18" charset="0"/>
                          <a:ea typeface="Times New Roman" panose="02020603050405020304" pitchFamily="18" charset="0"/>
                        </a:rPr>
                        <a:t>12</a:t>
                      </a:r>
                      <a:r>
                        <a:rPr lang="fr-FR" sz="3600" b="1" dirty="0">
                          <a:effectLst/>
                          <a:latin typeface="Book Antiqua" panose="02040602050305030304" pitchFamily="18" charset="0"/>
                          <a:ea typeface="Times New Roman" panose="02020603050405020304" pitchFamily="18" charset="0"/>
                        </a:rPr>
                        <a:t> Et avant tout, mes frères, ne faites pas de serment : ne jurez ni par le ciel ni par la terre, ni d'aucune autre manière ; que votre « oui » soit un « oui », que votre « non » soit un « non », ainsi vous ne risquerez pas d'être condamnés. </a:t>
                      </a:r>
                    </a:p>
                  </a:txBody>
                  <a:tcPr/>
                </a:tc>
                <a:tc>
                  <a:txBody>
                    <a:bodyPr/>
                    <a:lstStyle/>
                    <a:p>
                      <a:pPr algn="just" rtl="1"/>
                      <a:r>
                        <a:rPr lang="ar-AE" sz="4800" b="1" dirty="0">
                          <a:latin typeface="Book Antiqua" panose="02040602050305030304" pitchFamily="18" charset="0"/>
                        </a:rPr>
                        <a:t>ولكن قبل كل شيء يا إخوتي لا تحلفوا لا بالسماء ولا بالأرض، ولا بقسم آخر،</a:t>
                      </a:r>
                      <a:r>
                        <a:rPr lang="fr-FR" sz="4800" b="1" dirty="0"/>
                        <a:t> </a:t>
                      </a:r>
                      <a:r>
                        <a:rPr lang="ar-AE" sz="4800" b="1" dirty="0"/>
                        <a:t>ليكن كلامكم نعم نعم ولا لا لئلا تقعوا تحت دينونة.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9691970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C1CAE-F5D1-D466-5C82-1BB106CE53F7}"/>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02503975-A470-1FA5-B152-1194DBF60C69}"/>
              </a:ext>
            </a:extLst>
          </p:cNvPr>
          <p:cNvGraphicFramePr>
            <a:graphicFrameLocks noGrp="1"/>
          </p:cNvGraphicFramePr>
          <p:nvPr>
            <p:extLst>
              <p:ext uri="{D42A27DB-BD31-4B8C-83A1-F6EECF244321}">
                <p14:modId xmlns:p14="http://schemas.microsoft.com/office/powerpoint/2010/main" val="579632249"/>
              </p:ext>
            </p:extLst>
          </p:nvPr>
        </p:nvGraphicFramePr>
        <p:xfrm>
          <a:off x="422987" y="511880"/>
          <a:ext cx="11346026" cy="5826575"/>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26575">
                <a:tc>
                  <a:txBody>
                    <a:bodyPr/>
                    <a:lstStyle/>
                    <a:p>
                      <a:pPr algn="just"/>
                      <a:r>
                        <a:rPr lang="fr-FR" sz="2800" b="1" baseline="30000" dirty="0">
                          <a:effectLst/>
                          <a:latin typeface="Book Antiqua" panose="02040602050305030304" pitchFamily="18" charset="0"/>
                          <a:ea typeface="Times New Roman" panose="02020603050405020304" pitchFamily="18" charset="0"/>
                        </a:rPr>
                        <a:t>13</a:t>
                      </a:r>
                      <a:r>
                        <a:rPr lang="fr-FR" sz="2800" b="1" dirty="0">
                          <a:effectLst/>
                          <a:latin typeface="Book Antiqua" panose="02040602050305030304" pitchFamily="18" charset="0"/>
                          <a:ea typeface="Times New Roman" panose="02020603050405020304" pitchFamily="18" charset="0"/>
                        </a:rPr>
                        <a:t> Si l'un de vous est dans la souffrance, qu'il prie ; si quelqu'un est dans la joie, qu'il chante le Seigneur. </a:t>
                      </a:r>
                      <a:r>
                        <a:rPr lang="fr-FR" sz="2800" b="1" baseline="30000" dirty="0">
                          <a:effectLst/>
                          <a:latin typeface="Book Antiqua" panose="02040602050305030304" pitchFamily="18" charset="0"/>
                          <a:ea typeface="Times New Roman" panose="02020603050405020304" pitchFamily="18" charset="0"/>
                        </a:rPr>
                        <a:t>14</a:t>
                      </a:r>
                      <a:r>
                        <a:rPr lang="fr-FR" sz="2800" b="1" dirty="0">
                          <a:effectLst/>
                          <a:latin typeface="Book Antiqua" panose="02040602050305030304" pitchFamily="18" charset="0"/>
                          <a:ea typeface="Times New Roman" panose="02020603050405020304" pitchFamily="18" charset="0"/>
                        </a:rPr>
                        <a:t> Si l'un de vous est malade, qu'il appelle ceux qui exercent dans l'Eglise la fonction d'Anciens : ils prieront sur lui après lui avoir fait une onction d'huile au nom du Seigneur. </a:t>
                      </a:r>
                      <a:r>
                        <a:rPr lang="fr-FR" sz="2800" b="1" baseline="30000" dirty="0">
                          <a:effectLst/>
                          <a:latin typeface="Book Antiqua" panose="02040602050305030304" pitchFamily="18" charset="0"/>
                          <a:ea typeface="Times New Roman" panose="02020603050405020304" pitchFamily="18" charset="0"/>
                        </a:rPr>
                        <a:t>15</a:t>
                      </a:r>
                      <a:r>
                        <a:rPr lang="fr-FR" sz="2800" b="1" dirty="0">
                          <a:effectLst/>
                          <a:latin typeface="Book Antiqua" panose="02040602050305030304" pitchFamily="18" charset="0"/>
                          <a:ea typeface="Times New Roman" panose="02020603050405020304" pitchFamily="18" charset="0"/>
                        </a:rPr>
                        <a:t> Cette prière inspirée par la foi sauvera le malade : le Seigneur le relèvera et, s'il a commis des péchés, il recevra le pardon. </a:t>
                      </a:r>
                      <a:endParaRPr lang="fr-FR" sz="2800" b="1" dirty="0">
                        <a:latin typeface="Book Antiqua" panose="02040602050305030304" pitchFamily="18" charset="0"/>
                      </a:endParaRPr>
                    </a:p>
                  </a:txBody>
                  <a:tcPr/>
                </a:tc>
                <a:tc>
                  <a:txBody>
                    <a:bodyPr/>
                    <a:lstStyle/>
                    <a:p>
                      <a:pPr algn="just" rtl="1"/>
                      <a:r>
                        <a:rPr lang="ar-AE" sz="4000" b="1" dirty="0">
                          <a:latin typeface="Book Antiqua" panose="02040602050305030304" pitchFamily="18" charset="0"/>
                        </a:rPr>
                        <a:t>أعلي أحدكم مشقات فليصل. أمسرور أحد فليرتل. أمريض أحد بينكم فليدع قسوس الكنيسة فيصلوا عليه ويدهنوه بزيت باسم الرب. وصلاة الايمان تشفي المريض والرب يقيمه، وإن كان قد فعل خطية تغفر له.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36652562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934721852"/>
              </p:ext>
            </p:extLst>
          </p:nvPr>
        </p:nvGraphicFramePr>
        <p:xfrm>
          <a:off x="422987" y="509155"/>
          <a:ext cx="11346026" cy="5777346"/>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77346">
                <a:tc>
                  <a:txBody>
                    <a:bodyPr/>
                    <a:lstStyle/>
                    <a:p>
                      <a:pPr algn="just"/>
                      <a:r>
                        <a:rPr lang="fr-FR" sz="2800" b="1" baseline="30000" dirty="0">
                          <a:effectLst/>
                          <a:latin typeface="Book Antiqua" panose="02040602050305030304" pitchFamily="18" charset="0"/>
                          <a:ea typeface="Times New Roman" panose="02020603050405020304" pitchFamily="18" charset="0"/>
                          <a:cs typeface="Times New Roman" panose="02020603050405020304" pitchFamily="18" charset="0"/>
                        </a:rPr>
                        <a:t>16</a:t>
                      </a:r>
                      <a:r>
                        <a:rPr lang="fr-FR" sz="2800" b="1" dirty="0">
                          <a:effectLst/>
                          <a:latin typeface="Book Antiqua" panose="02040602050305030304" pitchFamily="18" charset="0"/>
                          <a:ea typeface="Times New Roman" panose="02020603050405020304" pitchFamily="18" charset="0"/>
                          <a:cs typeface="Times New Roman" panose="02020603050405020304" pitchFamily="18" charset="0"/>
                        </a:rPr>
                        <a:t> Reconnaissez vos péchés les uns devant les autres, et priez les uns pour les autres afin d'être guéris, car la supplication du juste agit avec beaucoup de puissance. </a:t>
                      </a:r>
                      <a:r>
                        <a:rPr lang="fr-FR" sz="2800" b="1" baseline="30000" dirty="0">
                          <a:effectLst/>
                          <a:latin typeface="Book Antiqua" panose="02040602050305030304" pitchFamily="18" charset="0"/>
                          <a:ea typeface="Times New Roman" panose="02020603050405020304" pitchFamily="18" charset="0"/>
                          <a:cs typeface="Times New Roman" panose="02020603050405020304" pitchFamily="18" charset="0"/>
                        </a:rPr>
                        <a:t>17</a:t>
                      </a:r>
                      <a:r>
                        <a:rPr lang="fr-FR" sz="2800" b="1" dirty="0">
                          <a:effectLst/>
                          <a:latin typeface="Book Antiqua" panose="02040602050305030304" pitchFamily="18" charset="0"/>
                          <a:ea typeface="Times New Roman" panose="02020603050405020304" pitchFamily="18" charset="0"/>
                          <a:cs typeface="Times New Roman" panose="02020603050405020304" pitchFamily="18" charset="0"/>
                        </a:rPr>
                        <a:t> Le prophète Élie n'était qu'un homme comme nous ; pourtant, lorsqu'il a prié avec insistance pour qu'il ne pleuve pas, il n'a pas plu pendant trois ans et demi ; </a:t>
                      </a:r>
                      <a:r>
                        <a:rPr lang="fr-FR" sz="2800" b="1" baseline="30000" dirty="0">
                          <a:effectLst/>
                          <a:latin typeface="Book Antiqua" panose="02040602050305030304" pitchFamily="18" charset="0"/>
                          <a:ea typeface="Times New Roman" panose="02020603050405020304" pitchFamily="18" charset="0"/>
                          <a:cs typeface="Times New Roman" panose="02020603050405020304" pitchFamily="18" charset="0"/>
                        </a:rPr>
                        <a:t>18</a:t>
                      </a:r>
                      <a:r>
                        <a:rPr lang="fr-FR" sz="2800" b="1" dirty="0">
                          <a:effectLst/>
                          <a:latin typeface="Book Antiqua" panose="02040602050305030304" pitchFamily="18" charset="0"/>
                          <a:ea typeface="Times New Roman" panose="02020603050405020304" pitchFamily="18" charset="0"/>
                          <a:cs typeface="Times New Roman" panose="02020603050405020304" pitchFamily="18" charset="0"/>
                        </a:rPr>
                        <a:t> puis il pria encore une fois, et le ciel donna la pluie, et la terre produisit sa récolte. </a:t>
                      </a:r>
                    </a:p>
                  </a:txBody>
                  <a:tcPr/>
                </a:tc>
                <a:tc>
                  <a:txBody>
                    <a:bodyPr/>
                    <a:lstStyle/>
                    <a:p>
                      <a:pPr algn="just" rtl="1"/>
                      <a:r>
                        <a:rPr lang="ar-AE" sz="3600" b="1" dirty="0">
                          <a:latin typeface="Book Antiqua" panose="02040602050305030304" pitchFamily="18" charset="0"/>
                        </a:rPr>
                        <a:t>اعترفوا بعضكم لبعض بالزلات وصلوا بعضكم لأجل بعض لكي تشفوا. طلبه البار تقتدر كثيرا في فعلها. كان إيليا إنسانا تحت الآلام مثلنا وصلي صلاة أن لا تمطر السماء فلم تمطر علي الارض ثلاث سنين وستة أشهر. ثم صلي أيضا فأعطت السماء مطرا وأخرجت الارض ثمرها. </a:t>
                      </a:r>
                      <a:endParaRPr lang="fr-FR" sz="3600" b="1" dirty="0"/>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25881753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5B03B-F8DA-6F6B-93E4-CD57969CDF18}"/>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834F3D-34AB-000A-6877-ACD065B024DA}"/>
              </a:ext>
            </a:extLst>
          </p:cNvPr>
          <p:cNvGraphicFramePr>
            <a:graphicFrameLocks noGrp="1"/>
          </p:cNvGraphicFramePr>
          <p:nvPr>
            <p:extLst>
              <p:ext uri="{D42A27DB-BD31-4B8C-83A1-F6EECF244321}">
                <p14:modId xmlns:p14="http://schemas.microsoft.com/office/powerpoint/2010/main" val="4177263023"/>
              </p:ext>
            </p:extLst>
          </p:nvPr>
        </p:nvGraphicFramePr>
        <p:xfrm>
          <a:off x="422987" y="540327"/>
          <a:ext cx="11346026" cy="5766955"/>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66955">
                <a:tc>
                  <a:txBody>
                    <a:bodyPr/>
                    <a:lstStyle/>
                    <a:p>
                      <a:pPr algn="just"/>
                      <a:r>
                        <a:rPr lang="fr-FR" sz="2800" b="1" baseline="30000" dirty="0">
                          <a:effectLst/>
                          <a:latin typeface="Book Antiqua" panose="02040602050305030304" pitchFamily="18" charset="0"/>
                          <a:ea typeface="Times New Roman" panose="02020603050405020304" pitchFamily="18" charset="0"/>
                          <a:cs typeface="Times New Roman" panose="02020603050405020304" pitchFamily="18" charset="0"/>
                        </a:rPr>
                        <a:t>19</a:t>
                      </a:r>
                      <a:r>
                        <a:rPr lang="fr-FR" sz="2800" b="1" dirty="0">
                          <a:effectLst/>
                          <a:latin typeface="Book Antiqua" panose="02040602050305030304" pitchFamily="18" charset="0"/>
                          <a:ea typeface="Times New Roman" panose="02020603050405020304" pitchFamily="18" charset="0"/>
                          <a:cs typeface="Times New Roman" panose="02020603050405020304" pitchFamily="18" charset="0"/>
                        </a:rPr>
                        <a:t> Mes frères, si l'un de vous s'égare loin de la vérité et si quelqu'un l'amène à se convertir, </a:t>
                      </a:r>
                      <a:r>
                        <a:rPr lang="fr-FR" sz="2800" b="1" baseline="30000" dirty="0">
                          <a:effectLst/>
                          <a:latin typeface="Book Antiqua" panose="02040602050305030304" pitchFamily="18" charset="0"/>
                          <a:ea typeface="Times New Roman" panose="02020603050405020304" pitchFamily="18" charset="0"/>
                          <a:cs typeface="Times New Roman" panose="02020603050405020304" pitchFamily="18" charset="0"/>
                        </a:rPr>
                        <a:t>20</a:t>
                      </a:r>
                      <a:r>
                        <a:rPr lang="fr-FR" sz="2800" b="1" dirty="0">
                          <a:effectLst/>
                          <a:latin typeface="Book Antiqua" panose="02040602050305030304" pitchFamily="18" charset="0"/>
                          <a:ea typeface="Times New Roman" panose="02020603050405020304" pitchFamily="18" charset="0"/>
                          <a:cs typeface="Times New Roman" panose="02020603050405020304" pitchFamily="18" charset="0"/>
                        </a:rPr>
                        <a:t> alors, sachez-le : celui qui ramène un pécheur du chemin où il s'égarait se sauvera lui-même et couvrira une multitude de péchés. </a:t>
                      </a:r>
                    </a:p>
                    <a:p>
                      <a:pPr algn="just"/>
                      <a:endParaRPr lang="fr-FR" sz="2800" b="1" dirty="0">
                        <a:effectLst/>
                        <a:latin typeface="Book Antiqua" panose="02040602050305030304" pitchFamily="18" charset="0"/>
                        <a:cs typeface="Times New Roman" panose="02020603050405020304" pitchFamily="18" charset="0"/>
                      </a:endParaRPr>
                    </a:p>
                    <a:p>
                      <a:pPr algn="just"/>
                      <a:r>
                        <a:rPr lang="fr-FR" sz="2800" b="1" dirty="0">
                          <a:solidFill>
                            <a:srgbClr val="C00000"/>
                          </a:solidFill>
                          <a:effectLst/>
                          <a:latin typeface="Book Antiqua" panose="02040602050305030304" pitchFamily="18" charset="0"/>
                          <a:ea typeface="Times New Roman" panose="02020603050405020304" pitchFamily="18" charset="0"/>
                          <a:cs typeface="Times New Roman" panose="02020603050405020304" pitchFamily="18" charset="0"/>
                        </a:rPr>
                        <a:t>N’aimez pas le monde et ce qui est dans le monde, le monde passe, lui et sa convoitise, mais celui qui fait la volonté de Dieu demeure à jamais. Amen !</a:t>
                      </a:r>
                      <a:endParaRPr lang="fr-FR" sz="2800" b="1" dirty="0">
                        <a:solidFill>
                          <a:srgbClr val="C00000"/>
                        </a:solidFill>
                        <a:latin typeface="Book Antiqua" panose="02040602050305030304" pitchFamily="18" charset="0"/>
                        <a:cs typeface="Times New Roman" panose="02020603050405020304" pitchFamily="18" charset="0"/>
                      </a:endParaRPr>
                    </a:p>
                  </a:txBody>
                  <a:tcPr/>
                </a:tc>
                <a:tc>
                  <a:txBody>
                    <a:bodyPr/>
                    <a:lstStyle/>
                    <a:p>
                      <a:pPr algn="just" rtl="1"/>
                      <a:r>
                        <a:rPr lang="ar-AE" sz="3600" b="1" dirty="0">
                          <a:latin typeface="Book Antiqua" panose="02040602050305030304" pitchFamily="18" charset="0"/>
                        </a:rPr>
                        <a:t>أيها الاخوة، إن ضل أحد بينكم عن الحق فرده أحد، فليعلم أن من يرد خاطئا عن ضلال طريقه، يخلص نفسا من الموت ويستر كثرة من الخطايا. </a:t>
                      </a:r>
                      <a:endParaRPr lang="fr-FR" sz="3600" b="1" dirty="0"/>
                    </a:p>
                    <a:p>
                      <a:pPr algn="just" rtl="1"/>
                      <a:endParaRPr lang="ar-AE" sz="3600" b="1" dirty="0"/>
                    </a:p>
                    <a:p>
                      <a:pPr algn="just" rtl="1"/>
                      <a:r>
                        <a:rPr lang="ar-AE" sz="3600" b="1" dirty="0">
                          <a:solidFill>
                            <a:srgbClr val="C00000"/>
                          </a:solidFill>
                        </a:rPr>
                        <a:t>لا تحبوا العالم ولا الاشياء التي في العالم، العالم يزول وشهوته والذى يصنع ارادة الله يدوم إلى الابد آمِينَ.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815620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12" name="Text Box 14"/>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defTabSz="1219170" fontAlgn="base">
              <a:spcBef>
                <a:spcPct val="50000"/>
              </a:spcBef>
              <a:spcAft>
                <a:spcPct val="0"/>
              </a:spcAft>
              <a:defRPr/>
            </a:pPr>
            <a:endParaRPr lang="en-CA" sz="3200" dirty="0">
              <a:solidFill>
                <a:srgbClr val="FFFFFF"/>
              </a:solidFill>
              <a:latin typeface="Book Antiqua" panose="02040602050305030304" pitchFamily="18" charset="0"/>
              <a:cs typeface="Arial" charset="0"/>
            </a:endParaRPr>
          </a:p>
        </p:txBody>
      </p:sp>
      <p:graphicFrame>
        <p:nvGraphicFramePr>
          <p:cNvPr id="7" name="Group 24">
            <a:extLst>
              <a:ext uri="{FF2B5EF4-FFF2-40B4-BE49-F238E27FC236}">
                <a16:creationId xmlns:a16="http://schemas.microsoft.com/office/drawing/2014/main" id="{37A9BDA7-6530-208B-F0CC-2461514F6285}"/>
              </a:ext>
            </a:extLst>
          </p:cNvPr>
          <p:cNvGraphicFramePr>
            <a:graphicFrameLocks noGrp="1"/>
          </p:cNvGraphicFramePr>
          <p:nvPr>
            <p:ph type="tbl" idx="1"/>
            <p:extLst>
              <p:ext uri="{D42A27DB-BD31-4B8C-83A1-F6EECF244321}">
                <p14:modId xmlns:p14="http://schemas.microsoft.com/office/powerpoint/2010/main" val="2956275244"/>
              </p:ext>
            </p:extLst>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400" b="1" i="0" u="none" strike="noStrike" kern="1200" cap="none" spc="0" normalizeH="0" baseline="0" noProof="0" dirty="0" err="1">
                          <a:ln>
                            <a:noFill/>
                          </a:ln>
                          <a:solidFill>
                            <a:srgbClr val="000000"/>
                          </a:solidFill>
                          <a:effectLst/>
                          <a:uLnTx/>
                          <a:uFillTx/>
                          <a:latin typeface="Avva_Marcos" panose="04020500000000000000" pitchFamily="82" charset="0"/>
                          <a:ea typeface="+mn-ea"/>
                          <a:cs typeface="Arial" charset="0"/>
                        </a:rPr>
                        <a:t>A</a:t>
                      </a:r>
                      <a:r>
                        <a:rPr kumimoji="0" lang="en-US" sz="44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gioc</a:t>
                      </a: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ek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Par;enou</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genne;yc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4000" b="1" i="0" u="none" strike="noStrike" cap="none" normalizeH="0" baseline="0" dirty="0">
                          <a:ln>
                            <a:noFill/>
                          </a:ln>
                          <a:solidFill>
                            <a:srgbClr val="000000"/>
                          </a:solidFill>
                          <a:effectLst/>
                          <a:latin typeface="Book Antiqua" panose="02040602050305030304" pitchFamily="18" charset="0"/>
                          <a:cs typeface="Arial" charset="0"/>
                        </a:rPr>
                      </a:b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Qui es né de la Vierge ;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a:t>
                      </a:r>
                      <a:r>
                        <a:rPr kumimoji="0" lang="fr-FR"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وُلِدَ مِنَ العَذْرَاءِ، اِرْحَمْنَا. </a:t>
                      </a:r>
                      <a:endParaRPr kumimoji="0" lang="en-US" sz="54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au 4">
            <a:extLst>
              <a:ext uri="{FF2B5EF4-FFF2-40B4-BE49-F238E27FC236}">
                <a16:creationId xmlns:a16="http://schemas.microsoft.com/office/drawing/2014/main" id="{9A7A7BE5-0523-DDE2-1635-37FF9DE22E4D}"/>
              </a:ext>
            </a:extLst>
          </p:cNvPr>
          <p:cNvGraphicFramePr>
            <a:graphicFrameLocks noGrp="1"/>
          </p:cNvGraphicFramePr>
          <p:nvPr>
            <p:extLst>
              <p:ext uri="{D42A27DB-BD31-4B8C-83A1-F6EECF244321}">
                <p14:modId xmlns:p14="http://schemas.microsoft.com/office/powerpoint/2010/main" val="3704098207"/>
              </p:ext>
            </p:extLst>
          </p:nvPr>
        </p:nvGraphicFramePr>
        <p:xfrm>
          <a:off x="2032000" y="-9000"/>
          <a:ext cx="8128000" cy="54000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334113069"/>
                    </a:ext>
                  </a:extLst>
                </a:gridCol>
              </a:tblGrid>
              <a:tr h="5400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2400" b="1" u="none" strike="noStrike" kern="1200" cap="none" spc="0" normalizeH="0" baseline="0" noProof="0" dirty="0">
                          <a:ln>
                            <a:noFill/>
                          </a:ln>
                          <a:solidFill>
                            <a:srgbClr val="000000"/>
                          </a:solidFill>
                          <a:effectLst/>
                          <a:uLnTx/>
                          <a:uFillTx/>
                          <a:latin typeface="Book Antiqua" panose="02040602050305030304" pitchFamily="18" charset="0"/>
                        </a:rPr>
                        <a:t>Le Trisagion - </a:t>
                      </a:r>
                      <a:r>
                        <a:rPr kumimoji="0" lang="fr-FR" sz="2400" b="1" u="none" strike="noStrike" kern="1200" cap="none" spc="0" normalizeH="0" baseline="0" noProof="0" dirty="0">
                          <a:ln>
                            <a:noFill/>
                          </a:ln>
                          <a:solidFill>
                            <a:srgbClr val="000000"/>
                          </a:solidFill>
                          <a:effectLst/>
                          <a:uLnTx/>
                          <a:uFillTx/>
                          <a:latin typeface="CS Avva Shenouda" panose="020B7200000000000000" pitchFamily="34" charset="0"/>
                        </a:rPr>
                        <a:t>`</a:t>
                      </a:r>
                      <a:r>
                        <a:rPr kumimoji="0" lang="en-US" sz="2400" b="1" u="none" strike="noStrike" kern="1200" cap="none" spc="0" normalizeH="0" baseline="0" noProof="0" dirty="0" err="1">
                          <a:ln>
                            <a:noFill/>
                          </a:ln>
                          <a:solidFill>
                            <a:srgbClr val="000000"/>
                          </a:solidFill>
                          <a:effectLst/>
                          <a:uLnTx/>
                          <a:uFillTx/>
                          <a:latin typeface="Avva_Marcos" panose="04020500000000000000" pitchFamily="82" charset="0"/>
                        </a:rPr>
                        <a:t>A</a:t>
                      </a:r>
                      <a:r>
                        <a:rPr kumimoji="0" lang="en-US" sz="2400" b="1" u="none" strike="noStrike" kern="1200" cap="none" spc="0" normalizeH="0" baseline="0" noProof="0" dirty="0" err="1">
                          <a:ln>
                            <a:noFill/>
                          </a:ln>
                          <a:solidFill>
                            <a:srgbClr val="000000"/>
                          </a:solidFill>
                          <a:effectLst/>
                          <a:uLnTx/>
                          <a:uFillTx/>
                          <a:latin typeface="CS Avva Shenouda" panose="020B7200000000000000" pitchFamily="34" charset="0"/>
                        </a:rPr>
                        <a:t>gioc</a:t>
                      </a:r>
                      <a:r>
                        <a:rPr kumimoji="0" lang="fr-FR" sz="2400" b="1" u="none" strike="noStrike" kern="1200" cap="none" spc="0" normalizeH="0" baseline="0" noProof="0" dirty="0">
                          <a:ln>
                            <a:noFill/>
                          </a:ln>
                          <a:solidFill>
                            <a:srgbClr val="000000"/>
                          </a:solidFill>
                          <a:effectLst/>
                          <a:uLnTx/>
                          <a:uFillTx/>
                          <a:latin typeface="Book Antiqua" panose="02040602050305030304" pitchFamily="18" charset="0"/>
                        </a:rPr>
                        <a:t> - </a:t>
                      </a:r>
                      <a:r>
                        <a:rPr kumimoji="0" lang="ar-EG" sz="2400" b="1" u="none" strike="noStrike" kern="1200" cap="none" spc="0" normalizeH="0" baseline="0" noProof="0" dirty="0">
                          <a:ln>
                            <a:noFill/>
                          </a:ln>
                          <a:solidFill>
                            <a:srgbClr val="000000"/>
                          </a:solidFill>
                          <a:effectLst/>
                          <a:uLnTx/>
                          <a:uFillTx/>
                          <a:latin typeface="Book Antiqua" panose="02040602050305030304" pitchFamily="18" charset="0"/>
                        </a:rPr>
                        <a:t>الثلاثة </a:t>
                      </a:r>
                      <a:r>
                        <a:rPr kumimoji="0" lang="ar-EG" sz="2400" b="1" u="none" strike="noStrike" kern="1200" cap="none" spc="0" normalizeH="0" baseline="0" noProof="0" dirty="0" err="1">
                          <a:ln>
                            <a:noFill/>
                          </a:ln>
                          <a:solidFill>
                            <a:srgbClr val="000000"/>
                          </a:solidFill>
                          <a:effectLst/>
                          <a:uLnTx/>
                          <a:uFillTx/>
                          <a:latin typeface="Book Antiqua" panose="02040602050305030304" pitchFamily="18" charset="0"/>
                        </a:rPr>
                        <a:t>تقديسات</a:t>
                      </a:r>
                      <a:endParaRPr kumimoji="0" lang="fr-FR" sz="24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81930"/>
                  </a:ext>
                </a:extLst>
              </a:tr>
            </a:tbl>
          </a:graphicData>
        </a:graphic>
      </p:graphicFrame>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F682D-58FB-B2D0-F7CD-0FA2DA181CAE}"/>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4839A6AF-534D-1B2C-A276-975724F60720}"/>
              </a:ext>
            </a:extLst>
          </p:cNvPr>
          <p:cNvSpPr txBox="1"/>
          <p:nvPr/>
        </p:nvSpPr>
        <p:spPr>
          <a:xfrm>
            <a:off x="11567886" y="6117771"/>
            <a:ext cx="544286" cy="646331"/>
          </a:xfrm>
          <a:prstGeom prst="rect">
            <a:avLst/>
          </a:prstGeom>
          <a:noFill/>
        </p:spPr>
        <p:txBody>
          <a:bodyPr wrap="square" rtlCol="0">
            <a:spAutoFit/>
          </a:bodyPr>
          <a:lstStyle/>
          <a:p>
            <a:r>
              <a:rPr lang="fr-FR" sz="3600" dirty="0">
                <a:solidFill>
                  <a:schemeClr val="bg1"/>
                </a:solidFill>
                <a:latin typeface="Book Antiqua" panose="02040602050305030304" pitchFamily="18" charset="0"/>
              </a:rPr>
              <a:t>2</a:t>
            </a:r>
          </a:p>
        </p:txBody>
      </p:sp>
      <p:graphicFrame>
        <p:nvGraphicFramePr>
          <p:cNvPr id="4" name="Group 24">
            <a:extLst>
              <a:ext uri="{FF2B5EF4-FFF2-40B4-BE49-F238E27FC236}">
                <a16:creationId xmlns:a16="http://schemas.microsoft.com/office/drawing/2014/main" id="{0CAF1AF3-2F74-767E-1506-2F48EC839D7E}"/>
              </a:ext>
            </a:extLst>
          </p:cNvPr>
          <p:cNvGraphicFramePr>
            <a:graphicFrameLocks noGrp="1"/>
          </p:cNvGraphicFramePr>
          <p:nvPr>
            <p:ph type="tbl" idx="1"/>
            <p:extLst>
              <p:ext uri="{D42A27DB-BD31-4B8C-83A1-F6EECF244321}">
                <p14:modId xmlns:p14="http://schemas.microsoft.com/office/powerpoint/2010/main" val="3762117952"/>
              </p:ext>
            </p:extLst>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4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Agioc</a:t>
                      </a:r>
                      <a:r>
                        <a:rPr kumimoji="0" lang="en-US" sz="44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ctaurw;ic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di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4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4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4000" b="1" i="0" u="none" strike="noStrike" cap="none" normalizeH="0" baseline="0" dirty="0">
                          <a:ln>
                            <a:noFill/>
                          </a:ln>
                          <a:solidFill>
                            <a:srgbClr val="000000"/>
                          </a:solidFill>
                          <a:effectLst/>
                          <a:latin typeface="Book Antiqua" panose="02040602050305030304" pitchFamily="18" charset="0"/>
                          <a:cs typeface="Arial" charset="0"/>
                        </a:rPr>
                      </a:b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Qui as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été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crucifié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pour nous ;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40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40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4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 صُلِبَ عَنَّا، اِرْحَمْنَا. </a:t>
                      </a:r>
                      <a:endParaRPr kumimoji="0" lang="en-US" sz="54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856765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88428" name="Group 140"/>
          <p:cNvGraphicFramePr>
            <a:graphicFrameLocks noGrp="1"/>
          </p:cNvGraphicFramePr>
          <p:nvPr>
            <p:extLst>
              <p:ext uri="{D42A27DB-BD31-4B8C-83A1-F6EECF244321}">
                <p14:modId xmlns:p14="http://schemas.microsoft.com/office/powerpoint/2010/main" val="2344758944"/>
              </p:ext>
            </p:extLst>
          </p:nvPr>
        </p:nvGraphicFramePr>
        <p:xfrm>
          <a:off x="425999" y="531001"/>
          <a:ext cx="11340001" cy="5795997"/>
        </p:xfrm>
        <a:graphic>
          <a:graphicData uri="http://schemas.openxmlformats.org/drawingml/2006/table">
            <a:tbl>
              <a:tblPr/>
              <a:tblGrid>
                <a:gridCol w="3892598">
                  <a:extLst>
                    <a:ext uri="{9D8B030D-6E8A-4147-A177-3AD203B41FA5}">
                      <a16:colId xmlns:a16="http://schemas.microsoft.com/office/drawing/2014/main" val="20000"/>
                    </a:ext>
                  </a:extLst>
                </a:gridCol>
                <a:gridCol w="4222339">
                  <a:extLst>
                    <a:ext uri="{9D8B030D-6E8A-4147-A177-3AD203B41FA5}">
                      <a16:colId xmlns:a16="http://schemas.microsoft.com/office/drawing/2014/main" val="20001"/>
                    </a:ext>
                  </a:extLst>
                </a:gridCol>
                <a:gridCol w="3225064">
                  <a:extLst>
                    <a:ext uri="{9D8B030D-6E8A-4147-A177-3AD203B41FA5}">
                      <a16:colId xmlns:a16="http://schemas.microsoft.com/office/drawing/2014/main" val="20002"/>
                    </a:ext>
                  </a:extLst>
                </a:gridCol>
              </a:tblGrid>
              <a:tr h="4690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132242"/>
                  </a:ext>
                </a:extLst>
              </a:tr>
              <a:tr h="96934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a:ln>
                            <a:noFill/>
                          </a:ln>
                          <a:solidFill>
                            <a:srgbClr val="000000"/>
                          </a:solidFill>
                          <a:effectLst/>
                          <a:latin typeface="Avva_Marcos" panose="04020500000000000000" pitchFamily="82" charset="0"/>
                          <a:cs typeface="Arial" charset="0"/>
                        </a:rPr>
                        <a:t>Q</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en</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2800" b="1" i="0" u="none" strike="noStrike" cap="none" normalizeH="0" baseline="0">
                          <a:ln>
                            <a:noFill/>
                          </a:ln>
                          <a:solidFill>
                            <a:srgbClr val="000000"/>
                          </a:solidFill>
                          <a:effectLst/>
                          <a:latin typeface="CS Avva Shenouda" panose="020B7200000000000000" pitchFamily="34" charset="0"/>
                          <a:cs typeface="Arial" charset="0"/>
                        </a:rPr>
                        <a:t>c I=y=c </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pen{</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CA" sz="2800" b="1" i="0" u="none" strike="noStrike" cap="none" normalizeH="0" baseline="0" dirty="0">
                          <a:ln>
                            <a:noFill/>
                          </a:ln>
                          <a:solidFill>
                            <a:srgbClr val="000000"/>
                          </a:solidFill>
                          <a:effectLst/>
                          <a:latin typeface="Book Antiqua" panose="02040602050305030304" pitchFamily="18" charset="0"/>
                          <a:cs typeface="Arial" charset="0"/>
                        </a:rPr>
                        <a:t>Par le Christ Jésus </a:t>
                      </a:r>
                      <a:r>
                        <a:rPr kumimoji="0" lang="en-CA" sz="2800" b="1" i="0" u="none" strike="noStrike" cap="none" normalizeH="0" baseline="0" dirty="0" err="1">
                          <a:ln>
                            <a:noFill/>
                          </a:ln>
                          <a:solidFill>
                            <a:srgbClr val="000000"/>
                          </a:solidFill>
                          <a:effectLst/>
                          <a:latin typeface="Book Antiqua" panose="02040602050305030304" pitchFamily="18" charset="0"/>
                          <a:cs typeface="Arial" charset="0"/>
                        </a:rPr>
                        <a:t>notre</a:t>
                      </a:r>
                      <a:r>
                        <a:rPr kumimoji="0" lang="en-CA" sz="2800" b="1" i="0" u="none" strike="noStrike" cap="none" normalizeH="0" baseline="0" dirty="0">
                          <a:ln>
                            <a:noFill/>
                          </a:ln>
                          <a:solidFill>
                            <a:srgbClr val="000000"/>
                          </a:solidFill>
                          <a:effectLst/>
                          <a:latin typeface="Book Antiqua" panose="02040602050305030304" pitchFamily="18" charset="0"/>
                          <a:cs typeface="Arial" charset="0"/>
                        </a:rPr>
                        <a:t> Seigneur.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بِالْمَسِيحِ يَسُوعَ رَبُّنَا.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0058216"/>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Slyl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Prions.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صَلِّ.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4690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915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600" b="1" i="0" u="none" strike="noStrike" cap="none" normalizeH="0" baseline="0" dirty="0">
                          <a:ln>
                            <a:noFill/>
                          </a:ln>
                          <a:solidFill>
                            <a:srgbClr val="000000"/>
                          </a:solidFill>
                          <a:effectLst/>
                          <a:latin typeface="CS Avva Shenouda" panose="020B7200000000000000" pitchFamily="34" charset="0"/>
                          <a:cs typeface="Arial" charset="0"/>
                        </a:rPr>
                        <a:t>`Epi `</a:t>
                      </a:r>
                      <a:r>
                        <a:rPr kumimoji="0" lang="es-ES" sz="2600" b="1" i="0" u="none" strike="noStrike" cap="none" normalizeH="0" baseline="0" dirty="0" err="1">
                          <a:ln>
                            <a:noFill/>
                          </a:ln>
                          <a:solidFill>
                            <a:srgbClr val="000000"/>
                          </a:solidFill>
                          <a:effectLst/>
                          <a:latin typeface="CS Avva Shenouda" panose="020B7200000000000000" pitchFamily="34" charset="0"/>
                          <a:cs typeface="Arial" charset="0"/>
                        </a:rPr>
                        <a:t>proceu,y</a:t>
                      </a:r>
                      <a:r>
                        <a:rPr kumimoji="0" lang="es-ES" sz="2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s-ES" sz="2600" b="1" i="0" u="none" strike="noStrike" cap="none" normalizeH="0" baseline="0" dirty="0" err="1">
                          <a:ln>
                            <a:noFill/>
                          </a:ln>
                          <a:solidFill>
                            <a:srgbClr val="000000"/>
                          </a:solidFill>
                          <a:effectLst/>
                          <a:latin typeface="CS Avva Shenouda" panose="020B7200000000000000" pitchFamily="34" charset="0"/>
                          <a:cs typeface="Arial" charset="0"/>
                        </a:rPr>
                        <a:t>cta;yte</a:t>
                      </a:r>
                      <a:r>
                        <a:rPr kumimoji="0" lang="en-US" sz="26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500" b="1" i="0" u="none" strike="noStrike" cap="none" normalizeH="0" baseline="0" dirty="0">
                          <a:ln>
                            <a:noFill/>
                          </a:ln>
                          <a:solidFill>
                            <a:srgbClr val="000000"/>
                          </a:solidFill>
                          <a:effectLst/>
                          <a:latin typeface="Book Antiqua" panose="02040602050305030304" pitchFamily="18" charset="0"/>
                          <a:cs typeface="Arial" charset="0"/>
                        </a:rPr>
                        <a:t>Pour la prière levons-nous. </a:t>
                      </a:r>
                      <a:endParaRPr kumimoji="0" lang="en-US" sz="25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Iryny</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paci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03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41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Et avec votre esprit.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E3848-C5AA-92BF-57D2-1031E63A159C}"/>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A3199D37-9444-07F0-144C-6E4BE6C2E1EA}"/>
              </a:ext>
            </a:extLst>
          </p:cNvPr>
          <p:cNvSpPr txBox="1"/>
          <p:nvPr/>
        </p:nvSpPr>
        <p:spPr>
          <a:xfrm>
            <a:off x="11567886" y="6117771"/>
            <a:ext cx="544286" cy="646331"/>
          </a:xfrm>
          <a:prstGeom prst="rect">
            <a:avLst/>
          </a:prstGeom>
          <a:noFill/>
        </p:spPr>
        <p:txBody>
          <a:bodyPr wrap="square" rtlCol="0">
            <a:spAutoFit/>
          </a:bodyPr>
          <a:lstStyle/>
          <a:p>
            <a:r>
              <a:rPr lang="fr-FR" sz="3600" dirty="0">
                <a:solidFill>
                  <a:schemeClr val="bg1"/>
                </a:solidFill>
                <a:latin typeface="Book Antiqua" panose="02040602050305030304" pitchFamily="18" charset="0"/>
              </a:rPr>
              <a:t>2</a:t>
            </a:r>
          </a:p>
        </p:txBody>
      </p:sp>
      <p:graphicFrame>
        <p:nvGraphicFramePr>
          <p:cNvPr id="4" name="Group 24">
            <a:extLst>
              <a:ext uri="{FF2B5EF4-FFF2-40B4-BE49-F238E27FC236}">
                <a16:creationId xmlns:a16="http://schemas.microsoft.com/office/drawing/2014/main" id="{E827D442-9E7C-8E59-FEC7-B31710D6F9F4}"/>
              </a:ext>
            </a:extLst>
          </p:cNvPr>
          <p:cNvGraphicFramePr>
            <a:graphicFrameLocks noGrp="1"/>
          </p:cNvGraphicFramePr>
          <p:nvPr>
            <p:ph type="tbl" idx="1"/>
            <p:extLst>
              <p:ext uri="{D42A27DB-BD31-4B8C-83A1-F6EECF244321}">
                <p14:modId xmlns:p14="http://schemas.microsoft.com/office/powerpoint/2010/main" val="2679405101"/>
              </p:ext>
            </p:extLst>
          </p:nvPr>
        </p:nvGraphicFramePr>
        <p:xfrm>
          <a:off x="426000" y="531000"/>
          <a:ext cx="11340000" cy="5796000"/>
        </p:xfrm>
        <a:graphic>
          <a:graphicData uri="http://schemas.openxmlformats.org/drawingml/2006/table">
            <a:tbl>
              <a:tblPr/>
              <a:tblGrid>
                <a:gridCol w="4298229">
                  <a:extLst>
                    <a:ext uri="{9D8B030D-6E8A-4147-A177-3AD203B41FA5}">
                      <a16:colId xmlns:a16="http://schemas.microsoft.com/office/drawing/2014/main" val="20000"/>
                    </a:ext>
                  </a:extLst>
                </a:gridCol>
                <a:gridCol w="3870419">
                  <a:extLst>
                    <a:ext uri="{9D8B030D-6E8A-4147-A177-3AD203B41FA5}">
                      <a16:colId xmlns:a16="http://schemas.microsoft.com/office/drawing/2014/main" val="20001"/>
                    </a:ext>
                  </a:extLst>
                </a:gridCol>
                <a:gridCol w="31713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a:t>
                      </a:r>
                      <a:r>
                        <a:rPr kumimoji="0" lang="en-US" sz="4000" b="1" i="0" u="none" strike="noStrike" kern="1200" cap="none" spc="0" normalizeH="0" baseline="0" noProof="0" dirty="0" err="1">
                          <a:ln>
                            <a:noFill/>
                          </a:ln>
                          <a:solidFill>
                            <a:srgbClr val="000000"/>
                          </a:solidFill>
                          <a:effectLst/>
                          <a:uLnTx/>
                          <a:uFillTx/>
                          <a:latin typeface="CS Avva Shenouda" panose="020B7200000000000000" pitchFamily="34" charset="0"/>
                          <a:ea typeface="+mn-ea"/>
                          <a:cs typeface="Arial" charset="0"/>
                        </a:rPr>
                        <a:t>Agioc</a:t>
                      </a:r>
                      <a:r>
                        <a:rPr kumimoji="0" lang="en-US" sz="4000" b="1" i="0" u="none" strike="noStrike" kern="1200" cap="none" spc="0" normalizeH="0" baseline="0" noProof="0" dirty="0">
                          <a:ln>
                            <a:noFill/>
                          </a:ln>
                          <a:solidFill>
                            <a:srgbClr val="000000"/>
                          </a:solidFill>
                          <a:effectLst/>
                          <a:uLnTx/>
                          <a:uFillTx/>
                          <a:latin typeface="CS Avva Shenouda" panose="020B7200000000000000" pitchFamily="34" charset="0"/>
                          <a:ea typeface="+mn-ea"/>
                          <a:cs typeface="Arial" charset="0"/>
                        </a:rPr>
                        <a:t> `</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Ic,uroc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A;anatoc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``o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anactac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ek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nekrwn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anel;wn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ouranouc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Saint Dieu, </a:t>
                      </a:r>
                      <a:br>
                        <a:rPr kumimoji="0" lang="en-US" sz="3600" b="1" i="0" u="none" strike="noStrike" cap="none" normalizeH="0" baseline="0" dirty="0">
                          <a:ln>
                            <a:noFill/>
                          </a:ln>
                          <a:solidFill>
                            <a:srgbClr val="000000"/>
                          </a:solidFill>
                          <a:effectLst/>
                          <a:latin typeface="Book Antiqua" panose="02040602050305030304" pitchFamily="18" charset="0"/>
                          <a:cs typeface="Arial" charset="0"/>
                        </a:rPr>
                      </a:b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Saint Puissant, Saint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Immortel</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Qui </a:t>
                      </a:r>
                      <a:r>
                        <a:rPr kumimoji="0" lang="fr-FR" sz="3600" b="1" i="0" u="none" strike="noStrike" cap="none" normalizeH="0" baseline="0" dirty="0">
                          <a:ln>
                            <a:noFill/>
                          </a:ln>
                          <a:solidFill>
                            <a:srgbClr val="000000"/>
                          </a:solidFill>
                          <a:effectLst/>
                          <a:latin typeface="Book Antiqua" panose="02040602050305030304" pitchFamily="18" charset="0"/>
                          <a:cs typeface="Arial" charset="0"/>
                        </a:rPr>
                        <a:t>es Ressuscité d'entre les morts et monté aux </a:t>
                      </a:r>
                      <a:br>
                        <a:rPr kumimoji="0" lang="fr-FR" sz="3600" b="1" i="0" u="none" strike="noStrike" cap="none" normalizeH="0" baseline="0" dirty="0">
                          <a:ln>
                            <a:noFill/>
                          </a:ln>
                          <a:solidFill>
                            <a:srgbClr val="000000"/>
                          </a:solidFill>
                          <a:effectLst/>
                          <a:latin typeface="Book Antiqua" panose="02040602050305030304" pitchFamily="18" charset="0"/>
                          <a:cs typeface="Arial" charset="0"/>
                        </a:rPr>
                      </a:br>
                      <a:r>
                        <a:rPr kumimoji="0" lang="fr-FR" sz="3600" b="1" i="0" u="none" strike="noStrike" cap="none" normalizeH="0" baseline="0" dirty="0">
                          <a:ln>
                            <a:noFill/>
                          </a:ln>
                          <a:solidFill>
                            <a:srgbClr val="000000"/>
                          </a:solidFill>
                          <a:effectLst/>
                          <a:latin typeface="Book Antiqua" panose="02040602050305030304" pitchFamily="18" charset="0"/>
                          <a:cs typeface="Arial" charset="0"/>
                        </a:rPr>
                        <a:t>cieux</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قُدُّوسٌ اللهُ، قُدُّوسٌ القَوِيُّ، قُدُّوسٌ (الحَيُّ) الَّذِي لا يَمُوتُ، يَا الَّذِي قَامَ مِنَ الأَمْوَاتِ وَصَعِدَ </a:t>
                      </a:r>
                      <a:r>
                        <a:rPr kumimoji="0" lang="ar-EG" sz="4000" b="1" i="0" u="none" strike="noStrike" cap="none" normalizeH="0" baseline="0">
                          <a:ln>
                            <a:noFill/>
                          </a:ln>
                          <a:solidFill>
                            <a:srgbClr val="000000"/>
                          </a:solidFill>
                          <a:effectLst/>
                          <a:latin typeface="CS Avva Shenouda" panose="020B7200000000000000" pitchFamily="34" charset="0"/>
                          <a:cs typeface="Arial" charset="0"/>
                        </a:rPr>
                        <a:t>إلَى السَّمَواتِ</a:t>
                      </a: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 اِرْحَمْنَا. </a:t>
                      </a:r>
                      <a:endParaRPr kumimoji="0" lang="en-US" sz="48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5446199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extLst>
              <p:ext uri="{D42A27DB-BD31-4B8C-83A1-F6EECF244321}">
                <p14:modId xmlns:p14="http://schemas.microsoft.com/office/powerpoint/2010/main" val="333259577"/>
              </p:ext>
            </p:extLst>
          </p:nvPr>
        </p:nvGraphicFramePr>
        <p:xfrm>
          <a:off x="425999" y="531000"/>
          <a:ext cx="11340001" cy="5796000"/>
        </p:xfrm>
        <a:graphic>
          <a:graphicData uri="http://schemas.openxmlformats.org/drawingml/2006/table">
            <a:tbl>
              <a:tblPr/>
              <a:tblGrid>
                <a:gridCol w="4228477">
                  <a:extLst>
                    <a:ext uri="{9D8B030D-6E8A-4147-A177-3AD203B41FA5}">
                      <a16:colId xmlns:a16="http://schemas.microsoft.com/office/drawing/2014/main" val="20000"/>
                    </a:ext>
                  </a:extLst>
                </a:gridCol>
                <a:gridCol w="4132372">
                  <a:extLst>
                    <a:ext uri="{9D8B030D-6E8A-4147-A177-3AD203B41FA5}">
                      <a16:colId xmlns:a16="http://schemas.microsoft.com/office/drawing/2014/main" val="20001"/>
                    </a:ext>
                  </a:extLst>
                </a:gridCol>
                <a:gridCol w="2979152">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Doxa Patri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Ui`w</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agi`w</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nun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a`i</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ke</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ic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touc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e`wnac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e`wnwn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Amyn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Agi`a</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Triac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 </a:t>
                      </a:r>
                      <a:b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000" b="1" i="0" u="none" strike="noStrike" cap="none" normalizeH="0" baseline="0" dirty="0" err="1">
                          <a:ln>
                            <a:noFill/>
                          </a:ln>
                          <a:solidFill>
                            <a:srgbClr val="000000"/>
                          </a:solidFill>
                          <a:effectLst/>
                          <a:latin typeface="CS Avva Shenouda" panose="020B7200000000000000" pitchFamily="34" charset="0"/>
                          <a:cs typeface="Arial" charset="0"/>
                        </a:rPr>
                        <a:t>ymac</a:t>
                      </a:r>
                      <a:r>
                        <a:rPr kumimoji="0" lang="en-US" sz="4000" b="1" i="0" u="none" strike="noStrike" cap="none" normalizeH="0" baseline="0" dirty="0">
                          <a:ln>
                            <a:noFill/>
                          </a:ln>
                          <a:solidFill>
                            <a:srgbClr val="000000"/>
                          </a:solidFill>
                          <a:effectLst/>
                          <a:latin typeface="CS Avva Shenouda" panose="020B7200000000000000" pitchFamily="34" charset="0"/>
                          <a:cs typeface="Arial" charset="0"/>
                        </a:rPr>
                        <a:t>. </a:t>
                      </a:r>
                      <a:endParaRPr kumimoji="0" lang="en-US" sz="4000" b="1" i="1"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Gloire au Père, au Fils et au Saint Esprit,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maintenant</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toujours</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et dans les siècles des siècles. Amen.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Ô Sainte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Trinité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aie</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a:t>
                      </a:r>
                      <a:r>
                        <a:rPr kumimoji="0" lang="en-US" sz="3600" b="1" i="0" u="none" strike="noStrike" cap="none" normalizeH="0" baseline="0" dirty="0" err="1">
                          <a:ln>
                            <a:noFill/>
                          </a:ln>
                          <a:solidFill>
                            <a:srgbClr val="000000"/>
                          </a:solidFill>
                          <a:effectLst/>
                          <a:latin typeface="Book Antiqua" panose="02040602050305030304" pitchFamily="18" charset="0"/>
                          <a:cs typeface="Arial" charset="0"/>
                        </a:rPr>
                        <a:t>pitié</a:t>
                      </a:r>
                      <a:r>
                        <a:rPr kumimoji="0" lang="en-US" sz="3600" b="1" i="0" u="none" strike="noStrike" cap="none" normalizeH="0" baseline="0" dirty="0">
                          <a:ln>
                            <a:noFill/>
                          </a:ln>
                          <a:solidFill>
                            <a:srgbClr val="000000"/>
                          </a:solidFill>
                          <a:effectLst/>
                          <a:latin typeface="Book Antiqua" panose="02040602050305030304" pitchFamily="18" charset="0"/>
                          <a:cs typeface="Arial" charset="0"/>
                        </a:rPr>
                        <a:t> de nous.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المَجْدُ لِلآبِ </a:t>
                      </a:r>
                      <a:r>
                        <a:rPr kumimoji="0" lang="ar-EG" sz="4000" b="1" i="0" u="none" strike="noStrike" cap="none" normalizeH="0" baseline="0" dirty="0" err="1">
                          <a:ln>
                            <a:noFill/>
                          </a:ln>
                          <a:solidFill>
                            <a:srgbClr val="000000"/>
                          </a:solidFill>
                          <a:effectLst/>
                          <a:latin typeface="CS Avva Shenouda" panose="020B7200000000000000" pitchFamily="34" charset="0"/>
                          <a:cs typeface="Arial" charset="0"/>
                        </a:rPr>
                        <a:t>وَالإِبْنِ</a:t>
                      </a: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 وَالرُّوحِ القُدُسِ، الآنَ وَكُلُّ أَوَانٍ وَإِلَى دَهْرِ الدُّهُورِ. آمِينَ. </a:t>
                      </a:r>
                      <a:endParaRPr kumimoji="0" lang="fr-FR" sz="4000" b="1" i="0" u="none" strike="noStrike" cap="none" normalizeH="0" baseline="0" dirty="0">
                        <a:ln>
                          <a:noFill/>
                        </a:ln>
                        <a:solidFill>
                          <a:srgbClr val="000000"/>
                        </a:solidFill>
                        <a:effectLst/>
                        <a:latin typeface="CS Avva Shenouda" panose="020B7200000000000000"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1" i="0" u="none" strike="noStrike" cap="none" normalizeH="0" baseline="0" dirty="0">
                          <a:ln>
                            <a:noFill/>
                          </a:ln>
                          <a:solidFill>
                            <a:srgbClr val="000000"/>
                          </a:solidFill>
                          <a:effectLst/>
                          <a:latin typeface="CS Avva Shenouda" panose="020B7200000000000000" pitchFamily="34" charset="0"/>
                          <a:cs typeface="Arial" charset="0"/>
                        </a:rPr>
                        <a:t>أَيُّهَا الثَّالُوثُ القُدُّوسُ، اِرْحَمْنَا.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65F12-ED5E-E0DD-0567-B320E1D7733B}"/>
            </a:ext>
          </a:extLst>
        </p:cNvPr>
        <p:cNvGrpSpPr/>
        <p:nvPr/>
      </p:nvGrpSpPr>
      <p:grpSpPr>
        <a:xfrm>
          <a:off x="0" y="0"/>
          <a:ext cx="0" cy="0"/>
          <a:chOff x="0" y="0"/>
          <a:chExt cx="0" cy="0"/>
        </a:xfrm>
      </p:grpSpPr>
      <p:graphicFrame>
        <p:nvGraphicFramePr>
          <p:cNvPr id="8588428" name="Group 140">
            <a:extLst>
              <a:ext uri="{FF2B5EF4-FFF2-40B4-BE49-F238E27FC236}">
                <a16:creationId xmlns:a16="http://schemas.microsoft.com/office/drawing/2014/main" id="{D1632DB8-3034-F158-A626-40122F7B4641}"/>
              </a:ext>
            </a:extLst>
          </p:cNvPr>
          <p:cNvGraphicFramePr>
            <a:graphicFrameLocks noGrp="1"/>
          </p:cNvGraphicFramePr>
          <p:nvPr>
            <p:extLst>
              <p:ext uri="{D42A27DB-BD31-4B8C-83A1-F6EECF244321}">
                <p14:modId xmlns:p14="http://schemas.microsoft.com/office/powerpoint/2010/main" val="3734149605"/>
              </p:ext>
            </p:extLst>
          </p:nvPr>
        </p:nvGraphicFramePr>
        <p:xfrm>
          <a:off x="426000" y="531000"/>
          <a:ext cx="11340000" cy="5795999"/>
        </p:xfrm>
        <a:graphic>
          <a:graphicData uri="http://schemas.openxmlformats.org/drawingml/2006/table">
            <a:tbl>
              <a:tblPr/>
              <a:tblGrid>
                <a:gridCol w="3892595">
                  <a:extLst>
                    <a:ext uri="{9D8B030D-6E8A-4147-A177-3AD203B41FA5}">
                      <a16:colId xmlns:a16="http://schemas.microsoft.com/office/drawing/2014/main" val="20000"/>
                    </a:ext>
                  </a:extLst>
                </a:gridCol>
                <a:gridCol w="4222341">
                  <a:extLst>
                    <a:ext uri="{9D8B030D-6E8A-4147-A177-3AD203B41FA5}">
                      <a16:colId xmlns:a16="http://schemas.microsoft.com/office/drawing/2014/main" val="20001"/>
                    </a:ext>
                  </a:extLst>
                </a:gridCol>
                <a:gridCol w="3225064">
                  <a:extLst>
                    <a:ext uri="{9D8B030D-6E8A-4147-A177-3AD203B41FA5}">
                      <a16:colId xmlns:a16="http://schemas.microsoft.com/office/drawing/2014/main" val="20002"/>
                    </a:ext>
                  </a:extLst>
                </a:gridCol>
              </a:tblGrid>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8745">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Slyl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Prions.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صَلِّ.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1471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proceu,y</a:t>
                      </a: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b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cta;yte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Pour la prière levons-nous.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250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Iryny</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paci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Et avec votre esprit.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5783046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7314" name="Group 2"/>
          <p:cNvGraphicFramePr>
            <a:graphicFrameLocks noGrp="1"/>
          </p:cNvGraphicFramePr>
          <p:nvPr>
            <p:extLst>
              <p:ext uri="{D42A27DB-BD31-4B8C-83A1-F6EECF244321}">
                <p14:modId xmlns:p14="http://schemas.microsoft.com/office/powerpoint/2010/main" val="1800149738"/>
              </p:ext>
            </p:extLst>
          </p:nvPr>
        </p:nvGraphicFramePr>
        <p:xfrm>
          <a:off x="426000" y="531000"/>
          <a:ext cx="11340000" cy="5796000"/>
        </p:xfrm>
        <a:graphic>
          <a:graphicData uri="http://schemas.openxmlformats.org/drawingml/2006/table">
            <a:tbl>
              <a:tblPr/>
              <a:tblGrid>
                <a:gridCol w="4228474">
                  <a:extLst>
                    <a:ext uri="{9D8B030D-6E8A-4147-A177-3AD203B41FA5}">
                      <a16:colId xmlns:a16="http://schemas.microsoft.com/office/drawing/2014/main" val="20000"/>
                    </a:ext>
                  </a:extLst>
                </a:gridCol>
                <a:gridCol w="3997387">
                  <a:extLst>
                    <a:ext uri="{9D8B030D-6E8A-4147-A177-3AD203B41FA5}">
                      <a16:colId xmlns:a16="http://schemas.microsoft.com/office/drawing/2014/main" val="20001"/>
                    </a:ext>
                  </a:extLst>
                </a:gridCol>
                <a:gridCol w="3114139">
                  <a:extLst>
                    <a:ext uri="{9D8B030D-6E8A-4147-A177-3AD203B41FA5}">
                      <a16:colId xmlns:a16="http://schemas.microsoft.com/office/drawing/2014/main" val="20002"/>
                    </a:ext>
                  </a:extLst>
                </a:gridCol>
              </a:tblGrid>
              <a:tr h="505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2902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550" b="1" i="0" u="none" strike="noStrike" cap="none" normalizeH="0" baseline="0" dirty="0" err="1">
                          <a:ln>
                            <a:noFill/>
                          </a:ln>
                          <a:solidFill>
                            <a:srgbClr val="000000"/>
                          </a:solidFill>
                          <a:effectLst/>
                          <a:latin typeface="Avva_Marcos" panose="04020500000000000000" pitchFamily="82" charset="0"/>
                          <a:cs typeface="Arial" charset="0"/>
                        </a:rPr>
                        <a:t>F</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nyb</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I=y=c P=,=c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Vyetafjoc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nnef`agioc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ettai`yout</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mma;ytyc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n`apoctoloc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hanmys</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m`provytyc</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han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myi</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auer`epi;umin</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eny`etetennau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erwou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mpounau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eny`etetencwtem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erwou</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550" b="1" i="0" u="none" strike="noStrike" cap="none" normalizeH="0" baseline="0" dirty="0" err="1">
                          <a:ln>
                            <a:noFill/>
                          </a:ln>
                          <a:solidFill>
                            <a:srgbClr val="000000"/>
                          </a:solidFill>
                          <a:effectLst/>
                          <a:latin typeface="CS Avva Shenouda" panose="020B7200000000000000" pitchFamily="34" charset="0"/>
                          <a:cs typeface="Arial" charset="0"/>
                        </a:rPr>
                        <a:t>mpoucwtem</a:t>
                      </a:r>
                      <a:r>
                        <a:rPr kumimoji="0" lang="en-US" sz="255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50" b="1" i="0" u="none" strike="noStrike" cap="none" normalizeH="0" baseline="0" dirty="0">
                          <a:ln>
                            <a:noFill/>
                          </a:ln>
                          <a:solidFill>
                            <a:srgbClr val="000000"/>
                          </a:solidFill>
                          <a:effectLst/>
                          <a:latin typeface="Book Antiqua" panose="02040602050305030304" pitchFamily="18" charset="0"/>
                          <a:cs typeface="Arial" charset="0"/>
                        </a:rPr>
                        <a:t>Ô Maître, Seigneur Jésus-Christ, notre Dieu, Qui S'est adressé à Ses Saints disciples et apôtres bienheureux en disant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550" b="1" i="0" u="none" strike="noStrike" cap="none" normalizeH="0" baseline="0" dirty="0">
                          <a:ln>
                            <a:noFill/>
                          </a:ln>
                          <a:solidFill>
                            <a:srgbClr val="000000"/>
                          </a:solidFill>
                          <a:effectLst/>
                          <a:latin typeface="Book Antiqua" panose="02040602050305030304" pitchFamily="18" charset="0"/>
                          <a:cs typeface="Arial" charset="0"/>
                        </a:rPr>
                        <a:t>Que de nombreux prophètes et justes ont désiré voir ce que vous voyez et ne l’ont pas vu, et entendre ce que vous entendez, et ne l’ont pas entendu. </a:t>
                      </a:r>
                      <a:endParaRPr kumimoji="0" lang="en-US" sz="255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أَيُّهَا السَّيِّدُ الرَّبُّ يَسُوعُ الْمَسِيحُ إِلَهُنَا، الَّذِي</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خَاطَبَ تَلَامِيذِهِ الْقِدِّيسِينَ الْمُكَرَّمِينَ، وَرُسُلِهِ الْأَطْهَارِ</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قَائِلاً</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a:t>
                      </a:r>
                      <a:r>
                        <a:rPr kumimoji="0" lang="fr-FR"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إِنَّ أَنْبِيَاءَ وَأَبْرَاراً كَثِيرِينَ اشْتَهَوْا أَنْ يَرَوْا مَا أَنْتُمْ تَرَوْنَ وَلَمْ يَرَوْا، وَأَنْ يَسْمَعُوا مَا أَنْتُمْ تَسْمَعُونَ وَلَمْ يَسْمَعُوا. </a:t>
                      </a:r>
                      <a:endParaRPr kumimoji="0" lang="en-US" sz="305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 name="Tableau 2">
            <a:extLst>
              <a:ext uri="{FF2B5EF4-FFF2-40B4-BE49-F238E27FC236}">
                <a16:creationId xmlns:a16="http://schemas.microsoft.com/office/drawing/2014/main" id="{33022809-3D68-1344-2826-2FE272C0F366}"/>
              </a:ext>
            </a:extLst>
          </p:cNvPr>
          <p:cNvGraphicFramePr>
            <a:graphicFrameLocks noGrp="1"/>
          </p:cNvGraphicFramePr>
          <p:nvPr>
            <p:extLst>
              <p:ext uri="{D42A27DB-BD31-4B8C-83A1-F6EECF244321}">
                <p14:modId xmlns:p14="http://schemas.microsoft.com/office/powerpoint/2010/main" val="3929494510"/>
              </p:ext>
            </p:extLst>
          </p:nvPr>
        </p:nvGraphicFramePr>
        <p:xfrm>
          <a:off x="2032000" y="-18331"/>
          <a:ext cx="8128000" cy="5400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611304311"/>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Oraison</a:t>
                      </a:r>
                      <a:r>
                        <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de </a:t>
                      </a:r>
                      <a:r>
                        <a:rPr kumimoji="0" lang="en-US"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l’Évangile</a:t>
                      </a:r>
                      <a:r>
                        <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 </a:t>
                      </a:r>
                      <a:r>
                        <a:rPr kumimoji="0" lang="ar-EG"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أوشية</a:t>
                      </a:r>
                      <a:r>
                        <a:rPr kumimoji="0" lang="ar-EG"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الإنجيل</a:t>
                      </a:r>
                      <a:endParaRPr kumimoji="0" lang="en-CA"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224470"/>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8338" name="Group 2"/>
          <p:cNvGraphicFramePr>
            <a:graphicFrameLocks noGrp="1"/>
          </p:cNvGraphicFramePr>
          <p:nvPr>
            <p:extLst>
              <p:ext uri="{D42A27DB-BD31-4B8C-83A1-F6EECF244321}">
                <p14:modId xmlns:p14="http://schemas.microsoft.com/office/powerpoint/2010/main" val="4056990195"/>
              </p:ext>
            </p:extLst>
          </p:nvPr>
        </p:nvGraphicFramePr>
        <p:xfrm>
          <a:off x="425999" y="531000"/>
          <a:ext cx="11340001" cy="5796000"/>
        </p:xfrm>
        <a:graphic>
          <a:graphicData uri="http://schemas.openxmlformats.org/drawingml/2006/table">
            <a:tbl>
              <a:tblPr/>
              <a:tblGrid>
                <a:gridCol w="4252500">
                  <a:extLst>
                    <a:ext uri="{9D8B030D-6E8A-4147-A177-3AD203B41FA5}">
                      <a16:colId xmlns:a16="http://schemas.microsoft.com/office/drawing/2014/main" val="20000"/>
                    </a:ext>
                  </a:extLst>
                </a:gridCol>
                <a:gridCol w="4158000">
                  <a:extLst>
                    <a:ext uri="{9D8B030D-6E8A-4147-A177-3AD203B41FA5}">
                      <a16:colId xmlns:a16="http://schemas.microsoft.com/office/drawing/2014/main" val="20001"/>
                    </a:ext>
                  </a:extLst>
                </a:gridCol>
                <a:gridCol w="2929501">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N;wten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de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wouni`atou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nnetenbal</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je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cenau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netenmasj</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je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cecwtem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Marener`pem`psa</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ncwtem</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e`iri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nnekeuaggelion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nitwbh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ny</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ntak</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Quant à vous, heureux sont vos yeux parce qu’ils voient ; et</a:t>
                      </a:r>
                      <a:br>
                        <a:rPr kumimoji="0" lang="fr-CA" sz="3000" b="1" i="0" u="none" strike="noStrike" cap="none" normalizeH="0" baseline="0" dirty="0">
                          <a:ln>
                            <a:noFill/>
                          </a:ln>
                          <a:solidFill>
                            <a:srgbClr val="000000"/>
                          </a:solidFill>
                          <a:effectLst/>
                          <a:latin typeface="Book Antiqua" panose="02040602050305030304" pitchFamily="18" charset="0"/>
                          <a:cs typeface="Arial" charset="0"/>
                        </a:rPr>
                      </a:b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heureuses sont vos oreilles parce qu’elles entendent.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3000" b="1" i="0" u="none" strike="noStrike" cap="none" normalizeH="0" baseline="0" dirty="0">
                          <a:ln>
                            <a:noFill/>
                          </a:ln>
                          <a:solidFill>
                            <a:srgbClr val="000000"/>
                          </a:solidFill>
                          <a:effectLst/>
                          <a:latin typeface="Book Antiqua" panose="02040602050305030304" pitchFamily="18" charset="0"/>
                          <a:cs typeface="Arial" charset="0"/>
                        </a:rPr>
                        <a:t>Rends-nous dignes d’écouter et de pratiquer Tes Saints Évangiles par les prières de Tes Saints. </a:t>
                      </a:r>
                      <a:endParaRPr kumimoji="0" lang="en-US" sz="3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أَمَّا أَنْتُمْ فَطُوبَى لأَعْيُنِكُمْ لِأَنَّهَا تَبْصُرُ، وَلِآذَانِكُمْ لِأَنَّهَا تَسْمَعُ. </a:t>
                      </a:r>
                      <a:endParaRPr kumimoji="0" lang="fr-FR" sz="3800" b="1" i="0" u="none" strike="noStrike" cap="none" normalizeH="0" baseline="0" dirty="0">
                        <a:ln>
                          <a:noFill/>
                        </a:ln>
                        <a:solidFill>
                          <a:srgbClr val="000000"/>
                        </a:solidFill>
                        <a:effectLst/>
                        <a:latin typeface="CS Avva Shenouda" panose="020B7200000000000000" pitchFamily="34"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فَلْنَسْتَحِقَّ أَنْ نَسْمَعَ وَنَعْمَلَ </a:t>
                      </a:r>
                      <a:r>
                        <a:rPr kumimoji="0" lang="ar-EG" sz="3800" b="1" i="0" u="none" strike="noStrike" cap="none" normalizeH="0" baseline="0" dirty="0" err="1">
                          <a:ln>
                            <a:noFill/>
                          </a:ln>
                          <a:solidFill>
                            <a:srgbClr val="000000"/>
                          </a:solidFill>
                          <a:effectLst/>
                          <a:latin typeface="CS Avva Shenouda" panose="020B7200000000000000" pitchFamily="34" charset="0"/>
                          <a:cs typeface="Arial" charset="0"/>
                        </a:rPr>
                        <a:t>بِأَنْجِيلِكَ</a:t>
                      </a: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 الْمُقَدَّسَةِ، بِطَلَبَاتِ </a:t>
                      </a:r>
                      <a:r>
                        <a:rPr kumimoji="0" lang="ar-EG" sz="3800" b="1" i="0" u="none" strike="noStrike" cap="none" normalizeH="0" baseline="0" dirty="0" err="1">
                          <a:ln>
                            <a:noFill/>
                          </a:ln>
                          <a:solidFill>
                            <a:srgbClr val="000000"/>
                          </a:solidFill>
                          <a:effectLst/>
                          <a:latin typeface="CS Avva Shenouda" panose="020B7200000000000000" pitchFamily="34" charset="0"/>
                          <a:cs typeface="Arial" charset="0"/>
                        </a:rPr>
                        <a:t>قِدِّيسِيكَ</a:t>
                      </a:r>
                      <a:r>
                        <a:rPr kumimoji="0" lang="ar-EG" sz="3800" b="1" i="0" u="none" strike="noStrike" cap="none" normalizeH="0" baseline="0" dirty="0">
                          <a:ln>
                            <a:noFill/>
                          </a:ln>
                          <a:solidFill>
                            <a:srgbClr val="000000"/>
                          </a:solidFill>
                          <a:effectLst/>
                          <a:latin typeface="CS Avva Shenouda" panose="020B7200000000000000" pitchFamily="34" charset="0"/>
                          <a:cs typeface="Arial" charset="0"/>
                        </a:rPr>
                        <a:t>. </a:t>
                      </a:r>
                      <a:endParaRPr kumimoji="0" lang="en-US" sz="38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9362" name="Group 2"/>
          <p:cNvGraphicFramePr>
            <a:graphicFrameLocks noGrp="1"/>
          </p:cNvGraphicFramePr>
          <p:nvPr>
            <p:extLst>
              <p:ext uri="{D42A27DB-BD31-4B8C-83A1-F6EECF244321}">
                <p14:modId xmlns:p14="http://schemas.microsoft.com/office/powerpoint/2010/main" val="1688888655"/>
              </p:ext>
            </p:extLst>
          </p:nvPr>
        </p:nvGraphicFramePr>
        <p:xfrm>
          <a:off x="426000" y="531000"/>
          <a:ext cx="11340000" cy="5796000"/>
        </p:xfrm>
        <a:graphic>
          <a:graphicData uri="http://schemas.openxmlformats.org/drawingml/2006/table">
            <a:tbl>
              <a:tblPr/>
              <a:tblGrid>
                <a:gridCol w="4045405">
                  <a:extLst>
                    <a:ext uri="{9D8B030D-6E8A-4147-A177-3AD203B41FA5}">
                      <a16:colId xmlns:a16="http://schemas.microsoft.com/office/drawing/2014/main" val="20000"/>
                    </a:ext>
                  </a:extLst>
                </a:gridCol>
                <a:gridCol w="4236619">
                  <a:extLst>
                    <a:ext uri="{9D8B030D-6E8A-4147-A177-3AD203B41FA5}">
                      <a16:colId xmlns:a16="http://schemas.microsoft.com/office/drawing/2014/main" val="20001"/>
                    </a:ext>
                  </a:extLst>
                </a:gridCol>
                <a:gridCol w="3057976">
                  <a:extLst>
                    <a:ext uri="{9D8B030D-6E8A-4147-A177-3AD203B41FA5}">
                      <a16:colId xmlns:a16="http://schemas.microsoft.com/office/drawing/2014/main" val="20002"/>
                    </a:ext>
                  </a:extLst>
                </a:gridCol>
              </a:tblGrid>
              <a:tr h="58186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2408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Proceuxac;e</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uper</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tou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agiou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euaggeliou</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1" i="0" u="none" strike="noStrike" cap="none" normalizeH="0" baseline="0" dirty="0">
                          <a:ln>
                            <a:noFill/>
                          </a:ln>
                          <a:solidFill>
                            <a:srgbClr val="000000"/>
                          </a:solidFill>
                          <a:effectLst/>
                          <a:latin typeface="Book Antiqua" panose="02040602050305030304" pitchFamily="18" charset="0"/>
                          <a:cs typeface="Arial" charset="0"/>
                        </a:rPr>
                        <a:t>Priez</a:t>
                      </a:r>
                      <a:r>
                        <a:rPr kumimoji="0" lang="en-CA" sz="4300" b="1" i="0" u="none" strike="noStrike" cap="none" normalizeH="0" baseline="0" dirty="0">
                          <a:ln>
                            <a:noFill/>
                          </a:ln>
                          <a:solidFill>
                            <a:srgbClr val="000000"/>
                          </a:solidFill>
                          <a:effectLst/>
                          <a:latin typeface="Book Antiqua" panose="02040602050305030304" pitchFamily="18" charset="0"/>
                          <a:cs typeface="Arial" charset="0"/>
                        </a:rPr>
                        <a:t> pour le saint </a:t>
                      </a:r>
                      <a:r>
                        <a:rPr kumimoji="0" lang="en-US" sz="4300" b="1" i="0" u="none" strike="noStrike" cap="none" normalizeH="0" baseline="0" dirty="0" err="1">
                          <a:ln>
                            <a:noFill/>
                          </a:ln>
                          <a:solidFill>
                            <a:srgbClr val="000000"/>
                          </a:solidFill>
                          <a:effectLst/>
                          <a:latin typeface="Book Antiqua" panose="02040602050305030304" pitchFamily="18" charset="0"/>
                          <a:cs typeface="Arial" charset="0"/>
                        </a:rPr>
                        <a:t>Évangile</a:t>
                      </a:r>
                      <a:r>
                        <a:rPr kumimoji="0" lang="en-CA" sz="4300" b="1" i="0" u="none" strike="noStrike" cap="none" normalizeH="0" baseline="0" dirty="0">
                          <a:ln>
                            <a:noFill/>
                          </a:ln>
                          <a:solidFill>
                            <a:srgbClr val="000000"/>
                          </a:solidFill>
                          <a:effectLst/>
                          <a:latin typeface="Book Antiqua" panose="02040602050305030304" pitchFamily="18"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rgbClr val="000000"/>
                          </a:solidFill>
                          <a:effectLst/>
                          <a:latin typeface="Book Antiqua" panose="02040602050305030304" pitchFamily="18" charset="0"/>
                          <a:cs typeface="Arial" charset="0"/>
                        </a:rPr>
                        <a:t>صَلُّوا مِنْ أَجْلِ الْإِنْجِيلِ الْمُقَدَّسِ.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742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6263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Kuri`e</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4300" b="1" i="0" u="none" strike="noStrike" cap="none" normalizeH="0" baseline="0" dirty="0" err="1">
                          <a:ln>
                            <a:noFill/>
                          </a:ln>
                          <a:solidFill>
                            <a:srgbClr val="000000"/>
                          </a:solidFill>
                          <a:effectLst/>
                          <a:latin typeface="CS Avva Shenouda" panose="020B7200000000000000" pitchFamily="34" charset="0"/>
                          <a:cs typeface="Arial" charset="0"/>
                        </a:rPr>
                        <a:t>ele`ycon</a:t>
                      </a:r>
                      <a:r>
                        <a:rPr kumimoji="0" lang="en-US" sz="43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1" i="0" u="none" strike="noStrike" cap="none" normalizeH="0" baseline="0" dirty="0">
                          <a:ln>
                            <a:noFill/>
                          </a:ln>
                          <a:solidFill>
                            <a:srgbClr val="000000"/>
                          </a:solidFill>
                          <a:effectLst/>
                          <a:latin typeface="Book Antiqua" panose="02040602050305030304" pitchFamily="18" charset="0"/>
                          <a:cs typeface="Arial" charset="0"/>
                        </a:rPr>
                        <a:t>Pitié Seigneur. </a:t>
                      </a:r>
                      <a:endParaRPr kumimoji="0" lang="en-US" sz="43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1" i="0" u="none" strike="noStrike" cap="none" normalizeH="0" baseline="0" dirty="0">
                          <a:ln>
                            <a:noFill/>
                          </a:ln>
                          <a:solidFill>
                            <a:srgbClr val="000000"/>
                          </a:solidFill>
                          <a:effectLst/>
                          <a:latin typeface="CS Avva Shenouda" panose="020B7200000000000000" pitchFamily="34" charset="0"/>
                          <a:cs typeface="Arial" charset="0"/>
                        </a:rPr>
                        <a:t>يَا رَبُّ ارْحَمْ. </a:t>
                      </a:r>
                      <a:endParaRPr kumimoji="0" lang="en-US" sz="4300" b="1" i="0" u="none" strike="noStrike" cap="none" normalizeH="0" baseline="0" dirty="0">
                        <a:ln>
                          <a:noFill/>
                        </a:ln>
                        <a:solidFill>
                          <a:srgbClr val="000000"/>
                        </a:solidFill>
                        <a:effectLst/>
                        <a:latin typeface="CS Avva Shenouda" panose="020B7200000000000000" pitchFamily="34"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60386" name="Group 2"/>
          <p:cNvGraphicFramePr>
            <a:graphicFrameLocks noGrp="1"/>
          </p:cNvGraphicFramePr>
          <p:nvPr>
            <p:extLst>
              <p:ext uri="{D42A27DB-BD31-4B8C-83A1-F6EECF244321}">
                <p14:modId xmlns:p14="http://schemas.microsoft.com/office/powerpoint/2010/main" val="645059565"/>
              </p:ext>
            </p:extLst>
          </p:nvPr>
        </p:nvGraphicFramePr>
        <p:xfrm>
          <a:off x="426000" y="530643"/>
          <a:ext cx="11340000" cy="5796713"/>
        </p:xfrm>
        <a:graphic>
          <a:graphicData uri="http://schemas.openxmlformats.org/drawingml/2006/table">
            <a:tbl>
              <a:tblPr/>
              <a:tblGrid>
                <a:gridCol w="3948894">
                  <a:extLst>
                    <a:ext uri="{9D8B030D-6E8A-4147-A177-3AD203B41FA5}">
                      <a16:colId xmlns:a16="http://schemas.microsoft.com/office/drawing/2014/main" val="20000"/>
                    </a:ext>
                  </a:extLst>
                </a:gridCol>
                <a:gridCol w="3964979">
                  <a:extLst>
                    <a:ext uri="{9D8B030D-6E8A-4147-A177-3AD203B41FA5}">
                      <a16:colId xmlns:a16="http://schemas.microsoft.com/office/drawing/2014/main" val="20001"/>
                    </a:ext>
                  </a:extLst>
                </a:gridCol>
                <a:gridCol w="3426127">
                  <a:extLst>
                    <a:ext uri="{9D8B030D-6E8A-4147-A177-3AD203B41FA5}">
                      <a16:colId xmlns:a16="http://schemas.microsoft.com/office/drawing/2014/main" val="20002"/>
                    </a:ext>
                  </a:extLst>
                </a:gridCol>
              </a:tblGrid>
              <a:tr h="45648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3395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Ari`vmeu`i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de on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penNyb</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nouon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niben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etauhonhen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nan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eerpoumeu`i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]ho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nentwbh</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eten`iri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mmwou</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e`pswi</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harok</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Souviens-Toi encore, ô notre Maître, de tous ceux qui nous ont demandé de nous souvenir d’eux dans les prières et les supplications que nous T’adressons, Seigneur notre Dieu.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ٱذْكُرْ</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أَيْضاً يَا سَيِّدَنَا كُلَّ الَّذِينَ أَوْصُونَا أَنْ نَذْكُرَهُمْ فِي تَضَرُّعَاتِنَا وَطَلَبَاتِنَا الَّتِي نَرْفَعُهَا إِلَيْكَ يَا الرَّبُّ إِلَهَنَا.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61429" name="Group 21"/>
          <p:cNvGraphicFramePr>
            <a:graphicFrameLocks noGrp="1"/>
          </p:cNvGraphicFramePr>
          <p:nvPr>
            <p:extLst>
              <p:ext uri="{D42A27DB-BD31-4B8C-83A1-F6EECF244321}">
                <p14:modId xmlns:p14="http://schemas.microsoft.com/office/powerpoint/2010/main" val="3474345302"/>
              </p:ext>
            </p:extLst>
          </p:nvPr>
        </p:nvGraphicFramePr>
        <p:xfrm>
          <a:off x="426000" y="531000"/>
          <a:ext cx="11340000" cy="5796000"/>
        </p:xfrm>
        <a:graphic>
          <a:graphicData uri="http://schemas.openxmlformats.org/drawingml/2006/table">
            <a:tbl>
              <a:tblPr/>
              <a:tblGrid>
                <a:gridCol w="4045405">
                  <a:extLst>
                    <a:ext uri="{9D8B030D-6E8A-4147-A177-3AD203B41FA5}">
                      <a16:colId xmlns:a16="http://schemas.microsoft.com/office/drawing/2014/main" val="20000"/>
                    </a:ext>
                  </a:extLst>
                </a:gridCol>
                <a:gridCol w="3924765">
                  <a:extLst>
                    <a:ext uri="{9D8B030D-6E8A-4147-A177-3AD203B41FA5}">
                      <a16:colId xmlns:a16="http://schemas.microsoft.com/office/drawing/2014/main" val="20001"/>
                    </a:ext>
                  </a:extLst>
                </a:gridCol>
                <a:gridCol w="3369830">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Ny`etauersorp</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nenkot</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ma`mton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nwou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nyetswni</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matal</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wou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N;ok</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gar pe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penwnq</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penoujai</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tenhelpic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pental</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[o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ten`Anactacic</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000" b="1" i="0" u="none" strike="noStrike" cap="none" normalizeH="0" baseline="0" dirty="0" err="1">
                          <a:ln>
                            <a:noFill/>
                          </a:ln>
                          <a:solidFill>
                            <a:srgbClr val="000000"/>
                          </a:solidFill>
                          <a:effectLst/>
                          <a:latin typeface="CS Avva Shenouda" panose="020B7200000000000000" pitchFamily="34" charset="0"/>
                          <a:cs typeface="Arial" charset="0"/>
                        </a:rPr>
                        <a:t>tyren</a:t>
                      </a:r>
                      <a:r>
                        <a:rPr kumimoji="0" lang="en-US" sz="30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Ceux qui nous ont précédés et se sont endormis, donne-leur le repos, les malades guéris les ;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Car Tu es notre vie à tous, notre Salut à tous, notre espérance à tous, notre guérison à tous et notre Résurrection à tous.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ٱلَّذِينَ</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سَبَقُوا فَرَقَدُوا نِيحْهُمْ، </a:t>
                      </a: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ٱلْمَرْضَى</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a:t>
                      </a:r>
                      <a:r>
                        <a:rPr kumimoji="0" lang="ar-SA" altLang="zh-CN" sz="4000" b="1" i="0" u="none" strike="noStrike" cap="none" normalizeH="0" baseline="0" dirty="0" err="1">
                          <a:ln>
                            <a:noFill/>
                          </a:ln>
                          <a:solidFill>
                            <a:srgbClr val="000000"/>
                          </a:solidFill>
                          <a:effectLst/>
                          <a:latin typeface="Book Antiqua" panose="02040602050305030304" pitchFamily="18" charset="0"/>
                          <a:cs typeface="Arial" charset="0"/>
                        </a:rPr>
                        <a:t>ٱشْفِهِمْ</a:t>
                      </a: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altLang="zh-CN"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000" b="1" i="0" u="none" strike="noStrike" cap="none" normalizeH="0" baseline="0" dirty="0">
                          <a:ln>
                            <a:noFill/>
                          </a:ln>
                          <a:solidFill>
                            <a:srgbClr val="000000"/>
                          </a:solidFill>
                          <a:effectLst/>
                          <a:latin typeface="Book Antiqua" panose="02040602050305030304" pitchFamily="18" charset="0"/>
                          <a:cs typeface="Arial" charset="0"/>
                        </a:rPr>
                        <a:t>لِأَنَّكَ أَنْتَ هُوَ حَيَاتُنَا كُلَّنَا، وَخَلَاصُنَا كُلَّنَا، وَرَجَاءُنَا كُلَّنَا، وَشِفَاءُنَا كُلَّنَا، وَقِيَامَتُنَا كُلَّنَا. </a:t>
                      </a:r>
                      <a:endParaRPr kumimoji="0" lang="en-US"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Rectangle 1">
            <a:hlinkClick r:id="rId2" action="ppaction://hlinksldjump"/>
            <a:extLst>
              <a:ext uri="{FF2B5EF4-FFF2-40B4-BE49-F238E27FC236}">
                <a16:creationId xmlns:a16="http://schemas.microsoft.com/office/drawing/2014/main" id="{DF43105C-3EF3-9FBC-1750-CCE3BC8AAF24}"/>
              </a:ext>
            </a:extLst>
          </p:cNvPr>
          <p:cNvSpPr/>
          <p:nvPr/>
        </p:nvSpPr>
        <p:spPr>
          <a:xfrm>
            <a:off x="9442581" y="6511582"/>
            <a:ext cx="1520890" cy="346418"/>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800" dirty="0" err="1">
                <a:latin typeface="CS Avva Shenouda" panose="020B7200000000000000" pitchFamily="34" charset="0"/>
              </a:rPr>
              <a:t>Marou</a:t>
            </a:r>
            <a:r>
              <a:rPr lang="fr-FR" sz="1800" dirty="0">
                <a:latin typeface="CS Avva Shenouda" panose="020B7200000000000000" pitchFamily="34" charset="0"/>
              </a:rPr>
              <a:t>[</a:t>
            </a:r>
            <a:r>
              <a:rPr lang="fr-FR" sz="1800" dirty="0" err="1">
                <a:latin typeface="CS Avva Shenouda" panose="020B7200000000000000" pitchFamily="34" charset="0"/>
              </a:rPr>
              <a:t>acf</a:t>
            </a:r>
            <a:r>
              <a:rPr lang="fr-FR" sz="1800" b="1" dirty="0">
                <a:latin typeface="CS Avva Shenouda" panose="020B7200000000000000" pitchFamily="34" charset="0"/>
              </a:rPr>
              <a:t> </a:t>
            </a:r>
            <a:endParaRPr lang="fr-FR" b="1" dirty="0">
              <a:ln w="0"/>
              <a:solidFill>
                <a:schemeClr val="tx1"/>
              </a:solidFill>
              <a:latin typeface="Book Antiqua" panose="02040602050305030304" pitchFamily="18" charset="0"/>
            </a:endParaRPr>
          </a:p>
        </p:txBody>
      </p:sp>
      <p:sp>
        <p:nvSpPr>
          <p:cNvPr id="3" name="Rectangle 2">
            <a:hlinkClick r:id="rId3" action="ppaction://hlinksldjump"/>
            <a:extLst>
              <a:ext uri="{FF2B5EF4-FFF2-40B4-BE49-F238E27FC236}">
                <a16:creationId xmlns:a16="http://schemas.microsoft.com/office/drawing/2014/main" id="{46C5F341-4FA7-5484-CF57-5B9167B0C7D1}"/>
              </a:ext>
            </a:extLst>
          </p:cNvPr>
          <p:cNvSpPr/>
          <p:nvPr/>
        </p:nvSpPr>
        <p:spPr>
          <a:xfrm>
            <a:off x="7707089" y="6309320"/>
            <a:ext cx="1520890" cy="54868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dirty="0">
                <a:ln w="0"/>
                <a:solidFill>
                  <a:schemeClr val="tx1"/>
                </a:solidFill>
                <a:latin typeface="Book Antiqua" panose="02040602050305030304" pitchFamily="18" charset="0"/>
              </a:rPr>
              <a:t>Répons du Psaume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C29F749-085F-4453-A00F-F031BE2398CD}"/>
              </a:ext>
            </a:extLst>
          </p:cNvPr>
          <p:cNvGraphicFramePr>
            <a:graphicFrameLocks noGrp="1"/>
          </p:cNvGraphicFramePr>
          <p:nvPr>
            <p:extLst>
              <p:ext uri="{D42A27DB-BD31-4B8C-83A1-F6EECF244321}">
                <p14:modId xmlns:p14="http://schemas.microsoft.com/office/powerpoint/2010/main" val="2061137898"/>
              </p:ext>
            </p:extLst>
          </p:nvPr>
        </p:nvGraphicFramePr>
        <p:xfrm>
          <a:off x="2032000" y="12840"/>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800" b="1" dirty="0">
                          <a:latin typeface="Book Antiqua" panose="02040602050305030304" pitchFamily="18" charset="0"/>
                        </a:rPr>
                        <a:t>Répons du Psaume - </a:t>
                      </a:r>
                      <a:r>
                        <a:rPr lang="ar-EG" sz="2800" b="1" dirty="0">
                          <a:solidFill>
                            <a:schemeClr val="tx1"/>
                          </a:solidFill>
                          <a:latin typeface="Book Antiqua" panose="02040602050305030304" pitchFamily="18" charset="0"/>
                          <a:cs typeface="Arial" charset="0"/>
                        </a:rPr>
                        <a:t>مرد المزمور</a:t>
                      </a:r>
                      <a:endParaRPr lang="fr-FR" sz="2800" b="1" dirty="0">
                        <a:latin typeface="Book Antiqua" panose="02040602050305030304" pitchFamily="18" charset="0"/>
                      </a:endParaRPr>
                    </a:p>
                  </a:txBody>
                  <a:tcPr marL="121920" marR="12192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3" name="Group 88">
            <a:extLst>
              <a:ext uri="{FF2B5EF4-FFF2-40B4-BE49-F238E27FC236}">
                <a16:creationId xmlns:a16="http://schemas.microsoft.com/office/drawing/2014/main" id="{85388332-61E7-D1A8-0E5E-671AFAABD947}"/>
              </a:ext>
            </a:extLst>
          </p:cNvPr>
          <p:cNvGraphicFramePr>
            <a:graphicFrameLocks/>
          </p:cNvGraphicFramePr>
          <p:nvPr>
            <p:extLst>
              <p:ext uri="{D42A27DB-BD31-4B8C-83A1-F6EECF244321}">
                <p14:modId xmlns:p14="http://schemas.microsoft.com/office/powerpoint/2010/main" val="4266748914"/>
              </p:ext>
            </p:extLst>
          </p:nvPr>
        </p:nvGraphicFramePr>
        <p:xfrm>
          <a:off x="425999" y="531000"/>
          <a:ext cx="11339999" cy="5796000"/>
        </p:xfrm>
        <a:graphic>
          <a:graphicData uri="http://schemas.openxmlformats.org/drawingml/2006/table">
            <a:tbl>
              <a:tblPr/>
              <a:tblGrid>
                <a:gridCol w="3777459">
                  <a:extLst>
                    <a:ext uri="{9D8B030D-6E8A-4147-A177-3AD203B41FA5}">
                      <a16:colId xmlns:a16="http://schemas.microsoft.com/office/drawing/2014/main" val="20000"/>
                    </a:ext>
                  </a:extLst>
                </a:gridCol>
                <a:gridCol w="4662339">
                  <a:extLst>
                    <a:ext uri="{9D8B030D-6E8A-4147-A177-3AD203B41FA5}">
                      <a16:colId xmlns:a16="http://schemas.microsoft.com/office/drawing/2014/main" val="20001"/>
                    </a:ext>
                  </a:extLst>
                </a:gridCol>
                <a:gridCol w="2900201">
                  <a:extLst>
                    <a:ext uri="{9D8B030D-6E8A-4147-A177-3AD203B41FA5}">
                      <a16:colId xmlns:a16="http://schemas.microsoft.com/office/drawing/2014/main" val="20002"/>
                    </a:ext>
                  </a:extLst>
                </a:gridCol>
              </a:tblGrid>
              <a:tr h="289800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28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800" b="1" i="0" u="none" strike="noStrike" cap="none" normalizeH="0" baseline="0" dirty="0">
                          <a:ln>
                            <a:noFill/>
                          </a:ln>
                          <a:solidFill>
                            <a:srgbClr val="C00000"/>
                          </a:solidFill>
                          <a:effectLst/>
                          <a:latin typeface="CS Avva Shenouda" panose="020B7200000000000000" pitchFamily="34" charset="0"/>
                          <a:cs typeface="Arial" charset="0"/>
                        </a:rPr>
                        <a:t> @ </a:t>
                      </a:r>
                    </a:p>
                  </a:txBody>
                  <a:tcPr marT="34290" marB="34290" anchor="b"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800" b="1" i="0" u="none" strike="noStrike" cap="none" normalizeH="0" baseline="0" dirty="0">
                          <a:ln>
                            <a:noFill/>
                          </a:ln>
                          <a:solidFill>
                            <a:srgbClr val="C00000"/>
                          </a:solidFill>
                          <a:effectLst/>
                          <a:latin typeface="Book Antiqua" panose="02040602050305030304" pitchFamily="18" charset="0"/>
                          <a:cs typeface="Arial" charset="0"/>
                        </a:rPr>
                        <a:t>Le peuple : </a:t>
                      </a:r>
                    </a:p>
                  </a:txBody>
                  <a:tcPr marT="34290" marB="34290" anchor="b"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8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ar-EG" sz="2800" b="1" i="0" u="none" strike="noStrike" cap="none" normalizeH="0" baseline="0" dirty="0">
                        <a:ln>
                          <a:noFill/>
                        </a:ln>
                        <a:solidFill>
                          <a:srgbClr val="C00000"/>
                        </a:solidFill>
                        <a:effectLst/>
                        <a:latin typeface="Book Antiqua" panose="02040602050305030304" pitchFamily="18" charset="0"/>
                        <a:cs typeface="Arial" charset="0"/>
                      </a:endParaRPr>
                    </a:p>
                  </a:txBody>
                  <a:tcPr marT="34290" marB="34290" anchor="b"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2898000">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Arial" charset="0"/>
                        </a:rPr>
                        <a:t>`</a:t>
                      </a:r>
                      <a:r>
                        <a:rPr kumimoji="0" lang="en-CA" sz="4000" b="1" i="0" u="none" strike="noStrike" kern="1200" cap="none" spc="0" normalizeH="0" baseline="0" noProof="0" dirty="0" err="1">
                          <a:ln>
                            <a:noFill/>
                          </a:ln>
                          <a:solidFill>
                            <a:prstClr val="black"/>
                          </a:solidFill>
                          <a:effectLst/>
                          <a:uLnTx/>
                          <a:uFillTx/>
                          <a:latin typeface="Avva_Marcos" panose="04020500000000000000" pitchFamily="82" charset="0"/>
                          <a:ea typeface="+mn-ea"/>
                          <a:cs typeface="Arial" charset="0"/>
                        </a:rPr>
                        <a:t>A</a:t>
                      </a:r>
                      <a:r>
                        <a:rPr kumimoji="0" lang="en-CA"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Arial" charset="0"/>
                        </a:rPr>
                        <a:t>llyloui`a</a:t>
                      </a:r>
                      <a:r>
                        <a:rPr kumimoji="0" lang="en-CA"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Arial" charset="0"/>
                        </a:rPr>
                        <a:t>. </a:t>
                      </a:r>
                      <a:endParaRPr kumimoji="0" lang="en-CA" sz="4000" b="1" i="0" u="none" strike="noStrike" kern="1200" cap="none" spc="0" normalizeH="0" baseline="0" noProof="0" dirty="0">
                        <a:ln>
                          <a:noFill/>
                        </a:ln>
                        <a:solidFill>
                          <a:srgbClr val="FF9900"/>
                        </a:solidFill>
                        <a:effectLst/>
                        <a:uLnTx/>
                        <a:uFillTx/>
                        <a:latin typeface="CS Avva Shenouda" panose="020B7200000000000000" pitchFamily="34" charset="0"/>
                        <a:ea typeface="+mn-ea"/>
                        <a:cs typeface="Arial" charset="0"/>
                      </a:endParaRPr>
                    </a:p>
                  </a:txBody>
                  <a:tcPr marT="34290" marB="3429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4000" b="1" i="0" u="none" strike="noStrike" kern="1200" cap="none" spc="0" normalizeH="0" baseline="0" noProof="0" dirty="0" err="1">
                          <a:ln>
                            <a:noFill/>
                          </a:ln>
                          <a:solidFill>
                            <a:prstClr val="black"/>
                          </a:solidFill>
                          <a:effectLst/>
                          <a:uLnTx/>
                          <a:uFillTx/>
                          <a:latin typeface="Book Antiqua" panose="02040602050305030304" pitchFamily="18" charset="0"/>
                          <a:ea typeface="+mn-ea"/>
                          <a:cs typeface="Arial" charset="0"/>
                        </a:rPr>
                        <a:t>Alléluia</a:t>
                      </a:r>
                      <a:r>
                        <a:rPr kumimoji="0" lang="en-CA" sz="4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charset="0"/>
                        </a:rPr>
                        <a:t>. </a:t>
                      </a:r>
                      <a:endParaRPr kumimoji="0" lang="en-US" sz="4000" b="1" i="0" u="sng" strike="noStrike" kern="1200" cap="none" spc="0" normalizeH="0" baseline="0" noProof="0" dirty="0">
                        <a:ln>
                          <a:noFill/>
                        </a:ln>
                        <a:solidFill>
                          <a:srgbClr val="FF9900"/>
                        </a:solidFill>
                        <a:effectLst/>
                        <a:uLnTx/>
                        <a:uFillTx/>
                        <a:latin typeface="Book Antiqua" panose="02040602050305030304" pitchFamily="18" charset="0"/>
                        <a:ea typeface="+mn-ea"/>
                        <a:cs typeface="Arial" charset="0"/>
                      </a:endParaRPr>
                    </a:p>
                  </a:txBody>
                  <a:tcPr marT="34290" marB="3429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4000" b="1" i="0" u="none" strike="noStrike" cap="none" normalizeH="0" baseline="0" dirty="0" err="1">
                          <a:ln>
                            <a:noFill/>
                          </a:ln>
                          <a:solidFill>
                            <a:schemeClr val="tx1"/>
                          </a:solidFill>
                          <a:effectLst/>
                          <a:latin typeface="Book Antiqua" panose="02040602050305030304" pitchFamily="18" charset="0"/>
                          <a:cs typeface="Arial" charset="0"/>
                        </a:rPr>
                        <a:t>هَلِّلُويَا</a:t>
                      </a:r>
                      <a:r>
                        <a:rPr kumimoji="0" lang="ar-EG" sz="4000" b="1" i="0" u="none" strike="noStrike" cap="none" normalizeH="0" baseline="0" dirty="0">
                          <a:ln>
                            <a:noFill/>
                          </a:ln>
                          <a:solidFill>
                            <a:schemeClr val="tx1"/>
                          </a:solidFill>
                          <a:effectLst/>
                          <a:latin typeface="Book Antiqua" panose="02040602050305030304" pitchFamily="18" charset="0"/>
                          <a:cs typeface="Arial" charset="0"/>
                        </a:rPr>
                        <a:t>. </a:t>
                      </a:r>
                    </a:p>
                  </a:txBody>
                  <a:tcPr marT="34290" marB="3429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735969870"/>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060" name="Group 36"/>
          <p:cNvGraphicFramePr>
            <a:graphicFrameLocks noGrp="1"/>
          </p:cNvGraphicFramePr>
          <p:nvPr>
            <p:extLst>
              <p:ext uri="{D42A27DB-BD31-4B8C-83A1-F6EECF244321}">
                <p14:modId xmlns:p14="http://schemas.microsoft.com/office/powerpoint/2010/main" val="1221927458"/>
              </p:ext>
            </p:extLst>
          </p:nvPr>
        </p:nvGraphicFramePr>
        <p:xfrm>
          <a:off x="426000" y="531000"/>
          <a:ext cx="11340000" cy="5796000"/>
        </p:xfrm>
        <a:graphic>
          <a:graphicData uri="http://schemas.openxmlformats.org/drawingml/2006/table">
            <a:tbl>
              <a:tblPr/>
              <a:tblGrid>
                <a:gridCol w="4092261">
                  <a:extLst>
                    <a:ext uri="{9D8B030D-6E8A-4147-A177-3AD203B41FA5}">
                      <a16:colId xmlns:a16="http://schemas.microsoft.com/office/drawing/2014/main" val="20000"/>
                    </a:ext>
                  </a:extLst>
                </a:gridCol>
                <a:gridCol w="3955006">
                  <a:extLst>
                    <a:ext uri="{9D8B030D-6E8A-4147-A177-3AD203B41FA5}">
                      <a16:colId xmlns:a16="http://schemas.microsoft.com/office/drawing/2014/main" val="20001"/>
                    </a:ext>
                  </a:extLst>
                </a:gridCol>
                <a:gridCol w="3292733">
                  <a:extLst>
                    <a:ext uri="{9D8B030D-6E8A-4147-A177-3AD203B41FA5}">
                      <a16:colId xmlns:a16="http://schemas.microsoft.com/office/drawing/2014/main" val="20002"/>
                    </a:ext>
                  </a:extLst>
                </a:gridCol>
              </a:tblGrid>
              <a:tr h="1044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Le </a:t>
                      </a:r>
                      <a:r>
                        <a:rPr kumimoji="0" lang="en-US" sz="2400" b="1" i="0" u="none" strike="noStrike" cap="none" normalizeH="0" baseline="0" dirty="0" err="1">
                          <a:ln>
                            <a:noFill/>
                          </a:ln>
                          <a:solidFill>
                            <a:srgbClr val="C00000"/>
                          </a:solidFill>
                          <a:effectLst/>
                          <a:latin typeface="Book Antiqua" panose="02040602050305030304" pitchFamily="18" charset="0"/>
                          <a:cs typeface="Arial" charset="0"/>
                        </a:rPr>
                        <a:t>diacre</a:t>
                      </a:r>
                      <a:r>
                        <a:rPr kumimoji="0" lang="en-US" sz="2400" b="1" i="0" u="none" strike="noStrike" cap="none" normalizeH="0" baseline="0" dirty="0">
                          <a:ln>
                            <a:noFill/>
                          </a:ln>
                          <a:solidFill>
                            <a:srgbClr val="C00000"/>
                          </a:solidFill>
                          <a:effectLst/>
                          <a:latin typeface="Book Antiqua" panose="02040602050305030304" pitchFamily="18" charset="0"/>
                          <a:cs typeface="Arial" charset="0"/>
                        </a:rPr>
                        <a:t> : </a:t>
                      </a:r>
                      <a:endParaRPr kumimoji="0" lang="en-CA"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الشَّمَّاسُ : </a:t>
                      </a:r>
                      <a:endParaRPr kumimoji="0" lang="en-US" sz="2400" b="1" i="0" u="none" strike="noStrike" cap="none" normalizeH="0" baseline="0" dirty="0">
                        <a:ln>
                          <a:noFill/>
                        </a:ln>
                        <a:solidFill>
                          <a:srgbClr val="C00000"/>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75122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Cta;yte</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meta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vobou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akoucwmen</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tou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agiou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40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euaggeliou</a:t>
                      </a:r>
                      <a:r>
                        <a:rPr kumimoji="0" lang="en-US" sz="40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000" b="1" i="0" u="none" strike="noStrike" cap="none" normalizeH="0" baseline="0" dirty="0">
                          <a:ln>
                            <a:noFill/>
                          </a:ln>
                          <a:solidFill>
                            <a:schemeClr val="tx1"/>
                          </a:solidFill>
                          <a:effectLst/>
                          <a:latin typeface="Book Antiqua" panose="02040602050305030304" pitchFamily="18" charset="0"/>
                          <a:cs typeface="Arial" charset="0"/>
                        </a:rPr>
                        <a:t>Levez-vous dans la crainte de Dieu pour écouter le Saint Évangile.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قِفُوا بِخَوْفِ الله لِسَمَاعِ الْإِنْجِيلِ الْمُقَدَّسِ.</a:t>
                      </a:r>
                      <a:r>
                        <a:rPr kumimoji="0" lang="fr-FR" sz="4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sz="4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92464" name="Group 80"/>
          <p:cNvGraphicFramePr>
            <a:graphicFrameLocks noGrp="1"/>
          </p:cNvGraphicFramePr>
          <p:nvPr>
            <p:extLst>
              <p:ext uri="{D42A27DB-BD31-4B8C-83A1-F6EECF244321}">
                <p14:modId xmlns:p14="http://schemas.microsoft.com/office/powerpoint/2010/main" val="3938046448"/>
              </p:ext>
            </p:extLst>
          </p:nvPr>
        </p:nvGraphicFramePr>
        <p:xfrm>
          <a:off x="425998" y="540000"/>
          <a:ext cx="11340001" cy="5796000"/>
        </p:xfrm>
        <a:graphic>
          <a:graphicData uri="http://schemas.openxmlformats.org/drawingml/2006/table">
            <a:tbl>
              <a:tblPr/>
              <a:tblGrid>
                <a:gridCol w="4256862">
                  <a:extLst>
                    <a:ext uri="{9D8B030D-6E8A-4147-A177-3AD203B41FA5}">
                      <a16:colId xmlns:a16="http://schemas.microsoft.com/office/drawing/2014/main" val="20000"/>
                    </a:ext>
                  </a:extLst>
                </a:gridCol>
                <a:gridCol w="3721352">
                  <a:extLst>
                    <a:ext uri="{9D8B030D-6E8A-4147-A177-3AD203B41FA5}">
                      <a16:colId xmlns:a16="http://schemas.microsoft.com/office/drawing/2014/main" val="20001"/>
                    </a:ext>
                  </a:extLst>
                </a:gridCol>
                <a:gridCol w="3361787">
                  <a:extLst>
                    <a:ext uri="{9D8B030D-6E8A-4147-A177-3AD203B41FA5}">
                      <a16:colId xmlns:a16="http://schemas.microsoft.com/office/drawing/2014/main" val="20002"/>
                    </a:ext>
                  </a:extLst>
                </a:gridCol>
              </a:tblGrid>
              <a:tr h="51320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28279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a:ln>
                            <a:noFill/>
                          </a:ln>
                          <a:solidFill>
                            <a:srgbClr val="000000"/>
                          </a:solidFill>
                          <a:effectLst/>
                          <a:latin typeface="Avva_Marcos" panose="04020500000000000000" pitchFamily="82" charset="0"/>
                          <a:cs typeface="Arial" charset="0"/>
                        </a:rPr>
                        <a:t>M</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arensep`hmot</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ntotf</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mpireferpe;nanef</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nnayt</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 `V}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vIwt</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mpen</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600" b="1" i="0" u="none" strike="noStrike" cap="none" normalizeH="0" baseline="0" dirty="0" err="1">
                          <a:ln>
                            <a:noFill/>
                          </a:ln>
                          <a:solidFill>
                            <a:srgbClr val="000000"/>
                          </a:solidFill>
                          <a:effectLst/>
                          <a:latin typeface="CS Avva Shenouda" panose="020B7200000000000000" pitchFamily="34" charset="0"/>
                          <a:cs typeface="Arial" charset="0"/>
                        </a:rPr>
                        <a:t>penCwtyr</a:t>
                      </a:r>
                      <a:r>
                        <a:rPr kumimoji="0" lang="en-US" sz="3600" b="1" i="0" u="none" strike="noStrike" cap="none" normalizeH="0" baseline="0" dirty="0">
                          <a:ln>
                            <a:noFill/>
                          </a:ln>
                          <a:solidFill>
                            <a:srgbClr val="000000"/>
                          </a:solidFill>
                          <a:effectLst/>
                          <a:latin typeface="CS Avva Shenouda" panose="020B7200000000000000" pitchFamily="34" charset="0"/>
                          <a:cs typeface="Arial" charset="0"/>
                        </a:rPr>
                        <a:t> I=y=c P=,=c.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1" i="0" u="none" strike="noStrike" cap="none" normalizeH="0" baseline="0" dirty="0">
                          <a:ln>
                            <a:noFill/>
                          </a:ln>
                          <a:solidFill>
                            <a:srgbClr val="000000"/>
                          </a:solidFill>
                          <a:effectLst/>
                          <a:latin typeface="Book Antiqua" panose="02040602050305030304" pitchFamily="18" charset="0"/>
                          <a:cs typeface="Arial" charset="0"/>
                        </a:rPr>
                        <a:t>Rendons grâce à Dieu le bienfaiteur et miséricordieux, Père de notre Seigneur, Dieu et Sauveur Jésus-Christ. </a:t>
                      </a:r>
                      <a:endParaRPr kumimoji="0" lang="en-US" sz="36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400" b="1" i="0" u="none" strike="noStrike" cap="none" normalizeH="0" baseline="0" dirty="0">
                          <a:ln>
                            <a:noFill/>
                          </a:ln>
                          <a:solidFill>
                            <a:srgbClr val="000000"/>
                          </a:solidFill>
                          <a:effectLst/>
                          <a:latin typeface="Book Antiqua" panose="02040602050305030304" pitchFamily="18" charset="0"/>
                          <a:cs typeface="Arial" charset="0"/>
                        </a:rPr>
                        <a:t>فَلْنَشْكُرْ صَانِعَ الْخَيْرَاتِ الرَّحُومِ اللهَ، أَبَا رَبِّنَا وَإِلَهِنَا وَمُخَلِّصُنَا يَسُوعَ الْمَسِيحِ. </a:t>
                      </a:r>
                      <a:endParaRPr kumimoji="0" lang="en-US" sz="44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592458" name="Group 74"/>
          <p:cNvGraphicFramePr>
            <a:graphicFrameLocks noGrp="1"/>
          </p:cNvGraphicFramePr>
          <p:nvPr>
            <p:extLst>
              <p:ext uri="{D42A27DB-BD31-4B8C-83A1-F6EECF244321}">
                <p14:modId xmlns:p14="http://schemas.microsoft.com/office/powerpoint/2010/main" val="1408690975"/>
              </p:ext>
            </p:extLst>
          </p:nvPr>
        </p:nvGraphicFramePr>
        <p:xfrm>
          <a:off x="1168399" y="0"/>
          <a:ext cx="9855200" cy="540000"/>
        </p:xfrm>
        <a:graphic>
          <a:graphicData uri="http://schemas.openxmlformats.org/drawingml/2006/table">
            <a:tbl>
              <a:tblPr/>
              <a:tblGrid>
                <a:gridCol w="9855200">
                  <a:extLst>
                    <a:ext uri="{9D8B030D-6E8A-4147-A177-3AD203B41FA5}">
                      <a16:colId xmlns:a16="http://schemas.microsoft.com/office/drawing/2014/main" val="20000"/>
                    </a:ext>
                  </a:extLst>
                </a:gridCol>
              </a:tblGrid>
              <a:tr h="54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Prière d’action de grâce</a:t>
                      </a:r>
                      <a:r>
                        <a:rPr kumimoji="0" lang="en-US" sz="28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 -</a:t>
                      </a:r>
                      <a:r>
                        <a:rPr kumimoji="0" lang="ar-SA" sz="28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صلاة الشكر</a:t>
                      </a:r>
                      <a:endParaRPr kumimoji="0" lang="en-US" sz="28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94928202"/>
              </p:ext>
            </p:extLst>
          </p:nvPr>
        </p:nvGraphicFramePr>
        <p:xfrm>
          <a:off x="422987" y="533296"/>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Psaumes 6 : 1 - 2</a:t>
                      </a:r>
                    </a:p>
                    <a:p>
                      <a:pPr algn="just"/>
                      <a:r>
                        <a:rPr lang="fr-FR" sz="3600" b="1" dirty="0">
                          <a:latin typeface="Book Antiqua" panose="02040602050305030304" pitchFamily="18" charset="0"/>
                        </a:rPr>
                        <a:t>Seigneur, ne me reprends pas dans ta colère, et ne me châtie pas dans ton irritation. Aie pitié de moi, Seigneur, car je suis sans force ; guéris-moi, Seigneur, car mes os sont troublés. </a:t>
                      </a:r>
                    </a:p>
                    <a:p>
                      <a:pPr algn="just"/>
                      <a:endParaRPr lang="fr-FR" sz="3600" b="1" dirty="0">
                        <a:latin typeface="Book Antiqua" panose="02040602050305030304" pitchFamily="18" charset="0"/>
                      </a:endParaRPr>
                    </a:p>
                    <a:p>
                      <a:pPr algn="just"/>
                      <a:r>
                        <a:rPr lang="fr-FR" sz="3600" b="1" dirty="0">
                          <a:solidFill>
                            <a:srgbClr val="C00000"/>
                          </a:solidFill>
                          <a:latin typeface="Book Antiqua" panose="02040602050305030304" pitchFamily="18" charset="0"/>
                        </a:rPr>
                        <a:t>Alléluia !</a:t>
                      </a:r>
                    </a:p>
                    <a:p>
                      <a:pPr algn="just"/>
                      <a:endParaRPr lang="fr-FR" sz="2400" b="1" dirty="0">
                        <a:latin typeface="Book Antiqua" panose="02040602050305030304" pitchFamily="18" charset="0"/>
                      </a:endParaRPr>
                    </a:p>
                  </a:txBody>
                  <a:tcPr/>
                </a:tc>
                <a:tc>
                  <a:txBody>
                    <a:bodyPr/>
                    <a:lstStyle/>
                    <a:p>
                      <a:pPr algn="just" rtl="1"/>
                      <a:r>
                        <a:rPr lang="ar-AE" sz="2400" b="1" u="sng" dirty="0">
                          <a:latin typeface="Book Antiqua" panose="02040602050305030304" pitchFamily="18" charset="0"/>
                        </a:rPr>
                        <a:t>مزامير 6 : 1 – 2</a:t>
                      </a:r>
                      <a:endParaRPr lang="fr-FR" sz="2400" b="1" u="sng" dirty="0">
                        <a:latin typeface="Book Antiqua" panose="02040602050305030304" pitchFamily="18" charset="0"/>
                      </a:endParaRPr>
                    </a:p>
                    <a:p>
                      <a:pPr algn="just" rtl="1"/>
                      <a:r>
                        <a:rPr lang="ar-AE" sz="4800" b="1" dirty="0">
                          <a:latin typeface="Book Antiqua" panose="02040602050305030304" pitchFamily="18" charset="0"/>
                        </a:rPr>
                        <a:t>يا رب لا تبكتني بغضبك، ولا تؤدبني برجزك. ارحمني يا رب فإني ضعيف. اشفني يا رب فإن عظامي قلقت. </a:t>
                      </a:r>
                      <a:endParaRPr lang="fr-FR" sz="4800" b="1" dirty="0"/>
                    </a:p>
                    <a:p>
                      <a:pPr algn="just" rtl="1"/>
                      <a:endParaRPr lang="fr-FR" sz="4800" b="1" dirty="0"/>
                    </a:p>
                    <a:p>
                      <a:pPr algn="just" rtl="1"/>
                      <a:r>
                        <a:rPr lang="ar-AE" sz="4800" b="1" dirty="0" err="1">
                          <a:solidFill>
                            <a:srgbClr val="C00000"/>
                          </a:solidFill>
                        </a:rPr>
                        <a:t>هَلِّلُويَا</a:t>
                      </a:r>
                      <a:r>
                        <a:rPr lang="ar-AE" sz="4800" b="1" dirty="0">
                          <a:solidFill>
                            <a:srgbClr val="C00000"/>
                          </a:solidFill>
                        </a:rPr>
                        <a:t>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42245189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1445574346"/>
              </p:ext>
            </p:extLst>
          </p:nvPr>
        </p:nvGraphicFramePr>
        <p:xfrm>
          <a:off x="422987" y="51188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400" b="1" u="sng" dirty="0">
                          <a:latin typeface="Book Antiqua" panose="02040602050305030304" pitchFamily="18" charset="0"/>
                        </a:rPr>
                        <a:t>Jean 5 : 1 - 17</a:t>
                      </a:r>
                    </a:p>
                    <a:p>
                      <a:pPr algn="just"/>
                      <a:r>
                        <a:rPr lang="fr-FR" sz="2600" b="1" baseline="30000" dirty="0">
                          <a:effectLst/>
                          <a:latin typeface="Book Antiqua" panose="02040602050305030304" pitchFamily="18" charset="0"/>
                          <a:ea typeface="Times New Roman" panose="02020603050405020304" pitchFamily="18" charset="0"/>
                        </a:rPr>
                        <a:t>1</a:t>
                      </a:r>
                      <a:r>
                        <a:rPr lang="fr-FR" sz="2600" b="1" dirty="0">
                          <a:effectLst/>
                          <a:latin typeface="Book Antiqua" panose="02040602050305030304" pitchFamily="18" charset="0"/>
                          <a:ea typeface="Times New Roman" panose="02020603050405020304" pitchFamily="18" charset="0"/>
                        </a:rPr>
                        <a:t> Après cela, à l'occasion d'une fête des Juifs, Jésus monta à Jérusalem. </a:t>
                      </a:r>
                      <a:r>
                        <a:rPr lang="fr-FR" sz="2600" b="1" baseline="30000" dirty="0">
                          <a:effectLst/>
                          <a:latin typeface="Book Antiqua" panose="02040602050305030304" pitchFamily="18" charset="0"/>
                          <a:ea typeface="Times New Roman" panose="02020603050405020304" pitchFamily="18" charset="0"/>
                        </a:rPr>
                        <a:t>2</a:t>
                      </a:r>
                      <a:r>
                        <a:rPr lang="fr-FR" sz="2600" b="1" dirty="0">
                          <a:effectLst/>
                          <a:latin typeface="Book Antiqua" panose="02040602050305030304" pitchFamily="18" charset="0"/>
                          <a:ea typeface="Times New Roman" panose="02020603050405020304" pitchFamily="18" charset="0"/>
                        </a:rPr>
                        <a:t> Or, à Jérusalem, près de la Porte des Brebis, il existe une piscine qu'on appelle en hébreu </a:t>
                      </a:r>
                      <a:r>
                        <a:rPr lang="fr-FR" sz="2600" b="1" dirty="0" err="1">
                          <a:effectLst/>
                          <a:latin typeface="Book Antiqua" panose="02040602050305030304" pitchFamily="18" charset="0"/>
                          <a:ea typeface="Times New Roman" panose="02020603050405020304" pitchFamily="18" charset="0"/>
                        </a:rPr>
                        <a:t>Bézatha</a:t>
                      </a:r>
                      <a:r>
                        <a:rPr lang="fr-FR" sz="2600" b="1" dirty="0">
                          <a:effectLst/>
                          <a:latin typeface="Book Antiqua" panose="02040602050305030304" pitchFamily="18" charset="0"/>
                          <a:ea typeface="Times New Roman" panose="02020603050405020304" pitchFamily="18" charset="0"/>
                        </a:rPr>
                        <a:t>. Elle a cinq colonnades, </a:t>
                      </a:r>
                      <a:r>
                        <a:rPr lang="fr-FR" sz="2600" b="1" baseline="30000" dirty="0">
                          <a:effectLst/>
                          <a:latin typeface="Book Antiqua" panose="02040602050305030304" pitchFamily="18" charset="0"/>
                          <a:ea typeface="Times New Roman" panose="02020603050405020304" pitchFamily="18" charset="0"/>
                        </a:rPr>
                        <a:t>3</a:t>
                      </a:r>
                      <a:r>
                        <a:rPr lang="fr-FR" sz="2600" b="1" dirty="0">
                          <a:effectLst/>
                          <a:latin typeface="Book Antiqua" panose="02040602050305030304" pitchFamily="18" charset="0"/>
                          <a:ea typeface="Times New Roman" panose="02020603050405020304" pitchFamily="18" charset="0"/>
                        </a:rPr>
                        <a:t> sous lesquelles étaient couchés une foule de malades : aveugles, boiteux et paralysés qui attendaient l’agitation de l’eau </a:t>
                      </a:r>
                      <a:r>
                        <a:rPr lang="fr-FR" sz="2600" b="1" baseline="30000" dirty="0">
                          <a:effectLst/>
                          <a:latin typeface="Book Antiqua" panose="02040602050305030304" pitchFamily="18" charset="0"/>
                          <a:ea typeface="Times New Roman" panose="02020603050405020304" pitchFamily="18" charset="0"/>
                        </a:rPr>
                        <a:t>4 </a:t>
                      </a:r>
                      <a:r>
                        <a:rPr lang="fr-FR" sz="2600" b="1" dirty="0">
                          <a:effectLst/>
                          <a:latin typeface="Book Antiqua" panose="02040602050305030304" pitchFamily="18" charset="0"/>
                          <a:ea typeface="Times New Roman" panose="02020603050405020304" pitchFamily="18" charset="0"/>
                        </a:rPr>
                        <a:t>car, à certains moments, l’ange du Seigneur descendait dans la piscine, l’eau s’agitait et le premier qui y entrait après que l’eau avait bouillonné était guéri, quelle que fût sa maladie. </a:t>
                      </a:r>
                    </a:p>
                  </a:txBody>
                  <a:tcPr/>
                </a:tc>
                <a:tc>
                  <a:txBody>
                    <a:bodyPr/>
                    <a:lstStyle/>
                    <a:p>
                      <a:pPr algn="just" rtl="1"/>
                      <a:r>
                        <a:rPr lang="ar-AE" sz="2400" b="1" u="sng" dirty="0">
                          <a:latin typeface="Book Antiqua" panose="02040602050305030304" pitchFamily="18" charset="0"/>
                        </a:rPr>
                        <a:t>يوحنا 5 : 1 – 17</a:t>
                      </a:r>
                      <a:endParaRPr lang="fr-FR" sz="2400" b="1" u="sng" dirty="0">
                        <a:latin typeface="Book Antiqua" panose="02040602050305030304" pitchFamily="18" charset="0"/>
                      </a:endParaRPr>
                    </a:p>
                    <a:p>
                      <a:pPr algn="just" rtl="1"/>
                      <a:r>
                        <a:rPr lang="ar-AE" sz="3200" b="1" dirty="0">
                          <a:latin typeface="Book Antiqua" panose="02040602050305030304" pitchFamily="18" charset="0"/>
                        </a:rPr>
                        <a:t>وبعد هذا كان عيد لليهود، فصعد يسوع إلي أورشليم وفي أورشليم عند باب الضأن بركة يقال لها بالعبرانية بيت حسدا لها خمسة أروقه. في هذه كان مضطجعا جمهور كثير من مرضي وعمي وعرج وعسم، يتوقعون تحريك الماء،</a:t>
                      </a:r>
                      <a:r>
                        <a:rPr lang="fr-FR" sz="3200" b="1" dirty="0"/>
                        <a:t> </a:t>
                      </a:r>
                      <a:r>
                        <a:rPr lang="ar-AE" sz="3200" b="1" dirty="0"/>
                        <a:t>لان ملاكا كان ينزل أحيانا في البركة ويحرك الماء، فمن نزل أولا بعد تحريك الماء كان يبرأ من أي مرض </a:t>
                      </a:r>
                      <a:r>
                        <a:rPr lang="ar-AE" sz="3200" b="1" dirty="0" err="1"/>
                        <a:t>إعتراه</a:t>
                      </a:r>
                      <a:r>
                        <a:rPr lang="fr-FR" sz="3200" b="1" dirty="0"/>
                        <a:t>. </a:t>
                      </a:r>
                      <a:endParaRPr lang="ar-AE" sz="3200" b="1" dirty="0"/>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8701146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AAE79-16BF-901D-9DCF-91C20B3C597F}"/>
            </a:ext>
          </a:extLst>
        </p:cNvPr>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61827328-20BF-8E07-7E03-6F6771F073F5}"/>
              </a:ext>
            </a:extLst>
          </p:cNvPr>
          <p:cNvGraphicFramePr>
            <a:graphicFrameLocks noGrp="1"/>
          </p:cNvGraphicFramePr>
          <p:nvPr>
            <p:extLst>
              <p:ext uri="{D42A27DB-BD31-4B8C-83A1-F6EECF244321}">
                <p14:modId xmlns:p14="http://schemas.microsoft.com/office/powerpoint/2010/main" val="374838758"/>
              </p:ext>
            </p:extLst>
          </p:nvPr>
        </p:nvGraphicFramePr>
        <p:xfrm>
          <a:off x="422987" y="521477"/>
          <a:ext cx="11346026" cy="5806587"/>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806587">
                <a:tc>
                  <a:txBody>
                    <a:bodyPr/>
                    <a:lstStyle/>
                    <a:p>
                      <a:pPr algn="just"/>
                      <a:r>
                        <a:rPr lang="fr-FR" sz="2800" b="1" baseline="30000" dirty="0">
                          <a:effectLst/>
                          <a:latin typeface="Book Antiqua" panose="02040602050305030304" pitchFamily="18" charset="0"/>
                          <a:ea typeface="Times New Roman" panose="02020603050405020304" pitchFamily="18" charset="0"/>
                        </a:rPr>
                        <a:t>5</a:t>
                      </a:r>
                      <a:r>
                        <a:rPr lang="fr-FR" sz="2800" b="1" dirty="0">
                          <a:effectLst/>
                          <a:latin typeface="Book Antiqua" panose="02040602050305030304" pitchFamily="18" charset="0"/>
                          <a:ea typeface="Times New Roman" panose="02020603050405020304" pitchFamily="18" charset="0"/>
                        </a:rPr>
                        <a:t> Il y en avait un qui était malade depuis trente-huit ans. </a:t>
                      </a:r>
                      <a:r>
                        <a:rPr lang="fr-FR" sz="2800" b="1" baseline="30000" dirty="0">
                          <a:effectLst/>
                          <a:latin typeface="Book Antiqua" panose="02040602050305030304" pitchFamily="18" charset="0"/>
                          <a:ea typeface="Times New Roman" panose="02020603050405020304" pitchFamily="18" charset="0"/>
                        </a:rPr>
                        <a:t>6</a:t>
                      </a:r>
                      <a:r>
                        <a:rPr lang="fr-FR" sz="2800" b="1" dirty="0">
                          <a:effectLst/>
                          <a:latin typeface="Book Antiqua" panose="02040602050305030304" pitchFamily="18" charset="0"/>
                          <a:ea typeface="Times New Roman" panose="02020603050405020304" pitchFamily="18" charset="0"/>
                        </a:rPr>
                        <a:t> Jésus, le voyant couché là, et apprenant qu'il était dans cet état depuis longtemps, lui dit : « Est-ce que tu veux retrouver la santé ? » </a:t>
                      </a:r>
                      <a:r>
                        <a:rPr lang="fr-FR" sz="2800" b="1" baseline="30000" dirty="0">
                          <a:effectLst/>
                          <a:latin typeface="Book Antiqua" panose="02040602050305030304" pitchFamily="18" charset="0"/>
                          <a:ea typeface="Times New Roman" panose="02020603050405020304" pitchFamily="18" charset="0"/>
                        </a:rPr>
                        <a:t>7</a:t>
                      </a:r>
                      <a:r>
                        <a:rPr lang="fr-FR" sz="2800" b="1" dirty="0">
                          <a:effectLst/>
                          <a:latin typeface="Book Antiqua" panose="02040602050305030304" pitchFamily="18" charset="0"/>
                          <a:ea typeface="Times New Roman" panose="02020603050405020304" pitchFamily="18" charset="0"/>
                        </a:rPr>
                        <a:t> Le malade lui répondit : « Seigneur, je n'ai personne pour me plonger dans la piscine au moment où l'eau bouillonne ; et pendant que j'y vais, un autre descend avant moi.  »</a:t>
                      </a:r>
                      <a:endParaRPr lang="fr-FR" sz="2800" b="1" dirty="0">
                        <a:latin typeface="Book Antiqua" panose="02040602050305030304" pitchFamily="18" charset="0"/>
                      </a:endParaRPr>
                    </a:p>
                  </a:txBody>
                  <a:tcPr/>
                </a:tc>
                <a:tc>
                  <a:txBody>
                    <a:bodyPr/>
                    <a:lstStyle/>
                    <a:p>
                      <a:pPr algn="just" rtl="1"/>
                      <a:r>
                        <a:rPr lang="ar-AE" sz="3600" b="1" dirty="0">
                          <a:latin typeface="Book Antiqua" panose="02040602050305030304" pitchFamily="18" charset="0"/>
                        </a:rPr>
                        <a:t>وكان هناك إنسان به مرض منذ ثمان وثلاثين سنة. هذا رآه يسوع مضطجعا، وعلم أن له زمانا كثير. فقال له أتريد أن تبرأ؟ أجابه المريض</a:t>
                      </a:r>
                      <a:r>
                        <a:rPr lang="fr-FR" sz="3600" b="1" dirty="0"/>
                        <a:t> </a:t>
                      </a:r>
                      <a:r>
                        <a:rPr lang="ar-AE" sz="3600" b="1" dirty="0"/>
                        <a:t>:</a:t>
                      </a:r>
                      <a:r>
                        <a:rPr lang="fr-FR" sz="3600" b="1" dirty="0"/>
                        <a:t> </a:t>
                      </a:r>
                      <a:r>
                        <a:rPr lang="ar-AE" sz="3600" b="1" dirty="0"/>
                        <a:t>يا سيد ليس لي إنسان يلقيني في البركة متى تحرك الماء، بل بينما انا آت ينزل قدامي آخر.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3392196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683609957"/>
              </p:ext>
            </p:extLst>
          </p:nvPr>
        </p:nvGraphicFramePr>
        <p:xfrm>
          <a:off x="422987" y="528430"/>
          <a:ext cx="11346026" cy="5979714"/>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979714">
                <a:tc>
                  <a:txBody>
                    <a:bodyPr/>
                    <a:lstStyle/>
                    <a:p>
                      <a:pPr algn="just"/>
                      <a:r>
                        <a:rPr lang="fr-FR" sz="2500" b="1" baseline="30000" dirty="0">
                          <a:effectLst/>
                          <a:latin typeface="Book Antiqua" panose="02040602050305030304" pitchFamily="18" charset="0"/>
                          <a:ea typeface="Times New Roman" panose="02020603050405020304" pitchFamily="18" charset="0"/>
                        </a:rPr>
                        <a:t>8</a:t>
                      </a:r>
                      <a:r>
                        <a:rPr lang="fr-FR" sz="2500" b="1" dirty="0">
                          <a:effectLst/>
                          <a:latin typeface="Book Antiqua" panose="02040602050305030304" pitchFamily="18" charset="0"/>
                          <a:ea typeface="Times New Roman" panose="02020603050405020304" pitchFamily="18" charset="0"/>
                        </a:rPr>
                        <a:t> Jésus lui dit : « Lève-toi, prends ton brancard, et marche.  » </a:t>
                      </a:r>
                      <a:r>
                        <a:rPr lang="fr-FR" sz="2500" b="1" baseline="30000" dirty="0">
                          <a:effectLst/>
                          <a:latin typeface="Book Antiqua" panose="02040602050305030304" pitchFamily="18" charset="0"/>
                          <a:ea typeface="Times New Roman" panose="02020603050405020304" pitchFamily="18" charset="0"/>
                        </a:rPr>
                        <a:t>9</a:t>
                      </a:r>
                      <a:r>
                        <a:rPr lang="fr-FR" sz="2500" b="1" dirty="0">
                          <a:effectLst/>
                          <a:latin typeface="Book Antiqua" panose="02040602050305030304" pitchFamily="18" charset="0"/>
                          <a:ea typeface="Times New Roman" panose="02020603050405020304" pitchFamily="18" charset="0"/>
                        </a:rPr>
                        <a:t> Et aussitôt l'homme retrouva la santé. Il prit son brancard : il marchait ! Or, ce jour-là était un jour de sabbat. </a:t>
                      </a:r>
                      <a:r>
                        <a:rPr lang="fr-FR" sz="2500" b="1" baseline="30000" dirty="0">
                          <a:effectLst/>
                          <a:latin typeface="Book Antiqua" panose="02040602050305030304" pitchFamily="18" charset="0"/>
                          <a:ea typeface="Times New Roman" panose="02020603050405020304" pitchFamily="18" charset="0"/>
                        </a:rPr>
                        <a:t>10</a:t>
                      </a:r>
                      <a:r>
                        <a:rPr lang="fr-FR" sz="2500" b="1" dirty="0">
                          <a:effectLst/>
                          <a:latin typeface="Book Antiqua" panose="02040602050305030304" pitchFamily="18" charset="0"/>
                          <a:ea typeface="Times New Roman" panose="02020603050405020304" pitchFamily="18" charset="0"/>
                        </a:rPr>
                        <a:t> Les Juifs dirent à cet homme que Jésus avait guéri : « C'est le sabbat ! Tu n'as pas le droit de porter ton brancard.  » </a:t>
                      </a:r>
                      <a:r>
                        <a:rPr lang="fr-FR" sz="2500" b="1" baseline="30000" dirty="0">
                          <a:effectLst/>
                          <a:latin typeface="Book Antiqua" panose="02040602050305030304" pitchFamily="18" charset="0"/>
                          <a:ea typeface="Times New Roman" panose="02020603050405020304" pitchFamily="18" charset="0"/>
                        </a:rPr>
                        <a:t>11</a:t>
                      </a:r>
                      <a:r>
                        <a:rPr lang="fr-FR" sz="2500" b="1" dirty="0">
                          <a:effectLst/>
                          <a:latin typeface="Book Antiqua" panose="02040602050305030304" pitchFamily="18" charset="0"/>
                          <a:ea typeface="Times New Roman" panose="02020603050405020304" pitchFamily="18" charset="0"/>
                        </a:rPr>
                        <a:t> Il leur répliqua : « Celui qui m'a rendu la santé, c'est lui qui m'a dit : 'Prends ton brancard, et marche !' » </a:t>
                      </a:r>
                      <a:r>
                        <a:rPr lang="fr-FR" sz="2500" b="1" baseline="30000" dirty="0">
                          <a:effectLst/>
                          <a:latin typeface="Book Antiqua" panose="02040602050305030304" pitchFamily="18" charset="0"/>
                          <a:ea typeface="Times New Roman" panose="02020603050405020304" pitchFamily="18" charset="0"/>
                        </a:rPr>
                        <a:t>12</a:t>
                      </a:r>
                      <a:r>
                        <a:rPr lang="fr-FR" sz="2500" b="1" dirty="0">
                          <a:effectLst/>
                          <a:latin typeface="Book Antiqua" panose="02040602050305030304" pitchFamily="18" charset="0"/>
                          <a:ea typeface="Times New Roman" panose="02020603050405020304" pitchFamily="18" charset="0"/>
                        </a:rPr>
                        <a:t> Ils l'interrogèrent : « Quel est l'homme qui t'a dit : 'Prends-le, et marche' ? » </a:t>
                      </a:r>
                      <a:r>
                        <a:rPr lang="fr-FR" sz="2500" b="1" baseline="30000" dirty="0">
                          <a:effectLst/>
                          <a:latin typeface="Book Antiqua" panose="02040602050305030304" pitchFamily="18" charset="0"/>
                          <a:ea typeface="Times New Roman" panose="02020603050405020304" pitchFamily="18" charset="0"/>
                        </a:rPr>
                        <a:t>13</a:t>
                      </a:r>
                      <a:r>
                        <a:rPr lang="fr-FR" sz="2500" b="1" dirty="0">
                          <a:effectLst/>
                          <a:latin typeface="Book Antiqua" panose="02040602050305030304" pitchFamily="18" charset="0"/>
                          <a:ea typeface="Times New Roman" panose="02020603050405020304" pitchFamily="18" charset="0"/>
                        </a:rPr>
                        <a:t> Mais celui qui avait été guéri ne le savait pas ; en effet, Jésus s'était éloigné, car il y avait foule à cet endroit. </a:t>
                      </a:r>
                      <a:endParaRPr lang="fr-FR" sz="2500" b="1" dirty="0">
                        <a:latin typeface="Book Antiqua" panose="02040602050305030304" pitchFamily="18" charset="0"/>
                      </a:endParaRPr>
                    </a:p>
                  </a:txBody>
                  <a:tcPr/>
                </a:tc>
                <a:tc>
                  <a:txBody>
                    <a:bodyPr/>
                    <a:lstStyle/>
                    <a:p>
                      <a:pPr algn="just" rtl="1"/>
                      <a:r>
                        <a:rPr lang="ar-AE" sz="3200" b="1" dirty="0">
                          <a:latin typeface="Book Antiqua" panose="02040602050305030304" pitchFamily="18" charset="0"/>
                        </a:rPr>
                        <a:t>قال له يسوع: قم أحمل سريرك وامش فحالا برئ الانسان وحمل سريره ومشى. وكان في ذلك اليوم سبت. فقال اليهود للذي شفي: إنه سبت لا يحل لك أن تحمل سريرك. أجابهم أن الذي ابرأني هو قال لي </a:t>
                      </a:r>
                      <a:r>
                        <a:rPr lang="ar-AE" sz="3200" b="1" dirty="0" err="1">
                          <a:latin typeface="Book Antiqua" panose="02040602050305030304" pitchFamily="18" charset="0"/>
                        </a:rPr>
                        <a:t>إحمل</a:t>
                      </a:r>
                      <a:r>
                        <a:rPr lang="ar-AE" sz="3200" b="1" dirty="0"/>
                        <a:t> سريرك وامش. فسألوه: من هو الانسان الذي قال لك أحمل سريرك وامش. أما الذي شفي فلم يعلم من هو، لان يسوع اعتزل. إذ كان في الموضع جمع.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41849768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E708F7A-E79E-C1A2-9560-47589C77ED33}"/>
              </a:ext>
            </a:extLst>
          </p:cNvPr>
          <p:cNvGraphicFramePr>
            <a:graphicFrameLocks noGrp="1"/>
          </p:cNvGraphicFramePr>
          <p:nvPr>
            <p:extLst>
              <p:ext uri="{D42A27DB-BD31-4B8C-83A1-F6EECF244321}">
                <p14:modId xmlns:p14="http://schemas.microsoft.com/office/powerpoint/2010/main" val="2921960459"/>
              </p:ext>
            </p:extLst>
          </p:nvPr>
        </p:nvGraphicFramePr>
        <p:xfrm>
          <a:off x="422987" y="531868"/>
          <a:ext cx="11346026" cy="5765023"/>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65023">
                <a:tc>
                  <a:txBody>
                    <a:bodyPr/>
                    <a:lstStyle/>
                    <a:p>
                      <a:pPr algn="just"/>
                      <a:r>
                        <a:rPr lang="fr-FR" sz="2600" b="1" baseline="30000" dirty="0">
                          <a:effectLst/>
                          <a:latin typeface="Book Antiqua" panose="02040602050305030304" pitchFamily="18" charset="0"/>
                          <a:ea typeface="Times New Roman" panose="02020603050405020304" pitchFamily="18" charset="0"/>
                        </a:rPr>
                        <a:t>14</a:t>
                      </a:r>
                      <a:r>
                        <a:rPr lang="fr-FR" sz="2600" b="1" dirty="0">
                          <a:effectLst/>
                          <a:latin typeface="Book Antiqua" panose="02040602050305030304" pitchFamily="18" charset="0"/>
                          <a:ea typeface="Times New Roman" panose="02020603050405020304" pitchFamily="18" charset="0"/>
                        </a:rPr>
                        <a:t> Plus tard, Jésus le retrouva dans le Temple et lui dit : « Te voilà en bonne santé. Ne pèche plus, il pourrait t'arriver pire encore.  » </a:t>
                      </a:r>
                      <a:r>
                        <a:rPr lang="fr-FR" sz="2600" b="1" baseline="30000" dirty="0">
                          <a:effectLst/>
                          <a:latin typeface="Book Antiqua" panose="02040602050305030304" pitchFamily="18" charset="0"/>
                          <a:ea typeface="Times New Roman" panose="02020603050405020304" pitchFamily="18" charset="0"/>
                        </a:rPr>
                        <a:t>15</a:t>
                      </a:r>
                      <a:r>
                        <a:rPr lang="fr-FR" sz="2600" b="1" dirty="0">
                          <a:effectLst/>
                          <a:latin typeface="Book Antiqua" panose="02040602050305030304" pitchFamily="18" charset="0"/>
                          <a:ea typeface="Times New Roman" panose="02020603050405020304" pitchFamily="18" charset="0"/>
                        </a:rPr>
                        <a:t> L'homme partit annoncer aux Juifs que c'était Jésus qui lui avait rendu la santé. </a:t>
                      </a:r>
                      <a:r>
                        <a:rPr lang="fr-FR" sz="2600" b="1" baseline="30000" dirty="0">
                          <a:effectLst/>
                          <a:latin typeface="Book Antiqua" panose="02040602050305030304" pitchFamily="18" charset="0"/>
                          <a:ea typeface="Times New Roman" panose="02020603050405020304" pitchFamily="18" charset="0"/>
                        </a:rPr>
                        <a:t>16</a:t>
                      </a:r>
                      <a:r>
                        <a:rPr lang="fr-FR" sz="2600" b="1" dirty="0">
                          <a:effectLst/>
                          <a:latin typeface="Book Antiqua" panose="02040602050305030304" pitchFamily="18" charset="0"/>
                          <a:ea typeface="Times New Roman" panose="02020603050405020304" pitchFamily="18" charset="0"/>
                        </a:rPr>
                        <a:t> Et les Juifs se mirent à poursuivre Jésus parce qu'il avait fait cela le jour du sabbat. </a:t>
                      </a:r>
                      <a:r>
                        <a:rPr lang="fr-FR" sz="2600" b="1" baseline="30000" dirty="0">
                          <a:effectLst/>
                          <a:latin typeface="Book Antiqua" panose="02040602050305030304" pitchFamily="18" charset="0"/>
                          <a:ea typeface="Times New Roman" panose="02020603050405020304" pitchFamily="18" charset="0"/>
                        </a:rPr>
                        <a:t>17</a:t>
                      </a:r>
                      <a:r>
                        <a:rPr lang="fr-FR" sz="2600" b="1" dirty="0">
                          <a:effectLst/>
                          <a:latin typeface="Book Antiqua" panose="02040602050305030304" pitchFamily="18" charset="0"/>
                          <a:ea typeface="Times New Roman" panose="02020603050405020304" pitchFamily="18" charset="0"/>
                        </a:rPr>
                        <a:t> Jésus leur déclara : « Mon Père, jusqu'à maintenant, est toujours à l'œuvre, et moi aussi je suis à l'œuvre.  »</a:t>
                      </a:r>
                    </a:p>
                    <a:p>
                      <a:pPr algn="just"/>
                      <a:endParaRPr lang="fr-FR" sz="2600" b="1" dirty="0">
                        <a:effectLst/>
                        <a:latin typeface="Book Antiqua" panose="02040602050305030304" pitchFamily="18" charset="0"/>
                      </a:endParaRPr>
                    </a:p>
                    <a:p>
                      <a:pPr algn="just"/>
                      <a:r>
                        <a:rPr lang="fr-FR" sz="2600" b="1" dirty="0">
                          <a:solidFill>
                            <a:srgbClr val="C00000"/>
                          </a:solidFill>
                          <a:latin typeface="Book Antiqua" panose="02040602050305030304" pitchFamily="18" charset="0"/>
                        </a:rPr>
                        <a:t>Gloire à Dieu éternellement, amen !</a:t>
                      </a:r>
                    </a:p>
                  </a:txBody>
                  <a:tcPr/>
                </a:tc>
                <a:tc>
                  <a:txBody>
                    <a:bodyPr/>
                    <a:lstStyle/>
                    <a:p>
                      <a:pPr algn="just" rtl="1"/>
                      <a:r>
                        <a:rPr lang="ar-AE" sz="3200" b="1" dirty="0">
                          <a:latin typeface="Book Antiqua" panose="02040602050305030304" pitchFamily="18" charset="0"/>
                        </a:rPr>
                        <a:t>بعد ذلك وجده يسوع في الهيكل وقال له: ها انت قد برئت، فلا تخطئ أيضا لئلا يكون لك شر. فمضي الانسان وأخبر اليهود أن يسوع هو الذي أبرأه. ولهذا كان اليهود يطردون يسوع، ويطلبون أن يقتلوه، لأنه عمل هذا في سبت. فأجابهم يسوع: أبي يعمل حتي الآن وأنا أعمل. </a:t>
                      </a:r>
                    </a:p>
                    <a:p>
                      <a:pPr algn="just" rtl="1"/>
                      <a:endParaRPr lang="ar-AE" sz="3200" b="1" dirty="0"/>
                    </a:p>
                    <a:p>
                      <a:pPr algn="just" rtl="1"/>
                      <a:r>
                        <a:rPr lang="ar-AE" sz="3200" b="1" dirty="0">
                          <a:solidFill>
                            <a:srgbClr val="C00000"/>
                          </a:solidFill>
                        </a:rPr>
                        <a:t>والمجد لله دائماً. </a:t>
                      </a:r>
                    </a:p>
                  </a:txBody>
                  <a:tcPr/>
                </a:tc>
                <a:extLst>
                  <a:ext uri="{0D108BD9-81ED-4DB2-BD59-A6C34878D82A}">
                    <a16:rowId xmlns:a16="http://schemas.microsoft.com/office/drawing/2014/main" val="849155440"/>
                  </a:ext>
                </a:extLst>
              </a:tr>
            </a:tbl>
          </a:graphicData>
        </a:graphic>
      </p:graphicFrame>
      <p:sp>
        <p:nvSpPr>
          <p:cNvPr id="5" name="Rectangle 4">
            <a:hlinkClick r:id="rId2" action="ppaction://hlinksldjump"/>
            <a:extLst>
              <a:ext uri="{FF2B5EF4-FFF2-40B4-BE49-F238E27FC236}">
                <a16:creationId xmlns:a16="http://schemas.microsoft.com/office/drawing/2014/main" id="{F33262AD-CFB2-E702-6D5C-2D834CC07B9C}"/>
              </a:ext>
            </a:extLst>
          </p:cNvPr>
          <p:cNvSpPr/>
          <p:nvPr/>
        </p:nvSpPr>
        <p:spPr>
          <a:xfrm>
            <a:off x="10655559" y="6326999"/>
            <a:ext cx="1536441" cy="531001"/>
          </a:xfrm>
          <a:prstGeom prst="rect">
            <a:avLst/>
          </a:prstGeom>
          <a:no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00" b="1" dirty="0">
                <a:latin typeface="Book Antiqua" panose="02040602050305030304" pitchFamily="18" charset="0"/>
              </a:rPr>
              <a:t>Sauter vers l’Acte de Foi</a:t>
            </a:r>
          </a:p>
        </p:txBody>
      </p:sp>
    </p:spTree>
    <p:extLst>
      <p:ext uri="{BB962C8B-B14F-4D97-AF65-F5344CB8AC3E}">
        <p14:creationId xmlns:p14="http://schemas.microsoft.com/office/powerpoint/2010/main" val="19455632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ction="ppaction://hlinksldjump"/>
            <a:extLst>
              <a:ext uri="{FF2B5EF4-FFF2-40B4-BE49-F238E27FC236}">
                <a16:creationId xmlns:a16="http://schemas.microsoft.com/office/drawing/2014/main" id="{8B8B944A-CB04-D8DA-3123-08166B74308D}"/>
              </a:ext>
            </a:extLst>
          </p:cNvPr>
          <p:cNvSpPr/>
          <p:nvPr/>
        </p:nvSpPr>
        <p:spPr>
          <a:xfrm>
            <a:off x="10655559" y="6326999"/>
            <a:ext cx="1536441" cy="531001"/>
          </a:xfrm>
          <a:prstGeom prst="rect">
            <a:avLst/>
          </a:prstGeom>
          <a:no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00" b="1" dirty="0">
                <a:latin typeface="Book Antiqua" panose="02040602050305030304" pitchFamily="18" charset="0"/>
              </a:rPr>
              <a:t>Sauter vers l’Acte de Foi</a:t>
            </a:r>
          </a:p>
        </p:txBody>
      </p:sp>
      <p:graphicFrame>
        <p:nvGraphicFramePr>
          <p:cNvPr id="5" name="Group 140">
            <a:extLst>
              <a:ext uri="{FF2B5EF4-FFF2-40B4-BE49-F238E27FC236}">
                <a16:creationId xmlns:a16="http://schemas.microsoft.com/office/drawing/2014/main" id="{0A266A49-E821-1739-1979-B9D333BD9D78}"/>
              </a:ext>
            </a:extLst>
          </p:cNvPr>
          <p:cNvGraphicFramePr>
            <a:graphicFrameLocks noGrp="1"/>
          </p:cNvGraphicFramePr>
          <p:nvPr>
            <p:extLst>
              <p:ext uri="{D42A27DB-BD31-4B8C-83A1-F6EECF244321}">
                <p14:modId xmlns:p14="http://schemas.microsoft.com/office/powerpoint/2010/main" val="2834282234"/>
              </p:ext>
            </p:extLst>
          </p:nvPr>
        </p:nvGraphicFramePr>
        <p:xfrm>
          <a:off x="426000" y="531000"/>
          <a:ext cx="11340000" cy="5795999"/>
        </p:xfrm>
        <a:graphic>
          <a:graphicData uri="http://schemas.openxmlformats.org/drawingml/2006/table">
            <a:tbl>
              <a:tblPr/>
              <a:tblGrid>
                <a:gridCol w="3892595">
                  <a:extLst>
                    <a:ext uri="{9D8B030D-6E8A-4147-A177-3AD203B41FA5}">
                      <a16:colId xmlns:a16="http://schemas.microsoft.com/office/drawing/2014/main" val="20000"/>
                    </a:ext>
                  </a:extLst>
                </a:gridCol>
                <a:gridCol w="4222341">
                  <a:extLst>
                    <a:ext uri="{9D8B030D-6E8A-4147-A177-3AD203B41FA5}">
                      <a16:colId xmlns:a16="http://schemas.microsoft.com/office/drawing/2014/main" val="20001"/>
                    </a:ext>
                  </a:extLst>
                </a:gridCol>
                <a:gridCol w="3225064">
                  <a:extLst>
                    <a:ext uri="{9D8B030D-6E8A-4147-A177-3AD203B41FA5}">
                      <a16:colId xmlns:a16="http://schemas.microsoft.com/office/drawing/2014/main" val="20002"/>
                    </a:ext>
                  </a:extLst>
                </a:gridCol>
              </a:tblGrid>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pitchFamily="34"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pitchFamily="34"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8745">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Slyl</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defRPr/>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Prions.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صَلِّ.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995386"/>
                  </a:ext>
                </a:extLst>
              </a:tr>
              <a:tr h="51471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Pidi`akwn</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diacre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الشَّمَّاسُ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`Epi `</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proceu,y</a:t>
                      </a: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br>
                      <a:r>
                        <a:rPr kumimoji="0" lang="es-E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s-ES" sz="2800" b="1" i="0" u="none" strike="noStrike" cap="none" normalizeH="0" baseline="0" dirty="0" err="1">
                          <a:ln>
                            <a:noFill/>
                          </a:ln>
                          <a:solidFill>
                            <a:srgbClr val="000000"/>
                          </a:solidFill>
                          <a:effectLst/>
                          <a:latin typeface="CS Avva Shenouda" panose="020B7200000000000000" pitchFamily="34" charset="0"/>
                          <a:cs typeface="Arial" charset="0"/>
                        </a:rPr>
                        <a:t>cta;yte</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Pour la prière levons-nous.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لِلصَّلَاةِ قِفُوا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الْكَاهِنُ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250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Iryny</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paci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La paix soit avec vous</a:t>
                      </a:r>
                      <a:r>
                        <a:rPr kumimoji="0" lang="en-US" sz="2800" b="1" i="0" u="none" strike="noStrike" cap="none" normalizeH="0" baseline="0" dirty="0">
                          <a:ln>
                            <a:noFill/>
                          </a:ln>
                          <a:solidFill>
                            <a:srgbClr val="000000"/>
                          </a:solidFill>
                          <a:effectLst/>
                          <a:latin typeface="Book Antiqua" panose="02040602050305030304" pitchFamily="18"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السَّلَامُ لِجَمِيعِكُمْ</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71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dirty="0" err="1">
                          <a:ln>
                            <a:noFill/>
                          </a:ln>
                          <a:solidFill>
                            <a:srgbClr val="C00000"/>
                          </a:solidFill>
                          <a:effectLst/>
                          <a:latin typeface="CS Avva Shenouda" panose="020B7200000000000000" pitchFamily="34" charset="0"/>
                          <a:cs typeface="Arial" charset="0"/>
                        </a:rPr>
                        <a:t>Pilaoc</a:t>
                      </a:r>
                      <a:r>
                        <a:rPr kumimoji="0" lang="en-CA"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pitchFamily="34" charset="0"/>
                        </a:rPr>
                        <a:t>Le peuple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1" i="0" u="none" strike="noStrike" cap="none" normalizeH="0" baseline="0" dirty="0">
                          <a:ln>
                            <a:noFill/>
                          </a:ln>
                          <a:solidFill>
                            <a:srgbClr val="C00000"/>
                          </a:solidFill>
                          <a:effectLst/>
                          <a:latin typeface="Book Antiqua" panose="02040602050305030304" pitchFamily="18" charset="0"/>
                          <a:cs typeface="Arial" charset="0"/>
                        </a:rPr>
                        <a:t>الشَّعْبُ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02954">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Ke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tw</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pneumati</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800" b="1" i="0" u="none" strike="noStrike" cap="none" normalizeH="0" baseline="0" dirty="0" err="1">
                          <a:ln>
                            <a:noFill/>
                          </a:ln>
                          <a:solidFill>
                            <a:srgbClr val="000000"/>
                          </a:solidFill>
                          <a:effectLst/>
                          <a:latin typeface="CS Avva Shenouda" panose="020B7200000000000000" pitchFamily="34" charset="0"/>
                          <a:cs typeface="Arial" charset="0"/>
                        </a:rPr>
                        <a:t>cou</a:t>
                      </a:r>
                      <a:r>
                        <a:rPr kumimoji="0" lang="en-US" sz="28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charset="0"/>
                        </a:rPr>
                        <a:t>Et avec votre esprit. </a:t>
                      </a:r>
                      <a:endParaRPr kumimoji="0" lang="en-US" sz="2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000000"/>
                          </a:solidFill>
                          <a:effectLst/>
                          <a:latin typeface="Book Antiqua" panose="02040602050305030304" pitchFamily="18" charset="0"/>
                          <a:cs typeface="Arial" charset="0"/>
                        </a:rPr>
                        <a:t>وَلِرُوحِكَ أَيْضاً</a:t>
                      </a:r>
                      <a:r>
                        <a:rPr kumimoji="0" lang="ar-EG" sz="32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en-US" sz="32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30734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93">
            <a:extLst>
              <a:ext uri="{FF2B5EF4-FFF2-40B4-BE49-F238E27FC236}">
                <a16:creationId xmlns:a16="http://schemas.microsoft.com/office/drawing/2014/main" id="{A5CA4DC9-AB64-67CC-08F9-2BB47981DD43}"/>
              </a:ext>
            </a:extLst>
          </p:cNvPr>
          <p:cNvGraphicFramePr>
            <a:graphicFrameLocks noGrp="1"/>
          </p:cNvGraphicFramePr>
          <p:nvPr>
            <p:ph sz="half" idx="1"/>
          </p:nvPr>
        </p:nvGraphicFramePr>
        <p:xfrm>
          <a:off x="425999" y="531000"/>
          <a:ext cx="11340000" cy="5796000"/>
        </p:xfrm>
        <a:graphic>
          <a:graphicData uri="http://schemas.openxmlformats.org/drawingml/2006/table">
            <a:tbl>
              <a:tblPr/>
              <a:tblGrid>
                <a:gridCol w="4213125">
                  <a:extLst>
                    <a:ext uri="{9D8B030D-6E8A-4147-A177-3AD203B41FA5}">
                      <a16:colId xmlns:a16="http://schemas.microsoft.com/office/drawing/2014/main" val="20000"/>
                    </a:ext>
                  </a:extLst>
                </a:gridCol>
                <a:gridCol w="3882375">
                  <a:extLst>
                    <a:ext uri="{9D8B030D-6E8A-4147-A177-3AD203B41FA5}">
                      <a16:colId xmlns:a16="http://schemas.microsoft.com/office/drawing/2014/main" val="20001"/>
                    </a:ext>
                  </a:extLst>
                </a:gridCol>
                <a:gridCol w="3244500">
                  <a:extLst>
                    <a:ext uri="{9D8B030D-6E8A-4147-A177-3AD203B41FA5}">
                      <a16:colId xmlns:a16="http://schemas.microsoft.com/office/drawing/2014/main" val="20002"/>
                    </a:ext>
                  </a:extLst>
                </a:gridCol>
              </a:tblGrid>
              <a:tr h="48129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C00000"/>
                          </a:solidFill>
                          <a:effectLst/>
                          <a:latin typeface="CS Avva Shenouda" panose="020B7200000000000000" pitchFamily="34" charset="0"/>
                          <a:cs typeface="Arial" charset="0"/>
                        </a:rPr>
                        <a:t>Piouyb</a:t>
                      </a:r>
                      <a:r>
                        <a:rPr kumimoji="0" lang="en-US" sz="2400" b="1" i="0" u="none" strike="noStrike" cap="none" normalizeH="0" baseline="0" dirty="0">
                          <a:ln>
                            <a:noFill/>
                          </a:ln>
                          <a:solidFill>
                            <a:srgbClr val="C00000"/>
                          </a:solidFill>
                          <a:effectLst/>
                          <a:latin typeface="CS Avva Shenouda" panose="020B7200000000000000" pitchFamily="34" charset="0"/>
                          <a:cs typeface="Arial" charset="0"/>
                        </a:rPr>
                        <a:t> @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rgbClr val="C00000"/>
                          </a:solidFill>
                          <a:effectLst/>
                          <a:latin typeface="Book Antiqua" panose="02040602050305030304" pitchFamily="18" charset="0"/>
                          <a:cs typeface="Arial" charset="0"/>
                        </a:rPr>
                        <a:t>Le prêtre : </a:t>
                      </a:r>
                      <a:endParaRPr kumimoji="0" lang="en-US" sz="2400" b="1" i="0" u="none" strike="noStrike" cap="none" normalizeH="0" baseline="0" dirty="0">
                        <a:ln>
                          <a:noFill/>
                        </a:ln>
                        <a:solidFill>
                          <a:srgbClr val="C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400" b="1" i="0" u="none" strike="noStrike" cap="none" normalizeH="0" baseline="0" dirty="0">
                          <a:ln>
                            <a:noFill/>
                          </a:ln>
                          <a:solidFill>
                            <a:srgbClr val="C00000"/>
                          </a:solidFill>
                          <a:effectLst/>
                          <a:latin typeface="Book Antiqua" panose="02040602050305030304" pitchFamily="18" charset="0"/>
                          <a:cs typeface="Arial" charset="0"/>
                        </a:rPr>
                        <a:t>الْكَاهِنُ :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531470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Avva_Marcos" panose="04020500000000000000" pitchFamily="82" charset="0"/>
                          <a:cs typeface="Arial" charset="0"/>
                        </a:rPr>
                        <a:t>P</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alin on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maren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]ho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e`V</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piPantokratwr</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vIwt</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mpen</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penCwtyr</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I=y=c P=,=c.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Ten]ho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ouoh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tentwbh</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ntekmet`aga;oc</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3200" b="1" i="0" u="none" strike="noStrike" cap="none" normalizeH="0" baseline="0" dirty="0" err="1">
                          <a:ln>
                            <a:noFill/>
                          </a:ln>
                          <a:solidFill>
                            <a:srgbClr val="000000"/>
                          </a:solidFill>
                          <a:effectLst/>
                          <a:latin typeface="CS Avva Shenouda" panose="020B7200000000000000" pitchFamily="34" charset="0"/>
                          <a:cs typeface="Arial" charset="0"/>
                        </a:rPr>
                        <a:t>piMairwmi</a:t>
                      </a:r>
                      <a:r>
                        <a:rPr kumimoji="0" lang="en-US" sz="32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050" b="1" i="0" u="none" strike="noStrike" cap="none" normalizeH="0" baseline="0" dirty="0">
                          <a:ln>
                            <a:noFill/>
                          </a:ln>
                          <a:solidFill>
                            <a:srgbClr val="000000"/>
                          </a:solidFill>
                          <a:effectLst/>
                          <a:latin typeface="Book Antiqua" panose="02040602050305030304" pitchFamily="18" charset="0"/>
                          <a:cs typeface="Arial" charset="0"/>
                        </a:rPr>
                        <a:t>Implorons encore Dieu Tout-Puissant, Père de notre Seigneur, notre Dieu et notre Sauveur, Jésus-Christ.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050" b="1" i="0" u="none" strike="noStrike" cap="none" normalizeH="0" baseline="0" dirty="0">
                          <a:ln>
                            <a:noFill/>
                          </a:ln>
                          <a:solidFill>
                            <a:srgbClr val="000000"/>
                          </a:solidFill>
                          <a:effectLst/>
                          <a:latin typeface="Book Antiqua" panose="02040602050305030304" pitchFamily="18" charset="0"/>
                          <a:cs typeface="Arial" charset="0"/>
                        </a:rPr>
                        <a:t>Nous invoquons et nous supplions Ta bonté ô Ami du genre humain.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وَأَيْضاً فَلْنَسْأَلِ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ٱللّٰهَ</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ضَابِطَ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ٱلْكُلِّ</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أَبَا رَبِّنَا وَإِلٰهِنَا وَمُخَلِّصِنَا يَسُوعَ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ٱلْمَسِيحِ</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نَسْأَلُ وَنَطْلُبُ مِنْ صَلَاحِكَ يَا مُحِبَّ </a:t>
                      </a:r>
                      <a:r>
                        <a:rPr kumimoji="0" lang="ar-SA" sz="4000" b="1" i="0" u="none" strike="noStrike" cap="none" normalizeH="0" baseline="0" dirty="0" err="1">
                          <a:ln>
                            <a:noFill/>
                          </a:ln>
                          <a:solidFill>
                            <a:srgbClr val="000000"/>
                          </a:solidFill>
                          <a:effectLst/>
                          <a:latin typeface="Book Antiqua" panose="02040602050305030304" pitchFamily="18" charset="0"/>
                          <a:cs typeface="Arial" charset="0"/>
                        </a:rPr>
                        <a:t>ٱلْبَشَرِ</a:t>
                      </a:r>
                      <a:r>
                        <a:rPr kumimoji="0" lang="ar-SA" sz="40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0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218680174"/>
                  </a:ext>
                </a:extLst>
              </a:tr>
            </a:tbl>
          </a:graphicData>
        </a:graphic>
      </p:graphicFrame>
    </p:spTree>
    <p:extLst>
      <p:ext uri="{BB962C8B-B14F-4D97-AF65-F5344CB8AC3E}">
        <p14:creationId xmlns:p14="http://schemas.microsoft.com/office/powerpoint/2010/main" val="27519647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151B4-51EC-9290-1531-65897D46DE0E}"/>
            </a:ext>
          </a:extLst>
        </p:cNvPr>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841F19E8-41F7-07E0-F9A7-879D701A3506}"/>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283F77FC-1E3D-0493-52E5-C98F20A1326B}"/>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7C81B20A-C1B1-CD1A-E20E-F05D5E56DD56}"/>
              </a:ext>
            </a:extLst>
          </p:cNvPr>
          <p:cNvGraphicFramePr>
            <a:graphicFrameLocks noGrp="1"/>
          </p:cNvGraphicFramePr>
          <p:nvPr>
            <p:extLst>
              <p:ext uri="{D42A27DB-BD31-4B8C-83A1-F6EECF244321}">
                <p14:modId xmlns:p14="http://schemas.microsoft.com/office/powerpoint/2010/main" val="4141402722"/>
              </p:ext>
            </p:extLst>
          </p:nvPr>
        </p:nvGraphicFramePr>
        <p:xfrm>
          <a:off x="407368" y="548680"/>
          <a:ext cx="11305251" cy="4572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rgbClr val="C00000"/>
                          </a:solidFill>
                          <a:latin typeface="CS Avva Shenouda" panose="020B7200000000000000" pitchFamily="34" charset="0"/>
                        </a:rPr>
                        <a:t>Piouyb</a:t>
                      </a:r>
                      <a:r>
                        <a:rPr lang="fr-FR" sz="2400" b="1" dirty="0">
                          <a:solidFill>
                            <a:srgbClr val="C00000"/>
                          </a:solidFill>
                          <a:latin typeface="CS Avva Shenouda" panose="020B7200000000000000" pitchFamily="34" charset="0"/>
                        </a:rPr>
                        <a:t> @ </a:t>
                      </a:r>
                      <a:endParaRPr lang="fr-FR" sz="32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400" dirty="0">
                          <a:solidFill>
                            <a:srgbClr val="C00000"/>
                          </a:solidFill>
                          <a:latin typeface="Book Antiqua" panose="02040602050305030304" pitchFamily="18" charset="0"/>
                        </a:rPr>
                        <a:t>Le prêtre :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Book Antiqua" panose="02040602050305030304" pitchFamily="18" charset="0"/>
                          <a:ea typeface="+mn-ea"/>
                          <a:cs typeface="+mn-cs"/>
                        </a:rPr>
                        <a:t>الْكَاهِنُ : </a:t>
                      </a:r>
                      <a:endParaRPr lang="fr-FR" sz="2000" dirty="0">
                        <a:solidFill>
                          <a:srgbClr val="C00000"/>
                        </a:solidFill>
                        <a:latin typeface="Book Antiqua" panose="0204060205030503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1F2C8E26-1BDE-DE92-C138-E889A2D710B2}"/>
              </a:ext>
            </a:extLst>
          </p:cNvPr>
          <p:cNvGraphicFramePr>
            <a:graphicFrameLocks noGrp="1"/>
          </p:cNvGraphicFramePr>
          <p:nvPr>
            <p:extLst>
              <p:ext uri="{D42A27DB-BD31-4B8C-83A1-F6EECF244321}">
                <p14:modId xmlns:p14="http://schemas.microsoft.com/office/powerpoint/2010/main" val="3843298178"/>
              </p:ext>
            </p:extLst>
          </p:nvPr>
        </p:nvGraphicFramePr>
        <p:xfrm>
          <a:off x="435402" y="1052736"/>
          <a:ext cx="11277213" cy="5472608"/>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472608">
                <a:tc>
                  <a:txBody>
                    <a:bodyPr/>
                    <a:lstStyle/>
                    <a:p>
                      <a:pPr algn="just">
                        <a:lnSpc>
                          <a:spcPct val="115000"/>
                        </a:lnSpc>
                        <a:spcAft>
                          <a:spcPts val="1200"/>
                        </a:spcAft>
                      </a:pPr>
                      <a:r>
                        <a:rPr lang="fr-FR" sz="32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32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Ari`vmeu`i</a:t>
                      </a:r>
                      <a:r>
                        <a:rPr lang="fr-FR" sz="32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t>
                      </a:r>
                      <a:r>
                        <a:rPr lang="fr-FR" sz="32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32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32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hiryny</a:t>
                      </a:r>
                      <a:r>
                        <a:rPr lang="fr-FR" sz="32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32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32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32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tekou`i</a:t>
                      </a:r>
                      <a:r>
                        <a:rPr lang="fr-FR" sz="32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32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mmauatc</a:t>
                      </a:r>
                      <a:r>
                        <a:rPr lang="fr-FR" sz="32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=e=;=u `</a:t>
                      </a:r>
                      <a:r>
                        <a:rPr lang="fr-FR" sz="32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nka;oliky</a:t>
                      </a:r>
                      <a:r>
                        <a:rPr lang="fr-FR" sz="32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32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apoctoliky</a:t>
                      </a:r>
                      <a:r>
                        <a:rPr lang="fr-FR" sz="32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32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nek`klyci`a</a:t>
                      </a:r>
                      <a:r>
                        <a:rPr lang="fr-FR" sz="32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3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Seigneur de la paix de Ton Eglise, Une, unique, Sainte, universelle et Apostolique.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AE" sz="4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أذكر </a:t>
                      </a:r>
                      <a:r>
                        <a:rPr lang="ar-AE" sz="4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يارب</a:t>
                      </a:r>
                      <a:r>
                        <a:rPr lang="ar-AE" sz="4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سلام كنيستك الواحدة الوحيدة المقدسة الجامعة الرسولية</a:t>
                      </a:r>
                      <a:r>
                        <a:rPr lang="fr-FR" sz="4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357330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3299212101"/>
              </p:ext>
            </p:extLst>
          </p:nvPr>
        </p:nvGraphicFramePr>
        <p:xfrm>
          <a:off x="407368" y="548682"/>
          <a:ext cx="11305251" cy="5825608"/>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240572">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r>
                        <a:rPr lang="fr-FR" sz="2000" b="1" kern="1200" dirty="0">
                          <a:solidFill>
                            <a:srgbClr val="C00000"/>
                          </a:solidFill>
                          <a:latin typeface="CS Avva Shenouda" panose="020B7200000000000000" pitchFamily="34" charset="0"/>
                          <a:ea typeface="+mn-ea"/>
                          <a:cs typeface="+mn-cs"/>
                        </a:rPr>
                        <a:t> @ </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1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1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Proceuxac;e</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uper</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tyc</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irynyc</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tyc</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agiac</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monyc</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ka;olikyc</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ke</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apoctolikyc</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or;odoxou</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tou</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eou</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ek`klyciac</a:t>
                      </a:r>
                      <a:endPar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400" b="1" kern="1200" dirty="0">
                          <a:solidFill>
                            <a:srgbClr val="C00000"/>
                          </a:solidFill>
                          <a:latin typeface="Book Antiqua" panose="02040602050305030304" pitchFamily="18" charset="0"/>
                          <a:ea typeface="+mn-ea"/>
                          <a:cs typeface="+mn-cs"/>
                        </a:rPr>
                        <a:t>Le diacre : </a:t>
                      </a:r>
                    </a:p>
                    <a:p>
                      <a:pPr algn="just">
                        <a:lnSpc>
                          <a:spcPct val="115000"/>
                        </a:lnSpc>
                        <a:spcAft>
                          <a:spcPts val="1200"/>
                        </a:spcAft>
                      </a:pPr>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Priez pour la paix de l’Eglise orthodoxe de Dieu : Une, Sainte, universelle et Apostolique.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الشَّمَّاسُ : </a:t>
                      </a:r>
                      <a:endParaRPr lang="fr-FR" sz="3200" b="1" kern="1200" dirty="0">
                        <a:solidFill>
                          <a:srgbClr val="C00000"/>
                        </a:solidFill>
                        <a:effectLst/>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صلوا من أجل سلامة الواحدة المقدسة الجامعة الرسولية كنيسة الله الأرثوذكسية. </a:t>
                      </a:r>
                      <a:endPar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r h="101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rgbClr val="C00000"/>
                          </a:solidFill>
                          <a:latin typeface="CS Avva Shenouda" panose="020B7200000000000000" pitchFamily="34" charset="0"/>
                          <a:ea typeface="+mn-ea"/>
                          <a:cs typeface="+mn-cs"/>
                        </a:rPr>
                        <a:t>Pilaoc</a:t>
                      </a:r>
                      <a:r>
                        <a:rPr lang="fr-FR" sz="2400" b="1" kern="1200" dirty="0">
                          <a:solidFill>
                            <a:srgbClr val="C00000"/>
                          </a:solidFill>
                          <a:latin typeface="CS Avva Shenouda" panose="020B7200000000000000" pitchFamily="34" charset="0"/>
                          <a:ea typeface="+mn-ea"/>
                          <a:cs typeface="+mn-cs"/>
                        </a:rPr>
                        <a:t> @ </a:t>
                      </a:r>
                      <a:endParaRPr lang="fr-FR" sz="32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Kuri`e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ele`ycon</a:t>
                      </a:r>
                      <a:endParaRPr lang="fr-FR" sz="20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400" b="1" kern="1200" dirty="0">
                          <a:solidFill>
                            <a:srgbClr val="C00000"/>
                          </a:solidFill>
                          <a:latin typeface="Book Antiqua" panose="02040602050305030304" pitchFamily="18" charset="0"/>
                          <a:ea typeface="+mn-ea"/>
                          <a:cs typeface="+mn-cs"/>
                        </a:rPr>
                        <a:t>Le peuple : </a:t>
                      </a:r>
                      <a:endParaRPr lang="fr-FR" sz="3200" b="1" kern="1200" dirty="0">
                        <a:solidFill>
                          <a:srgbClr val="C00000"/>
                        </a:solidFill>
                        <a:latin typeface="Book Antiqua" panose="02040602050305030304" pitchFamily="18" charset="0"/>
                        <a:ea typeface="+mn-ea"/>
                        <a:cs typeface="+mn-cs"/>
                      </a:endParaRPr>
                    </a:p>
                    <a:p>
                      <a:pPr algn="ctr"/>
                      <a:r>
                        <a:rPr lang="fr-FR" sz="2400" b="1" kern="1200" dirty="0">
                          <a:solidFill>
                            <a:schemeClr val="dk1"/>
                          </a:solidFill>
                          <a:effectLst/>
                          <a:latin typeface="Book Antiqua" panose="02040602050305030304" pitchFamily="18"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الشَّعْبُ : </a:t>
                      </a:r>
                      <a:endParaRPr lang="fr-FR" sz="28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2800" b="1" kern="1200" dirty="0">
                          <a:solidFill>
                            <a:schemeClr val="dk1"/>
                          </a:solidFill>
                          <a:effectLst/>
                          <a:latin typeface="Book Antiqua" panose="02040602050305030304" pitchFamily="18" charset="0"/>
                          <a:ea typeface="+mn-ea"/>
                          <a:cs typeface="Arial" panose="020B0604020202020204" pitchFamily="34" charset="0"/>
                        </a:rPr>
                        <a:t>يَا رَبُّ ارْحَمْ</a:t>
                      </a:r>
                      <a:endParaRPr lang="fr-FR" sz="2800" b="1" dirty="0">
                        <a:solidFill>
                          <a:srgbClr val="C00000"/>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r h="1970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rgbClr val="C00000"/>
                          </a:solidFill>
                          <a:latin typeface="CS Avva Shenouda" panose="020B7200000000000000" pitchFamily="34" charset="0"/>
                        </a:rPr>
                        <a:t>Piouyb</a:t>
                      </a:r>
                      <a:r>
                        <a:rPr lang="fr-FR" sz="2400" b="1" dirty="0">
                          <a:solidFill>
                            <a:srgbClr val="C00000"/>
                          </a:solidFill>
                          <a:latin typeface="CS Avva Shenouda" panose="020B7200000000000000" pitchFamily="34" charset="0"/>
                        </a:rPr>
                        <a:t> @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:ai </a:t>
                      </a:r>
                      <a:r>
                        <a:rPr lang="fr-FR" sz="2000" b="1" kern="1200" dirty="0" err="1">
                          <a:solidFill>
                            <a:schemeClr val="tx1"/>
                          </a:solidFill>
                          <a:effectLst/>
                          <a:latin typeface="CS Avva Shenouda" panose="020B7200000000000000" pitchFamily="34" charset="0"/>
                          <a:ea typeface="+mn-ea"/>
                          <a:cs typeface="+mn-cs"/>
                        </a:rPr>
                        <a:t>etsop</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icjen</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auryjc</a:t>
                      </a:r>
                      <a:r>
                        <a:rPr lang="fr-FR" sz="2000" b="1" kern="1200" dirty="0">
                          <a:solidFill>
                            <a:schemeClr val="tx1"/>
                          </a:solidFill>
                          <a:effectLst/>
                          <a:latin typeface="CS Avva Shenouda" panose="020B7200000000000000" pitchFamily="34" charset="0"/>
                          <a:ea typeface="+mn-ea"/>
                          <a:cs typeface="+mn-cs"/>
                        </a:rPr>
                        <a:t> `n]</a:t>
                      </a:r>
                      <a:r>
                        <a:rPr lang="fr-FR" sz="2000" b="1" kern="1200" dirty="0" err="1">
                          <a:solidFill>
                            <a:schemeClr val="tx1"/>
                          </a:solidFill>
                          <a:effectLst/>
                          <a:latin typeface="CS Avva Shenouda" panose="020B7200000000000000" pitchFamily="34" charset="0"/>
                          <a:ea typeface="+mn-ea"/>
                          <a:cs typeface="+mn-cs"/>
                        </a:rPr>
                        <a:t>oikoumeny</a:t>
                      </a:r>
                      <a:r>
                        <a:rPr lang="fr-FR" sz="2000" b="1" kern="1200" dirty="0">
                          <a:solidFill>
                            <a:schemeClr val="tx1"/>
                          </a:solidFill>
                          <a:effectLst/>
                          <a:latin typeface="CS Avva Shenouda" panose="020B7200000000000000" pitchFamily="34" charset="0"/>
                          <a:ea typeface="+mn-ea"/>
                          <a:cs typeface="+mn-cs"/>
                        </a:rPr>
                        <a:t> sa </a:t>
                      </a:r>
                      <a:r>
                        <a:rPr lang="fr-FR" sz="2000" b="1" kern="1200" dirty="0" err="1">
                          <a:solidFill>
                            <a:schemeClr val="tx1"/>
                          </a:solidFill>
                          <a:effectLst/>
                          <a:latin typeface="CS Avva Shenouda" panose="020B7200000000000000" pitchFamily="34" charset="0"/>
                          <a:ea typeface="+mn-ea"/>
                          <a:cs typeface="+mn-cs"/>
                        </a:rPr>
                        <a:t>auryjc</a:t>
                      </a: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400" b="1" kern="1200" dirty="0">
                          <a:solidFill>
                            <a:srgbClr val="C00000"/>
                          </a:solidFill>
                          <a:latin typeface="Book Antiqua" panose="02040602050305030304" pitchFamily="18" charset="0"/>
                          <a:ea typeface="+mn-ea"/>
                          <a:cs typeface="+mn-cs"/>
                        </a:rPr>
                        <a:t>Le prêtre : </a:t>
                      </a:r>
                    </a:p>
                    <a:p>
                      <a:pPr algn="just"/>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Elle qui s’étend d’une extrémité de l’univers à l’autre.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Book Antiqua" panose="02040602050305030304" pitchFamily="18" charset="0"/>
                          <a:ea typeface="+mn-ea"/>
                          <a:cs typeface="Arial" panose="020B0604020202020204" pitchFamily="34" charset="0"/>
                        </a:rPr>
                        <a:t>الْكَاهِنُ : </a:t>
                      </a:r>
                      <a:endParaRPr lang="fr-FR" sz="2400" b="1" kern="1200" dirty="0">
                        <a:solidFill>
                          <a:srgbClr val="C00000"/>
                        </a:solidFill>
                        <a:effectLst/>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هذه الكائنة من أقاصي المسكونة إلى </a:t>
                      </a:r>
                      <a:r>
                        <a:rPr kumimoji="0" lang="ar-SA" sz="2400" b="1" i="0" u="none" strike="noStrike" kern="1200" cap="none" spc="0" normalizeH="0" baseline="0" dirty="0" err="1">
                          <a:ln>
                            <a:noFill/>
                          </a:ln>
                          <a:solidFill>
                            <a:prstClr val="black"/>
                          </a:solidFill>
                          <a:effectLst/>
                          <a:uLnTx/>
                          <a:uFillTx/>
                          <a:latin typeface="Book Antiqua" panose="02040602050305030304" pitchFamily="18" charset="0"/>
                          <a:ea typeface="+mn-ea"/>
                          <a:cs typeface="Arial" panose="020B0604020202020204" pitchFamily="34" charset="0"/>
                        </a:rPr>
                        <a:t>أقاصيها</a:t>
                      </a:r>
                      <a:r>
                        <a:rPr kumimoji="0" lang="ar-SA"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a:t>
                      </a:r>
                      <a:endPar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5928323"/>
                  </a:ext>
                </a:extLst>
              </a:tr>
            </a:tbl>
          </a:graphicData>
        </a:graphic>
      </p:graphicFrame>
    </p:spTree>
    <p:extLst>
      <p:ext uri="{BB962C8B-B14F-4D97-AF65-F5344CB8AC3E}">
        <p14:creationId xmlns:p14="http://schemas.microsoft.com/office/powerpoint/2010/main" val="38586768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870898818"/>
              </p:ext>
            </p:extLst>
          </p:nvPr>
        </p:nvGraphicFramePr>
        <p:xfrm>
          <a:off x="435402" y="548681"/>
          <a:ext cx="11277213" cy="5930965"/>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2382947">
                <a:tc>
                  <a:txBody>
                    <a:bodyPr/>
                    <a:lstStyle/>
                    <a:p>
                      <a:pPr algn="just">
                        <a:lnSpc>
                          <a:spcPct val="115000"/>
                        </a:lnSpc>
                        <a:spcAft>
                          <a:spcPts val="1200"/>
                        </a:spcAft>
                      </a:pPr>
                      <a:r>
                        <a:rPr lang="sv-SE"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`Ari`vmeu`i `p{oic `mpenpatriar,yc @ `niwt ettai`yout @ `nar,y`ereuc papa abba (...) </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pefke`svyr</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nlutorgoc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peniwt</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epickopoc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abba</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Seigneur de notre patriarche, le saint père, le grand prêtre le pape </a:t>
                      </a:r>
                      <a:r>
                        <a:rPr lang="fr-FR" sz="2000" dirty="0" err="1">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abba</a:t>
                      </a: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 (…) ainsi que son confrère dans le ministère notre père l’évêque </a:t>
                      </a:r>
                      <a:r>
                        <a:rPr lang="fr-FR" sz="2000" dirty="0" err="1">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abba</a:t>
                      </a: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 (…)</a:t>
                      </a:r>
                    </a:p>
                    <a:p>
                      <a:pPr algn="just">
                        <a:lnSpc>
                          <a:spcPct val="115000"/>
                        </a:lnSpc>
                        <a:spcAft>
                          <a:spcPts val="1200"/>
                        </a:spcAft>
                      </a:pPr>
                      <a:endParaRPr lang="fr-FR" sz="18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أذكر </a:t>
                      </a: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يارب</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بطريركنا الأب المُكرّم رئيس الكهنة البابا أنبا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AE"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وشريكَه </a:t>
                      </a:r>
                      <a:r>
                        <a:rPr lang="ar-AE"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فى</a:t>
                      </a:r>
                      <a:r>
                        <a:rPr lang="ar-AE"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الخدمة </a:t>
                      </a:r>
                      <a:r>
                        <a:rPr lang="ar-AE"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ﺃﺒﺎﻨﺎ</a:t>
                      </a:r>
                      <a:r>
                        <a:rPr lang="ar-AE"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الأسقف</a:t>
                      </a:r>
                      <a:r>
                        <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a:t>
                      </a:r>
                      <a:r>
                        <a:rPr lang="ar-AE"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الأنبا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337769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r>
                        <a:rPr lang="fr-FR" sz="1800" b="1" kern="1200" dirty="0">
                          <a:solidFill>
                            <a:srgbClr val="C00000"/>
                          </a:solidFill>
                          <a:latin typeface="CS Avva Shenouda" panose="020B7200000000000000" pitchFamily="34" charset="0"/>
                          <a:ea typeface="+mn-ea"/>
                          <a:cs typeface="+mn-cs"/>
                        </a:rPr>
                        <a:t> @ </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Proceuxac;e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uper</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ar,i`erewc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ymwn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papa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abba</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 papa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patriar,ou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ar,i`epickopou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megalo</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polewc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Alexandriac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kumimoji="0" lang="pt-BR" sz="2000" b="1" i="0" u="none" strike="noStrike" kern="1200" cap="none" spc="0" normalizeH="0" baseline="0" dirty="0">
                          <a:ln>
                            <a:noFill/>
                          </a:ln>
                          <a:solidFill>
                            <a:schemeClr val="tx1"/>
                          </a:solidFill>
                          <a:effectLst/>
                          <a:uLnTx/>
                          <a:uFillTx/>
                          <a:latin typeface="CS Avva Shenouda" panose="020B7200000000000000" pitchFamily="34" charset="0"/>
                          <a:ea typeface="Calibri" panose="020F0502020204030204" pitchFamily="34" charset="0"/>
                          <a:cs typeface="Arial" panose="020B0604020202020204" pitchFamily="34" charset="0"/>
                        </a:rPr>
                        <a:t>Ke tou patroc `ymwn tou `epickopou abba (...) Ke twn or;odoxwn `ymwn `epickopwn. </a:t>
                      </a: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Book Antiqua" panose="02040602050305030304" pitchFamily="18" charset="0"/>
                          <a:ea typeface="+mn-ea"/>
                          <a:cs typeface="+mn-cs"/>
                        </a:rPr>
                        <a:t>Le diacre : </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Priez pour notre grand-prêtre, le pape </a:t>
                      </a:r>
                      <a:r>
                        <a:rPr kumimoji="0" lang="fr-FR" sz="2000" b="1" i="0" u="none" strike="noStrike" kern="1200" cap="none" spc="0" normalizeH="0" baseline="0" dirty="0" err="1">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abba</a:t>
                      </a: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 (…), pape, patriarche et archevêque de la mégalopole d’Alexandrie, Et notre père l’évêque </a:t>
                      </a:r>
                      <a:r>
                        <a:rPr kumimoji="0" lang="fr-FR" sz="2000" b="1" i="0" u="none" strike="noStrike" kern="1200" cap="none" spc="0" normalizeH="0" baseline="0" dirty="0" err="1">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abba</a:t>
                      </a: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 (…) et tous nos évêques orthodoxes</a:t>
                      </a:r>
                      <a:endParaRPr kumimoji="0" lang="fr-FR" sz="18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Book Antiqua" panose="02040602050305030304" pitchFamily="18" charset="0"/>
                          <a:ea typeface="+mn-ea"/>
                          <a:cs typeface="Arial" panose="020B0604020202020204" pitchFamily="34" charset="0"/>
                        </a:rPr>
                        <a:t>الشَّمَّاسُ : </a:t>
                      </a:r>
                      <a:endParaRPr lang="fr-FR" sz="3000" b="1" kern="1200" dirty="0">
                        <a:solidFill>
                          <a:srgbClr val="C00000"/>
                        </a:solidFill>
                        <a:effectLst/>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صلوا من أجل رئيس كهنتنا البابا أنبا (...) بابا وبطريرك ورَئيس أساقفة المدينة </a:t>
                      </a:r>
                      <a:r>
                        <a:rPr kumimoji="0" lang="ar-SA" sz="2200" b="1" i="0" u="none" strike="noStrike" kern="1200" cap="none" spc="0" normalizeH="0" baseline="0" dirty="0" err="1">
                          <a:ln>
                            <a:noFill/>
                          </a:ln>
                          <a:solidFill>
                            <a:prstClr val="black"/>
                          </a:solidFill>
                          <a:effectLst/>
                          <a:uLnTx/>
                          <a:uFillTx/>
                          <a:latin typeface="Book Antiqua" panose="02040602050305030304" pitchFamily="18" charset="0"/>
                          <a:ea typeface="+mn-ea"/>
                          <a:cs typeface="Arial" panose="020B0604020202020204" pitchFamily="34" charset="0"/>
                        </a:rPr>
                        <a:t>اﻟﻌﻅﻤﯽ</a:t>
                      </a:r>
                      <a:r>
                        <a:rPr kumimoji="0" lang="ar-SA"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الإسكندرية وشريكَه </a:t>
                      </a:r>
                      <a:r>
                        <a:rPr kumimoji="0" lang="ar-SA" sz="2200" b="1" i="0" u="none" strike="noStrike" kern="1200" cap="none" spc="0" normalizeH="0" baseline="0" dirty="0" err="1">
                          <a:ln>
                            <a:noFill/>
                          </a:ln>
                          <a:solidFill>
                            <a:prstClr val="black"/>
                          </a:solidFill>
                          <a:effectLst/>
                          <a:uLnTx/>
                          <a:uFillTx/>
                          <a:latin typeface="Book Antiqua" panose="02040602050305030304" pitchFamily="18" charset="0"/>
                          <a:ea typeface="+mn-ea"/>
                          <a:cs typeface="Arial" panose="020B0604020202020204" pitchFamily="34" charset="0"/>
                        </a:rPr>
                        <a:t>فى</a:t>
                      </a:r>
                      <a:r>
                        <a:rPr kumimoji="0" lang="ar-SA"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الخدمة </a:t>
                      </a:r>
                      <a:r>
                        <a:rPr kumimoji="0" lang="ar-SA" sz="2200" b="1" i="0" u="none" strike="noStrike" kern="1200" cap="none" spc="0" normalizeH="0" baseline="0" dirty="0" err="1">
                          <a:ln>
                            <a:noFill/>
                          </a:ln>
                          <a:solidFill>
                            <a:prstClr val="black"/>
                          </a:solidFill>
                          <a:effectLst/>
                          <a:uLnTx/>
                          <a:uFillTx/>
                          <a:latin typeface="Book Antiqua" panose="02040602050305030304" pitchFamily="18" charset="0"/>
                          <a:ea typeface="+mn-ea"/>
                          <a:cs typeface="Arial" panose="020B0604020202020204" pitchFamily="34" charset="0"/>
                        </a:rPr>
                        <a:t>ﺃﺒﺎﻨﺎ</a:t>
                      </a:r>
                      <a:r>
                        <a:rPr kumimoji="0" lang="ar-SA"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الأسقف الأنبا (...)</a:t>
                      </a:r>
                      <a:r>
                        <a:rPr kumimoji="0" lang="fr-FR"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a:t>
                      </a:r>
                      <a:r>
                        <a:rPr kumimoji="0" lang="ar-AE"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وسائر أساقفتنا الأرثوذكسيين. </a:t>
                      </a:r>
                      <a:endParaRPr kumimoji="0" lang="fr-FR" sz="22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6940033"/>
                  </a:ext>
                </a:extLst>
              </a:tr>
            </a:tbl>
          </a:graphicData>
        </a:graphic>
      </p:graphicFrame>
    </p:spTree>
    <p:extLst>
      <p:ext uri="{BB962C8B-B14F-4D97-AF65-F5344CB8AC3E}">
        <p14:creationId xmlns:p14="http://schemas.microsoft.com/office/powerpoint/2010/main" val="426807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7928" name="Group 56"/>
          <p:cNvGraphicFramePr>
            <a:graphicFrameLocks noGrp="1"/>
          </p:cNvGraphicFramePr>
          <p:nvPr>
            <p:extLst>
              <p:ext uri="{D42A27DB-BD31-4B8C-83A1-F6EECF244321}">
                <p14:modId xmlns:p14="http://schemas.microsoft.com/office/powerpoint/2010/main" val="593707670"/>
              </p:ext>
            </p:extLst>
          </p:nvPr>
        </p:nvGraphicFramePr>
        <p:xfrm>
          <a:off x="426000" y="531000"/>
          <a:ext cx="11340000" cy="5796000"/>
        </p:xfrm>
        <a:graphic>
          <a:graphicData uri="http://schemas.openxmlformats.org/drawingml/2006/table">
            <a:tbl>
              <a:tblPr/>
              <a:tblGrid>
                <a:gridCol w="3913875">
                  <a:extLst>
                    <a:ext uri="{9D8B030D-6E8A-4147-A177-3AD203B41FA5}">
                      <a16:colId xmlns:a16="http://schemas.microsoft.com/office/drawing/2014/main" val="20000"/>
                    </a:ext>
                  </a:extLst>
                </a:gridCol>
                <a:gridCol w="3953251">
                  <a:extLst>
                    <a:ext uri="{9D8B030D-6E8A-4147-A177-3AD203B41FA5}">
                      <a16:colId xmlns:a16="http://schemas.microsoft.com/office/drawing/2014/main" val="20001"/>
                    </a:ext>
                  </a:extLst>
                </a:gridCol>
                <a:gridCol w="3472874">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Je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afer`ckepazin</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ejwn</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aferbo`y;in</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eron</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af`areh</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eron</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afsopten</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erof</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af</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aco</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eron</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af</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toten</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afenten</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sa</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e`hryi</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etaiounou</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;ai.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N;of</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on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maren</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]ho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erof</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hopwc</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ntef`areh</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eron</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pai`ehoou</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e;ouab</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vai</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nem</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ni`ehoou</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tyrou</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nte</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penwnq</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qen</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hiryny</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b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b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niben</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nje</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piPantokratwr</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`p{</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oic</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r>
                        <a:rPr kumimoji="0" lang="en-US" sz="2400" b="1" i="0" u="none" strike="noStrike" cap="none" normalizeH="0" baseline="0" dirty="0" err="1">
                          <a:ln>
                            <a:noFill/>
                          </a:ln>
                          <a:solidFill>
                            <a:srgbClr val="000000"/>
                          </a:solidFill>
                          <a:effectLst/>
                          <a:latin typeface="CS Avva Shenouda" panose="020B7200000000000000" pitchFamily="34" charset="0"/>
                          <a:cs typeface="Arial" charset="0"/>
                        </a:rPr>
                        <a:t>penNou</a:t>
                      </a:r>
                      <a:r>
                        <a:rPr kumimoji="0" lang="en-US" sz="2400" b="1" i="0" u="none" strike="noStrike" cap="none" normalizeH="0" baseline="0" dirty="0">
                          <a:ln>
                            <a:noFill/>
                          </a:ln>
                          <a:solidFill>
                            <a:srgbClr val="000000"/>
                          </a:solidFill>
                          <a:effectLst/>
                          <a:latin typeface="CS Avva Shenouda" panose="020B7200000000000000" pitchFamily="34"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2600" b="1" i="0" u="none" strike="noStrike" cap="none" normalizeH="0" baseline="0" dirty="0">
                          <a:ln>
                            <a:noFill/>
                          </a:ln>
                          <a:solidFill>
                            <a:srgbClr val="000000"/>
                          </a:solidFill>
                          <a:effectLst/>
                          <a:latin typeface="Book Antiqua" panose="02040602050305030304" pitchFamily="18" charset="0"/>
                          <a:cs typeface="Arial" charset="0"/>
                        </a:rPr>
                        <a:t>Parce qu’Il nous a protégés, aidés, préservés, reçus avec bonté, traités avec miséricorde, fortifiés et fait parvenir jusqu’à cette heure.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2600" b="1" i="0" u="none" strike="noStrike" cap="none" normalizeH="0" baseline="0" dirty="0">
                          <a:ln>
                            <a:noFill/>
                          </a:ln>
                          <a:solidFill>
                            <a:srgbClr val="000000"/>
                          </a:solidFill>
                          <a:effectLst/>
                          <a:latin typeface="Book Antiqua" panose="02040602050305030304" pitchFamily="18" charset="0"/>
                          <a:cs typeface="Arial" charset="0"/>
                        </a:rPr>
                        <a:t>Supplions-Le encore de nous garder en ce saint jour et tous les jours de notre vie en toute paix ; Lui Qui est Tout-Puissant, le Seigneur notre Dieu. </a:t>
                      </a:r>
                      <a:endParaRPr kumimoji="0" lang="en-US" sz="26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400" b="1" i="0" u="none" strike="noStrike" cap="none" normalizeH="0" baseline="0" dirty="0">
                          <a:ln>
                            <a:noFill/>
                          </a:ln>
                          <a:solidFill>
                            <a:srgbClr val="000000"/>
                          </a:solidFill>
                          <a:effectLst/>
                          <a:latin typeface="Book Antiqua" panose="02040602050305030304" pitchFamily="18" charset="0"/>
                          <a:cs typeface="Arial" charset="0"/>
                        </a:rPr>
                        <a:t>لِأَنَّهُ سَتَرَنَا، وَأَعَانَنَا، وَحَفِظَنَا، وَقَبِلَنَا إِلَيْهِ، وَأَشْفَقَ عَلَيْنَا، وَعَضَدَنَا، وَأَتَى بِنَا إِلَى هَذِهِ السَّاعَةِ. هُوَ أَيْضاً، فَلْنَسْأَلْهُ أَنْ يَحْفَظَنَا فِي هَذَا الْيَوْمِ الْمُقَدَّسِ، وَكُلَّ أَيَّامِ حَيَاتِنَا بِكُلِّ سَلاَمٍ، الضَابِطِ الْكُلِّ الرَّبُّ إِلَهُنَا. </a:t>
                      </a:r>
                      <a:endParaRPr kumimoji="0" lang="en-US" sz="34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2841094422"/>
              </p:ext>
            </p:extLst>
          </p:nvPr>
        </p:nvGraphicFramePr>
        <p:xfrm>
          <a:off x="407368" y="548681"/>
          <a:ext cx="11305251" cy="5822442"/>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743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rgbClr val="C00000"/>
                          </a:solidFill>
                          <a:latin typeface="CS Avva Shenouda" panose="020B7200000000000000" pitchFamily="34" charset="0"/>
                          <a:ea typeface="+mn-ea"/>
                          <a:cs typeface="+mn-cs"/>
                        </a:rPr>
                        <a:t>Pilaoc</a:t>
                      </a:r>
                      <a:r>
                        <a:rPr lang="fr-FR" sz="2400" b="1" kern="1200" dirty="0">
                          <a:solidFill>
                            <a:srgbClr val="C00000"/>
                          </a:solidFill>
                          <a:latin typeface="CS Avva Shenouda" panose="020B7200000000000000" pitchFamily="34" charset="0"/>
                          <a:ea typeface="+mn-ea"/>
                          <a:cs typeface="+mn-cs"/>
                        </a:rPr>
                        <a:t> @ </a:t>
                      </a:r>
                      <a:endParaRPr lang="fr-FR" sz="32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Kuri`e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ele`ycon</a:t>
                      </a:r>
                      <a:endParaRPr lang="fr-FR" sz="20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400" b="1" kern="1200" dirty="0">
                          <a:solidFill>
                            <a:srgbClr val="C00000"/>
                          </a:solidFill>
                          <a:latin typeface="Book Antiqua" panose="02040602050305030304" pitchFamily="18" charset="0"/>
                          <a:ea typeface="+mn-ea"/>
                          <a:cs typeface="+mn-cs"/>
                        </a:rPr>
                        <a:t>Le peuple : </a:t>
                      </a:r>
                      <a:endParaRPr lang="fr-FR" sz="3200" b="1" kern="1200" dirty="0">
                        <a:solidFill>
                          <a:srgbClr val="C00000"/>
                        </a:solidFill>
                        <a:latin typeface="Book Antiqua" panose="02040602050305030304" pitchFamily="18" charset="0"/>
                        <a:ea typeface="+mn-ea"/>
                        <a:cs typeface="+mn-cs"/>
                      </a:endParaRPr>
                    </a:p>
                    <a:p>
                      <a:pPr algn="ctr"/>
                      <a:r>
                        <a:rPr lang="fr-FR" sz="2400" b="1" kern="1200" dirty="0">
                          <a:solidFill>
                            <a:schemeClr val="dk1"/>
                          </a:solidFill>
                          <a:effectLst/>
                          <a:latin typeface="Book Antiqua" panose="02040602050305030304" pitchFamily="18"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الشَّعْبُ : </a:t>
                      </a:r>
                      <a:endParaRPr lang="fr-FR" sz="28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2800" b="1" kern="1200" dirty="0">
                          <a:solidFill>
                            <a:schemeClr val="dk1"/>
                          </a:solidFill>
                          <a:effectLst/>
                          <a:latin typeface="Book Antiqua" panose="02040602050305030304" pitchFamily="18" charset="0"/>
                          <a:ea typeface="+mn-ea"/>
                          <a:cs typeface="Arial" panose="020B0604020202020204" pitchFamily="34" charset="0"/>
                        </a:rPr>
                        <a:t>يَا رَبُّ ارْحَمْ</a:t>
                      </a:r>
                      <a:endParaRPr lang="fr-FR" sz="2800" b="1" dirty="0">
                        <a:solidFill>
                          <a:srgbClr val="C00000"/>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r h="20873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rgbClr val="C00000"/>
                          </a:solidFill>
                          <a:latin typeface="CS Avva Shenouda" panose="020B7200000000000000" pitchFamily="34" charset="0"/>
                        </a:rPr>
                        <a:t>Piouyb</a:t>
                      </a:r>
                      <a:r>
                        <a:rPr lang="fr-FR" sz="2400" b="1" dirty="0">
                          <a:solidFill>
                            <a:srgbClr val="C00000"/>
                          </a:solidFill>
                          <a:latin typeface="CS Avva Shenouda" panose="020B7200000000000000" pitchFamily="34" charset="0"/>
                        </a:rPr>
                        <a:t> @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Qen</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ou`areh</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areh</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erof</a:t>
                      </a:r>
                      <a:r>
                        <a:rPr lang="fr-FR" sz="2400" b="1" kern="1200" dirty="0">
                          <a:solidFill>
                            <a:schemeClr val="tx1"/>
                          </a:solidFill>
                          <a:effectLst/>
                          <a:latin typeface="CS Avva Shenouda" panose="020B7200000000000000" pitchFamily="34" charset="0"/>
                          <a:ea typeface="+mn-ea"/>
                          <a:cs typeface="+mn-cs"/>
                        </a:rPr>
                        <a:t> nan @ `</a:t>
                      </a:r>
                      <a:r>
                        <a:rPr lang="fr-FR" sz="2400" b="1" kern="1200" dirty="0" err="1">
                          <a:solidFill>
                            <a:schemeClr val="tx1"/>
                          </a:solidFill>
                          <a:effectLst/>
                          <a:latin typeface="CS Avva Shenouda" panose="020B7200000000000000" pitchFamily="34" charset="0"/>
                          <a:ea typeface="+mn-ea"/>
                          <a:cs typeface="+mn-cs"/>
                        </a:rPr>
                        <a:t>nhanmys</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nrompi</a:t>
                      </a:r>
                      <a:r>
                        <a:rPr lang="fr-FR" sz="2400" b="1" kern="1200" dirty="0">
                          <a:solidFill>
                            <a:schemeClr val="tx1"/>
                          </a:solidFill>
                          <a:effectLst/>
                          <a:latin typeface="CS Avva Shenouda" panose="020B7200000000000000" pitchFamily="34" charset="0"/>
                          <a:ea typeface="+mn-ea"/>
                          <a:cs typeface="+mn-cs"/>
                        </a:rPr>
                        <a:t> nem </a:t>
                      </a:r>
                      <a:r>
                        <a:rPr lang="fr-FR" sz="2400" b="1" kern="1200" dirty="0" err="1">
                          <a:solidFill>
                            <a:schemeClr val="tx1"/>
                          </a:solidFill>
                          <a:effectLst/>
                          <a:latin typeface="CS Avva Shenouda" panose="020B7200000000000000" pitchFamily="34" charset="0"/>
                          <a:ea typeface="+mn-ea"/>
                          <a:cs typeface="+mn-cs"/>
                        </a:rPr>
                        <a:t>hancyou</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nhirynikon</a:t>
                      </a:r>
                      <a:endParaRPr lang="fr-FR" sz="2400" b="1" kern="1200" dirty="0">
                        <a:solidFill>
                          <a:schemeClr val="tx1"/>
                        </a:solidFill>
                        <a:effectLst/>
                        <a:latin typeface="CS Avva Shenouda" panose="020B7200000000000000"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2400" b="1" kern="1200" dirty="0">
                        <a:solidFill>
                          <a:schemeClr val="tx1"/>
                        </a:solidFill>
                        <a:effectLst/>
                        <a:latin typeface="CS Avva Shenouda" panose="020B7200000000000000"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effectLst/>
                          <a:latin typeface="CS Avva Shenouda" panose="020B7200000000000000" pitchFamily="34" charset="0"/>
                          <a:ea typeface="+mn-ea"/>
                          <a:cs typeface="+mn-cs"/>
                        </a:rPr>
                        <a:t>`</a:t>
                      </a:r>
                      <a:r>
                        <a:rPr lang="fr-FR" sz="2400" b="1" kern="1200" dirty="0" err="1">
                          <a:solidFill>
                            <a:schemeClr val="tx1"/>
                          </a:solidFill>
                          <a:effectLst/>
                          <a:latin typeface="CS Avva Shenouda" panose="020B7200000000000000" pitchFamily="34" charset="0"/>
                          <a:ea typeface="+mn-ea"/>
                          <a:cs typeface="+mn-cs"/>
                        </a:rPr>
                        <a:t>Ari`vmeu`i</a:t>
                      </a:r>
                      <a:r>
                        <a:rPr lang="fr-FR" sz="2400" b="1" kern="1200" dirty="0">
                          <a:solidFill>
                            <a:schemeClr val="tx1"/>
                          </a:solidFill>
                          <a:effectLst/>
                          <a:latin typeface="CS Avva Shenouda" panose="020B7200000000000000" pitchFamily="34" charset="0"/>
                          <a:ea typeface="+mn-ea"/>
                          <a:cs typeface="+mn-cs"/>
                        </a:rPr>
                        <a:t> `p{</a:t>
                      </a:r>
                      <a:r>
                        <a:rPr lang="fr-FR" sz="2400" b="1" kern="1200" dirty="0" err="1">
                          <a:solidFill>
                            <a:schemeClr val="tx1"/>
                          </a:solidFill>
                          <a:effectLst/>
                          <a:latin typeface="CS Avva Shenouda" panose="020B7200000000000000" pitchFamily="34" charset="0"/>
                          <a:ea typeface="+mn-ea"/>
                          <a:cs typeface="+mn-cs"/>
                        </a:rPr>
                        <a:t>oic</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nnenjin;wou</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cmou</a:t>
                      </a:r>
                      <a:r>
                        <a:rPr lang="fr-FR" sz="2400" b="1" kern="1200" dirty="0">
                          <a:solidFill>
                            <a:schemeClr val="tx1"/>
                          </a:solidFill>
                          <a:effectLst/>
                          <a:latin typeface="CS Avva Shenouda" panose="020B7200000000000000" pitchFamily="34" charset="0"/>
                          <a:ea typeface="+mn-ea"/>
                          <a:cs typeface="+mn-cs"/>
                        </a:rPr>
                        <a:t> `</a:t>
                      </a:r>
                      <a:r>
                        <a:rPr lang="fr-FR" sz="2400" b="1" kern="1200" dirty="0" err="1">
                          <a:solidFill>
                            <a:schemeClr val="tx1"/>
                          </a:solidFill>
                          <a:effectLst/>
                          <a:latin typeface="CS Avva Shenouda" panose="020B7200000000000000" pitchFamily="34" charset="0"/>
                          <a:ea typeface="+mn-ea"/>
                          <a:cs typeface="+mn-cs"/>
                        </a:rPr>
                        <a:t>erwou</a:t>
                      </a:r>
                      <a:endParaRPr lang="fr-FR" sz="24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400" b="1" kern="1200" dirty="0">
                          <a:solidFill>
                            <a:srgbClr val="C00000"/>
                          </a:solidFill>
                          <a:latin typeface="Book Antiqua" panose="02040602050305030304" pitchFamily="18" charset="0"/>
                          <a:ea typeface="+mn-ea"/>
                          <a:cs typeface="+mn-cs"/>
                        </a:rPr>
                        <a:t>Le prêtre : </a:t>
                      </a:r>
                    </a:p>
                    <a:p>
                      <a:pPr algn="just"/>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Protège-le et préserve-le de longues années paisibles</a:t>
                      </a:r>
                    </a:p>
                    <a:p>
                      <a:pPr algn="just"/>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Souviens-Toi Seigneur de nos assemblées, bénis-les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Book Antiqua" panose="02040602050305030304" pitchFamily="18" charset="0"/>
                          <a:ea typeface="+mn-ea"/>
                          <a:cs typeface="Arial" panose="020B0604020202020204" pitchFamily="34" charset="0"/>
                        </a:rPr>
                        <a:t>الْكَاهِنُ : </a:t>
                      </a:r>
                      <a:endParaRPr lang="fr-FR" sz="2400" b="1" kern="1200" dirty="0">
                        <a:solidFill>
                          <a:srgbClr val="C00000"/>
                        </a:solidFill>
                        <a:effectLst/>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حفظا احفظه لنا سنين كثيرة وأزمنة سالمة</a:t>
                      </a:r>
                      <a:endPar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AE"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أذكر </a:t>
                      </a:r>
                      <a:r>
                        <a:rPr kumimoji="0" lang="ar-AE" sz="2400" b="1" i="0" u="none" strike="noStrike" kern="1200" cap="none" spc="0" normalizeH="0" baseline="0" dirty="0" err="1">
                          <a:ln>
                            <a:noFill/>
                          </a:ln>
                          <a:solidFill>
                            <a:prstClr val="black"/>
                          </a:solidFill>
                          <a:effectLst/>
                          <a:uLnTx/>
                          <a:uFillTx/>
                          <a:latin typeface="Book Antiqua" panose="02040602050305030304" pitchFamily="18" charset="0"/>
                          <a:ea typeface="+mn-ea"/>
                          <a:cs typeface="Arial" panose="020B0604020202020204" pitchFamily="34" charset="0"/>
                        </a:rPr>
                        <a:t>يارب</a:t>
                      </a:r>
                      <a:r>
                        <a:rPr kumimoji="0" lang="ar-AE"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اجتماعاتنا</a:t>
                      </a:r>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a:t>
                      </a:r>
                      <a:r>
                        <a:rPr kumimoji="0" lang="ar-AE"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باركها</a:t>
                      </a:r>
                      <a:endPar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5928323"/>
                  </a:ext>
                </a:extLst>
              </a:tr>
              <a:tr h="175204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r>
                        <a:rPr lang="fr-FR" sz="2000" b="1" kern="1200" dirty="0">
                          <a:solidFill>
                            <a:srgbClr val="C00000"/>
                          </a:solidFill>
                          <a:latin typeface="CS Avva Shenouda" panose="020B7200000000000000" pitchFamily="34" charset="0"/>
                          <a:ea typeface="+mn-ea"/>
                          <a:cs typeface="+mn-cs"/>
                        </a:rPr>
                        <a:t> @ </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1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Proeuxac;e</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uper</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tyc</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agiac</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ek`klyciac</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tautyc</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ke</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twn</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cun`eleucewn</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ymwn</a:t>
                      </a:r>
                      <a:r>
                        <a:rPr lang="fr-FR" sz="24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endPar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400" b="1" kern="1200" dirty="0">
                          <a:solidFill>
                            <a:srgbClr val="C00000"/>
                          </a:solidFill>
                          <a:latin typeface="Book Antiqua" panose="02040602050305030304" pitchFamily="18" charset="0"/>
                          <a:ea typeface="+mn-ea"/>
                          <a:cs typeface="+mn-cs"/>
                        </a:rPr>
                        <a:t>Le diacre : </a:t>
                      </a:r>
                    </a:p>
                    <a:p>
                      <a:pPr algn="just">
                        <a:lnSpc>
                          <a:spcPct val="115000"/>
                        </a:lnSpc>
                        <a:spcAft>
                          <a:spcPts val="1200"/>
                        </a:spcAft>
                      </a:pPr>
                      <a:r>
                        <a:rPr kumimoji="0" lang="fr-FR" sz="24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Priez pour cette sainte église et pour nos assemblées</a:t>
                      </a: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Book Antiqua" panose="02040602050305030304" pitchFamily="18" charset="0"/>
                          <a:ea typeface="+mn-ea"/>
                          <a:cs typeface="Arial" panose="020B0604020202020204" pitchFamily="34" charset="0"/>
                        </a:rPr>
                        <a:t>الشَّمَّاسُ : </a:t>
                      </a:r>
                      <a:endParaRPr lang="fr-FR" sz="3200" b="1" kern="1200" dirty="0">
                        <a:solidFill>
                          <a:srgbClr val="C00000"/>
                        </a:solidFill>
                        <a:effectLst/>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صلوا من أجل هذه الكنيسَة المقدسة واجتماعاتنا. </a:t>
                      </a:r>
                      <a:endParaRPr kumimoji="0" lang="fr-FR" sz="24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1606394"/>
                  </a:ext>
                </a:extLst>
              </a:tr>
            </a:tbl>
          </a:graphicData>
        </a:graphic>
      </p:graphicFrame>
    </p:spTree>
    <p:extLst>
      <p:ext uri="{BB962C8B-B14F-4D97-AF65-F5344CB8AC3E}">
        <p14:creationId xmlns:p14="http://schemas.microsoft.com/office/powerpoint/2010/main" val="8960438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2436294992"/>
              </p:ext>
            </p:extLst>
          </p:nvPr>
        </p:nvGraphicFramePr>
        <p:xfrm>
          <a:off x="407368" y="548681"/>
          <a:ext cx="11305251" cy="5976351"/>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0081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r>
                        <a:rPr lang="fr-FR" sz="2000" b="1" kern="1200" dirty="0">
                          <a:solidFill>
                            <a:srgbClr val="C00000"/>
                          </a:solidFill>
                          <a:latin typeface="CS Avva Shenouda" panose="020B7200000000000000" pitchFamily="34" charset="0"/>
                          <a:ea typeface="+mn-ea"/>
                          <a:cs typeface="+mn-cs"/>
                        </a:rPr>
                        <a:t> @ </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Book Antiqua" panose="02040602050305030304" pitchFamily="18" charset="0"/>
                          <a:ea typeface="+mn-ea"/>
                          <a:cs typeface="+mn-cs"/>
                        </a:rPr>
                        <a:t>Le peuple : </a:t>
                      </a:r>
                      <a:endParaRPr lang="fr-FR" sz="2800" b="1" kern="1200" dirty="0">
                        <a:solidFill>
                          <a:srgbClr val="C00000"/>
                        </a:solidFill>
                        <a:latin typeface="Book Antiqua" panose="02040602050305030304" pitchFamily="18" charset="0"/>
                        <a:ea typeface="+mn-ea"/>
                        <a:cs typeface="+mn-cs"/>
                      </a:endParaRPr>
                    </a:p>
                    <a:p>
                      <a:pPr algn="ctr"/>
                      <a:r>
                        <a:rPr lang="fr-FR" sz="2000" b="1" kern="1200" dirty="0">
                          <a:solidFill>
                            <a:schemeClr val="dk1"/>
                          </a:solidFill>
                          <a:effectLst/>
                          <a:latin typeface="Book Antiqua" panose="02040602050305030304" pitchFamily="18"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Book Antiqua" panose="02040602050305030304" pitchFamily="18" charset="0"/>
                          <a:ea typeface="+mn-ea"/>
                          <a:cs typeface="Arial" panose="020B0604020202020204" pitchFamily="34" charset="0"/>
                        </a:rPr>
                        <a:t>الشَّعْبُ : </a:t>
                      </a:r>
                      <a:endParaRPr lang="fr-FR" sz="2400" b="1" kern="1200" dirty="0">
                        <a:solidFill>
                          <a:srgbClr val="C00000"/>
                        </a:solidFill>
                        <a:effectLst/>
                        <a:latin typeface="Book Antiqua" panose="02040602050305030304" pitchFamily="18" charset="0"/>
                        <a:ea typeface="+mn-ea"/>
                        <a:cs typeface="Arial" panose="020B0604020202020204" pitchFamily="34" charset="0"/>
                      </a:endParaRPr>
                    </a:p>
                    <a:p>
                      <a:pPr algn="ctr"/>
                      <a:r>
                        <a:rPr lang="ar-SA" sz="2400" b="1" kern="1200" dirty="0">
                          <a:solidFill>
                            <a:schemeClr val="dk1"/>
                          </a:solidFill>
                          <a:effectLst/>
                          <a:latin typeface="Book Antiqua" panose="02040602050305030304" pitchFamily="18" charset="0"/>
                          <a:ea typeface="+mn-ea"/>
                          <a:cs typeface="Arial" panose="020B0604020202020204" pitchFamily="34" charset="0"/>
                        </a:rPr>
                        <a:t>يَا رَبُّ ارْحَمْ</a:t>
                      </a:r>
                      <a:endParaRPr lang="fr-FR" sz="2400" b="1" dirty="0">
                        <a:solidFill>
                          <a:srgbClr val="C00000"/>
                        </a:solidFill>
                        <a:latin typeface="Book Antiqua" panose="0204060205030503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r h="22658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r>
                        <a:rPr lang="fr-FR" sz="2000" b="1" dirty="0">
                          <a:solidFill>
                            <a:srgbClr val="C00000"/>
                          </a:solidFill>
                          <a:latin typeface="CS Avva Shenouda" panose="020B7200000000000000" pitchFamily="34" charset="0"/>
                        </a:rPr>
                        <a:t> @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Myic</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e;rouswpi</a:t>
                      </a:r>
                      <a:r>
                        <a:rPr lang="fr-FR" sz="2000" b="1" kern="1200" dirty="0">
                          <a:solidFill>
                            <a:schemeClr val="tx1"/>
                          </a:solidFill>
                          <a:effectLst/>
                          <a:latin typeface="CS Avva Shenouda" panose="020B7200000000000000" pitchFamily="34" charset="0"/>
                          <a:ea typeface="+mn-ea"/>
                          <a:cs typeface="+mn-cs"/>
                        </a:rPr>
                        <a:t> nan `</a:t>
                      </a:r>
                      <a:r>
                        <a:rPr lang="fr-FR" sz="2000" b="1" kern="1200" dirty="0" err="1">
                          <a:solidFill>
                            <a:schemeClr val="tx1"/>
                          </a:solidFill>
                          <a:effectLst/>
                          <a:latin typeface="CS Avva Shenouda" panose="020B7200000000000000" pitchFamily="34" charset="0"/>
                          <a:ea typeface="+mn-ea"/>
                          <a:cs typeface="+mn-cs"/>
                        </a:rPr>
                        <a:t>naterkwlin</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nattahno</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e;renaitou</a:t>
                      </a:r>
                      <a:r>
                        <a:rPr lang="fr-FR" sz="2000" b="1" kern="1200" dirty="0">
                          <a:solidFill>
                            <a:schemeClr val="tx1"/>
                          </a:solidFill>
                          <a:effectLst/>
                          <a:latin typeface="CS Avva Shenouda" panose="020B7200000000000000" pitchFamily="34" charset="0"/>
                          <a:ea typeface="+mn-ea"/>
                          <a:cs typeface="+mn-cs"/>
                        </a:rPr>
                        <a:t> kata </a:t>
                      </a:r>
                      <a:r>
                        <a:rPr lang="fr-FR" sz="2000" b="1" kern="1200" dirty="0" err="1">
                          <a:solidFill>
                            <a:schemeClr val="tx1"/>
                          </a:solidFill>
                          <a:effectLst/>
                          <a:latin typeface="CS Avva Shenouda" panose="020B7200000000000000" pitchFamily="34" charset="0"/>
                          <a:ea typeface="+mn-ea"/>
                          <a:cs typeface="+mn-cs"/>
                        </a:rPr>
                        <a:t>pekouws</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e;ouab</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ouoh</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mmakarion</a:t>
                      </a:r>
                      <a:r>
                        <a:rPr lang="fr-FR" sz="2000" b="1" kern="1200" dirty="0">
                          <a:solidFill>
                            <a:schemeClr val="tx1"/>
                          </a:solidFill>
                          <a:effectLst/>
                          <a:latin typeface="CS Avva Shenouda" panose="020B7200000000000000"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Han`yi</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neu,y</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han`yi</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ntoubo</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han`yi</a:t>
                      </a:r>
                      <a:r>
                        <a:rPr lang="fr-FR" sz="2000" b="1" kern="1200" dirty="0">
                          <a:solidFill>
                            <a:schemeClr val="tx1"/>
                          </a:solidFill>
                          <a:effectLst/>
                          <a:latin typeface="CS Avva Shenouda" panose="020B7200000000000000" pitchFamily="34" charset="0"/>
                          <a:ea typeface="+mn-ea"/>
                          <a:cs typeface="+mn-cs"/>
                        </a:rPr>
                        <a:t> `n`</a:t>
                      </a:r>
                      <a:r>
                        <a:rPr lang="fr-FR" sz="2000" b="1" kern="1200" dirty="0" err="1">
                          <a:solidFill>
                            <a:schemeClr val="tx1"/>
                          </a:solidFill>
                          <a:effectLst/>
                          <a:latin typeface="CS Avva Shenouda" panose="020B7200000000000000" pitchFamily="34" charset="0"/>
                          <a:ea typeface="+mn-ea"/>
                          <a:cs typeface="+mn-cs"/>
                        </a:rPr>
                        <a:t>cmou</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ari,arizec;e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mmwou</a:t>
                      </a:r>
                      <a:r>
                        <a:rPr lang="fr-FR" sz="2000" b="1" kern="1200" dirty="0">
                          <a:solidFill>
                            <a:schemeClr val="tx1"/>
                          </a:solidFill>
                          <a:effectLst/>
                          <a:latin typeface="CS Avva Shenouda" panose="020B7200000000000000" pitchFamily="34" charset="0"/>
                          <a:ea typeface="+mn-ea"/>
                          <a:cs typeface="+mn-cs"/>
                        </a:rPr>
                        <a:t> nan `p{</a:t>
                      </a:r>
                      <a:r>
                        <a:rPr lang="fr-FR" sz="2000" b="1" kern="1200" dirty="0" err="1">
                          <a:solidFill>
                            <a:schemeClr val="tx1"/>
                          </a:solidFill>
                          <a:effectLst/>
                          <a:latin typeface="CS Avva Shenouda" panose="020B7200000000000000" pitchFamily="34" charset="0"/>
                          <a:ea typeface="+mn-ea"/>
                          <a:cs typeface="+mn-cs"/>
                        </a:rPr>
                        <a:t>oic</a:t>
                      </a:r>
                      <a:r>
                        <a:rPr lang="fr-FR" sz="2000" b="1" kern="1200" dirty="0">
                          <a:solidFill>
                            <a:schemeClr val="tx1"/>
                          </a:solidFill>
                          <a:effectLst/>
                          <a:latin typeface="CS Avva Shenouda" panose="020B7200000000000000" pitchFamily="34" charset="0"/>
                          <a:ea typeface="+mn-ea"/>
                          <a:cs typeface="+mn-cs"/>
                        </a:rPr>
                        <a:t> @ nem </a:t>
                      </a:r>
                      <a:r>
                        <a:rPr lang="fr-FR" sz="2000" b="1" kern="1200" dirty="0" err="1">
                          <a:solidFill>
                            <a:schemeClr val="tx1"/>
                          </a:solidFill>
                          <a:effectLst/>
                          <a:latin typeface="CS Avva Shenouda" panose="020B7200000000000000" pitchFamily="34" charset="0"/>
                          <a:ea typeface="+mn-ea"/>
                          <a:cs typeface="+mn-cs"/>
                        </a:rPr>
                        <a:t>nek`ebiaik</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e;nyou</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menencwn</a:t>
                      </a:r>
                      <a:r>
                        <a:rPr lang="fr-FR" sz="2000" b="1" kern="1200" dirty="0">
                          <a:solidFill>
                            <a:schemeClr val="tx1"/>
                          </a:solidFill>
                          <a:effectLst/>
                          <a:latin typeface="CS Avva Shenouda" panose="020B7200000000000000" pitchFamily="34" charset="0"/>
                          <a:ea typeface="+mn-ea"/>
                          <a:cs typeface="+mn-cs"/>
                        </a:rPr>
                        <a:t> sa `</a:t>
                      </a:r>
                      <a:r>
                        <a:rPr lang="fr-FR" sz="2000" b="1" kern="1200" dirty="0" err="1">
                          <a:solidFill>
                            <a:schemeClr val="tx1"/>
                          </a:solidFill>
                          <a:effectLst/>
                          <a:latin typeface="CS Avva Shenouda" panose="020B7200000000000000" pitchFamily="34" charset="0"/>
                          <a:ea typeface="+mn-ea"/>
                          <a:cs typeface="+mn-cs"/>
                        </a:rPr>
                        <a:t>eneh</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Twnk</a:t>
                      </a:r>
                      <a:r>
                        <a:rPr lang="fr-FR" sz="2000" b="1" kern="1200" dirty="0">
                          <a:solidFill>
                            <a:schemeClr val="tx1"/>
                          </a:solidFill>
                          <a:effectLst/>
                          <a:latin typeface="CS Avva Shenouda" panose="020B7200000000000000" pitchFamily="34" charset="0"/>
                          <a:ea typeface="+mn-ea"/>
                          <a:cs typeface="+mn-cs"/>
                        </a:rPr>
                        <a:t> `P¡ `V} @ </a:t>
                      </a:r>
                      <a:r>
                        <a:rPr lang="fr-FR" sz="2000" b="1" kern="1200" dirty="0" err="1">
                          <a:solidFill>
                            <a:schemeClr val="tx1"/>
                          </a:solidFill>
                          <a:effectLst/>
                          <a:latin typeface="CS Avva Shenouda" panose="020B7200000000000000" pitchFamily="34" charset="0"/>
                          <a:ea typeface="+mn-ea"/>
                          <a:cs typeface="+mn-cs"/>
                        </a:rPr>
                        <a:t>maroujwr</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ebol</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nje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nekjaji</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tyrou</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marouvwt</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ebol</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qa`thy</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mpekho</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nje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ouon</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niben</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e;moc</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mpekran</a:t>
                      </a:r>
                      <a:r>
                        <a:rPr lang="fr-FR" sz="2000" b="1" kern="1200" dirty="0">
                          <a:solidFill>
                            <a:schemeClr val="tx1"/>
                          </a:solidFill>
                          <a:effectLst/>
                          <a:latin typeface="CS Avva Shenouda" panose="020B7200000000000000" pitchFamily="34" charset="0"/>
                          <a:ea typeface="+mn-ea"/>
                          <a:cs typeface="+mn-cs"/>
                        </a:rPr>
                        <a:t> =e=;=u</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Book Antiqua" panose="02040602050305030304" pitchFamily="18" charset="0"/>
                          <a:ea typeface="+mn-ea"/>
                          <a:cs typeface="+mn-cs"/>
                        </a:rPr>
                        <a:t>Le prêtre : </a:t>
                      </a:r>
                    </a:p>
                    <a:p>
                      <a:pPr algn="just"/>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Fais qu’elles soient pour nous sans encombre ni obstacle afin qu’elles deviennent, selon Ta sainte et bienheureuse volonté, des maisons de prière, des maisons de pureté, des maisons de bénédiction. Accorde-les nous Seigneur, ainsi qu’à Tes serviteurs qui nous succèderont jusqu’à la fin des temps. Lève-toi Seigneur Dieu. Que tous Tes ennemis soient dispersés. Que fuient devant Toi tous ceux qui haïssent Ton Saint Nom.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Book Antiqua" panose="02040602050305030304" pitchFamily="18" charset="0"/>
                          <a:ea typeface="+mn-ea"/>
                          <a:cs typeface="Arial" panose="020B0604020202020204" pitchFamily="34" charset="0"/>
                        </a:rPr>
                        <a:t>الْكَاهِنُ : </a:t>
                      </a:r>
                      <a:endParaRPr lang="fr-FR" sz="2000" b="1" kern="1200" dirty="0">
                        <a:solidFill>
                          <a:srgbClr val="C00000"/>
                        </a:solidFill>
                        <a:effectLst/>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اجعلها أن تكون لنا بغير مانع </a:t>
                      </a:r>
                      <a:r>
                        <a:rPr kumimoji="0" lang="ar-SA" sz="2200" b="1" i="0" u="none" strike="noStrike" kern="1200" cap="none" spc="0" normalizeH="0" baseline="0" dirty="0" err="1">
                          <a:ln>
                            <a:noFill/>
                          </a:ln>
                          <a:solidFill>
                            <a:prstClr val="black"/>
                          </a:solidFill>
                          <a:effectLst/>
                          <a:uLnTx/>
                          <a:uFillTx/>
                          <a:latin typeface="Book Antiqua" panose="02040602050305030304" pitchFamily="18" charset="0"/>
                          <a:ea typeface="+mn-ea"/>
                          <a:cs typeface="Arial" panose="020B0604020202020204" pitchFamily="34" charset="0"/>
                        </a:rPr>
                        <a:t>ولاعائق</a:t>
                      </a:r>
                      <a:r>
                        <a:rPr kumimoji="0" lang="ar-SA"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لنصنعها كمشيئتك المقدسة الطوباوية </a:t>
                      </a:r>
                      <a:r>
                        <a:rPr kumimoji="0" lang="ar-AE"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بيوت صلاة بيوت طهارة بيوت بركة، أنعم بها علينا </a:t>
                      </a:r>
                      <a:r>
                        <a:rPr kumimoji="0" lang="ar-AE" sz="2200" b="1" i="0" u="none" strike="noStrike" kern="1200" cap="none" spc="0" normalizeH="0" baseline="0" dirty="0" err="1">
                          <a:ln>
                            <a:noFill/>
                          </a:ln>
                          <a:solidFill>
                            <a:prstClr val="black"/>
                          </a:solidFill>
                          <a:effectLst/>
                          <a:uLnTx/>
                          <a:uFillTx/>
                          <a:latin typeface="Book Antiqua" panose="02040602050305030304" pitchFamily="18" charset="0"/>
                          <a:ea typeface="+mn-ea"/>
                          <a:cs typeface="Arial" panose="020B0604020202020204" pitchFamily="34" charset="0"/>
                        </a:rPr>
                        <a:t>يارب</a:t>
                      </a:r>
                      <a:r>
                        <a:rPr kumimoji="0" lang="ar-AE"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وعلى عبيدك الآتين بعدنا الى الأبد قم أيها الرب الإله وليتفرق جميع أعدائك وليهرب من قدام وجهك كل مبغضي اسمك القدوس </a:t>
                      </a:r>
                      <a:endParaRPr kumimoji="0" lang="fr-FR" sz="2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5928323"/>
                  </a:ext>
                </a:extLst>
              </a:tr>
            </a:tbl>
          </a:graphicData>
        </a:graphic>
      </p:graphicFrame>
    </p:spTree>
    <p:extLst>
      <p:ext uri="{BB962C8B-B14F-4D97-AF65-F5344CB8AC3E}">
        <p14:creationId xmlns:p14="http://schemas.microsoft.com/office/powerpoint/2010/main" val="24703186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727723883"/>
              </p:ext>
            </p:extLst>
          </p:nvPr>
        </p:nvGraphicFramePr>
        <p:xfrm>
          <a:off x="435402" y="562600"/>
          <a:ext cx="11277213" cy="6111240"/>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Peklaoc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marefswpi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pi`cmou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ehananso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nso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han`;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eu`iri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mpekouws</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pi`hmot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nimetsenhyt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metmairwmi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pekmonogenyc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nsyri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penCwtyr</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I=y=c P=,=c. Vai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ebolhitotf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pitai`o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pi`amahi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prockunycic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er`prepi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nemaf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pi=p=n=a =e=;=u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nreftanqo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omooucioc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ncyou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sa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eneh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ni`eneh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amyn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Par Ta bénédiction multiplie Ton peuple par milliers et par myriades qui agissent selon Ta Volonté. Par la grâce, la compassion et l’amour du genre humain de Ton Fils unique notre Seigneur, notre Dieu et notre Sauveur Jésus-Christ par Qui la gloire, l’honneur, la magnificence et la prosternation Te sont dus avec Lui et le Saint-Esprit vivifiant et consubstantiel à Toi Maintenant et toujours et pour les siècles des siècles. Amen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1" kern="1200" dirty="0">
                          <a:solidFill>
                            <a:schemeClr val="tx1"/>
                          </a:solidFill>
                          <a:effectLst/>
                          <a:latin typeface="Book Antiqua" panose="02040602050305030304" pitchFamily="18" charset="0"/>
                          <a:ea typeface="+mn-ea"/>
                          <a:cs typeface="Arial" panose="020B0604020202020204" pitchFamily="34" charset="0"/>
                        </a:rPr>
                        <a:t>وأما شعبك فليكن بالبركة ألوف </a:t>
                      </a:r>
                      <a:r>
                        <a:rPr lang="ar-SA" sz="2400" b="1" kern="1200" dirty="0" err="1">
                          <a:solidFill>
                            <a:schemeClr val="tx1"/>
                          </a:solidFill>
                          <a:effectLst/>
                          <a:latin typeface="Book Antiqua" panose="02040602050305030304" pitchFamily="18" charset="0"/>
                          <a:ea typeface="+mn-ea"/>
                          <a:cs typeface="Arial" panose="020B0604020202020204" pitchFamily="34" charset="0"/>
                        </a:rPr>
                        <a:t>ألوف</a:t>
                      </a:r>
                      <a:r>
                        <a:rPr lang="ar-SA" sz="2400" b="1" kern="1200" dirty="0">
                          <a:solidFill>
                            <a:schemeClr val="tx1"/>
                          </a:solidFill>
                          <a:effectLst/>
                          <a:latin typeface="Book Antiqua" panose="02040602050305030304" pitchFamily="18" charset="0"/>
                          <a:ea typeface="+mn-ea"/>
                          <a:cs typeface="Arial" panose="020B0604020202020204" pitchFamily="34" charset="0"/>
                        </a:rPr>
                        <a:t> وربوات ربوات يصنعون إرادتك</a:t>
                      </a:r>
                      <a:endParaRPr lang="fr-FR" sz="2400" b="1" kern="1200" dirty="0">
                        <a:solidFill>
                          <a:schemeClr val="tx1"/>
                        </a:solidFill>
                        <a:effectLst/>
                        <a:latin typeface="Book Antiqua" panose="02040602050305030304" pitchFamily="18" charset="0"/>
                        <a:ea typeface="+mn-ea"/>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بالنعمة </a:t>
                      </a:r>
                      <a:r>
                        <a:rPr lang="ar-SA" sz="2400" b="1" dirty="0" err="1">
                          <a:solidFill>
                            <a:schemeClr val="tx1"/>
                          </a:solidFill>
                          <a:effectLst/>
                          <a:latin typeface="Book Antiqua" panose="02040602050305030304" pitchFamily="18" charset="0"/>
                          <a:ea typeface="Calibri" panose="020F0502020204030204" pitchFamily="34" charset="0"/>
                          <a:cs typeface="Arial" panose="020B0604020202020204" pitchFamily="34" charset="0"/>
                        </a:rPr>
                        <a:t>والرآفات</a:t>
                      </a: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 ومحبة البشر اللواتي لابنك الوحيد الجنس ربنا والهنا ومخلصنا يسوع المسيح </a:t>
                      </a:r>
                      <a:endParaRPr lang="fr-FR"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هذا الذي من قبله المجد والكرامة والعزة والسجود تليق بك معه ومع الروح القدس المحيي المساوي لك الآن وكل أوان والى دهر الدهور آمِينَ</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14136234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197262411"/>
              </p:ext>
            </p:extLst>
          </p:nvPr>
        </p:nvGraphicFramePr>
        <p:xfrm>
          <a:off x="379785" y="940566"/>
          <a:ext cx="11305251" cy="3493008"/>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2658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err="1">
                          <a:solidFill>
                            <a:srgbClr val="C00000"/>
                          </a:solidFill>
                          <a:latin typeface="CS Avva Shenouda" panose="020B7200000000000000" pitchFamily="34" charset="0"/>
                          <a:ea typeface="+mn-ea"/>
                          <a:cs typeface="+mn-cs"/>
                        </a:rPr>
                        <a:t>Pidi`akwn</a:t>
                      </a:r>
                      <a:r>
                        <a:rPr lang="fr-FR" sz="2800" b="1" kern="1200" dirty="0">
                          <a:solidFill>
                            <a:srgbClr val="C00000"/>
                          </a:solidFill>
                          <a:latin typeface="CS Avva Shenouda" panose="020B7200000000000000" pitchFamily="34" charset="0"/>
                          <a:ea typeface="+mn-ea"/>
                          <a:cs typeface="+mn-cs"/>
                        </a:rPr>
                        <a:t> @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b="1" kern="1200" dirty="0">
                        <a:solidFill>
                          <a:srgbClr val="C00000"/>
                        </a:solidFill>
                        <a:latin typeface="CS Avva Shenouda" panose="020B7200000000000000" pitchFamily="34" charset="0"/>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En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covi`a</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eou</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proc,wmen</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Kuri`e</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ele`ycon</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 @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Kuri`e</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ele`ycon</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Qen</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Times New Roman" pitchFamily="18" charset="0"/>
                        </a:rPr>
                        <a:t>oume;myi</a:t>
                      </a:r>
                      <a:r>
                        <a:rPr kumimoji="0" lang="en-US" sz="3600" b="1" i="0" u="none" strike="noStrike" cap="none" normalizeH="0" baseline="0" dirty="0">
                          <a:ln>
                            <a:noFill/>
                          </a:ln>
                          <a:solidFill>
                            <a:schemeClr val="tx1"/>
                          </a:solidFill>
                          <a:effectLst/>
                          <a:latin typeface="CS Avva Shenouda" panose="020B7200000000000000" pitchFamily="34" charset="0"/>
                          <a:cs typeface="Times New Roman" pitchFamily="18"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fr-FR" sz="3200" b="1" kern="1200" dirty="0">
                          <a:solidFill>
                            <a:srgbClr val="C00000"/>
                          </a:solidFill>
                          <a:latin typeface="Book Antiqua" panose="02040602050305030304" pitchFamily="18" charset="0"/>
                          <a:ea typeface="+mn-ea"/>
                          <a:cs typeface="+mn-cs"/>
                        </a:rPr>
                        <a:t>Le diacre : </a:t>
                      </a:r>
                    </a:p>
                    <a:p>
                      <a:pPr algn="just">
                        <a:lnSpc>
                          <a:spcPct val="100000"/>
                        </a:lnSpc>
                        <a:spcAft>
                          <a:spcPts val="1200"/>
                        </a:spcAft>
                      </a:pPr>
                      <a:r>
                        <a:rPr kumimoji="0" lang="fr-FR" sz="32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Avec la sagesse de Dieu, soyons attentifs. Seigneur aie pitié Seigneur aie pitié. En vérité</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0000"/>
                        </a:lnSpc>
                      </a:pPr>
                      <a:r>
                        <a:rPr lang="ar-SA" sz="3600" b="1" kern="1200" dirty="0">
                          <a:solidFill>
                            <a:srgbClr val="C00000"/>
                          </a:solidFill>
                          <a:effectLst/>
                          <a:latin typeface="Book Antiqua" panose="02040602050305030304" pitchFamily="18" charset="0"/>
                          <a:ea typeface="+mn-ea"/>
                          <a:cs typeface="Arial" panose="020B0604020202020204" pitchFamily="34" charset="0"/>
                        </a:rPr>
                        <a:t>الشَّمَّاسُ : </a:t>
                      </a:r>
                      <a:endParaRPr lang="fr-FR" sz="4000" b="1" kern="1200" dirty="0">
                        <a:solidFill>
                          <a:srgbClr val="C00000"/>
                        </a:solidFill>
                        <a:effectLst/>
                        <a:latin typeface="Book Antiqua" panose="02040602050305030304" pitchFamily="18" charset="0"/>
                        <a:ea typeface="+mn-ea"/>
                        <a:cs typeface="Arial" panose="020B0604020202020204" pitchFamily="34" charset="0"/>
                      </a:endParaRPr>
                    </a:p>
                    <a:p>
                      <a:pPr marL="0" marR="0" lvl="0" indent="0" algn="justLow" defTabSz="914400" rtl="1" eaLnBrk="1" fontAlgn="auto" latinLnBrk="0" hangingPunct="1">
                        <a:lnSpc>
                          <a:spcPct val="100000"/>
                        </a:lnSpc>
                        <a:spcBef>
                          <a:spcPts val="0"/>
                        </a:spcBef>
                        <a:spcAft>
                          <a:spcPts val="1000"/>
                        </a:spcAft>
                        <a:buClrTx/>
                        <a:buSzTx/>
                        <a:buFontTx/>
                        <a:buNone/>
                        <a:tabLst/>
                        <a:defRPr/>
                      </a:pPr>
                      <a:r>
                        <a:rPr kumimoji="0" lang="ar-SA" sz="3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انصتوا بحكمة الله يَا رَبُّ ارْحَمْ. </a:t>
                      </a:r>
                    </a:p>
                    <a:p>
                      <a:pPr marL="0" marR="0" lvl="0" indent="0" algn="justLow" defTabSz="914400" rtl="1" eaLnBrk="1" fontAlgn="auto" latinLnBrk="0" hangingPunct="1">
                        <a:lnSpc>
                          <a:spcPct val="100000"/>
                        </a:lnSpc>
                        <a:spcBef>
                          <a:spcPts val="0"/>
                        </a:spcBef>
                        <a:spcAft>
                          <a:spcPts val="1000"/>
                        </a:spcAft>
                        <a:buClrTx/>
                        <a:buSzTx/>
                        <a:buFontTx/>
                        <a:buNone/>
                        <a:tabLst/>
                        <a:defRPr/>
                      </a:pPr>
                      <a:r>
                        <a:rPr kumimoji="0" lang="ar-SA" sz="32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 يَا رَبُّ ارْحَمْ. بالحقيقة.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1606394"/>
                  </a:ext>
                </a:extLst>
              </a:tr>
            </a:tbl>
          </a:graphicData>
        </a:graphic>
      </p:graphicFrame>
    </p:spTree>
    <p:extLst>
      <p:ext uri="{BB962C8B-B14F-4D97-AF65-F5344CB8AC3E}">
        <p14:creationId xmlns:p14="http://schemas.microsoft.com/office/powerpoint/2010/main" val="38001870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4590" name="Group 14"/>
          <p:cNvGraphicFramePr>
            <a:graphicFrameLocks noGrp="1"/>
          </p:cNvGraphicFramePr>
          <p:nvPr>
            <p:extLst>
              <p:ext uri="{D42A27DB-BD31-4B8C-83A1-F6EECF244321}">
                <p14:modId xmlns:p14="http://schemas.microsoft.com/office/powerpoint/2010/main" val="388706278"/>
              </p:ext>
            </p:extLst>
          </p:nvPr>
        </p:nvGraphicFramePr>
        <p:xfrm>
          <a:off x="426000" y="531000"/>
          <a:ext cx="11340000" cy="5796000"/>
        </p:xfrm>
        <a:graphic>
          <a:graphicData uri="http://schemas.openxmlformats.org/drawingml/2006/table">
            <a:tbl>
              <a:tblPr/>
              <a:tblGrid>
                <a:gridCol w="6600895">
                  <a:extLst>
                    <a:ext uri="{9D8B030D-6E8A-4147-A177-3AD203B41FA5}">
                      <a16:colId xmlns:a16="http://schemas.microsoft.com/office/drawing/2014/main" val="20000"/>
                    </a:ext>
                  </a:extLst>
                </a:gridCol>
                <a:gridCol w="4739105">
                  <a:extLst>
                    <a:ext uri="{9D8B030D-6E8A-4147-A177-3AD203B41FA5}">
                      <a16:colId xmlns:a16="http://schemas.microsoft.com/office/drawing/2014/main" val="20001"/>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6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En vérité, Je crois en UN seul Dieu, le Père Tout-Puissant, Créateur du ciel et de la terre, de toutes les choses visibles et invisibles.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6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Je crois en UN seul Seigneur, Jésus-Christ le Fils unique de Dieu, né du Père avant tous les siècles. </a:t>
                      </a:r>
                    </a:p>
                  </a:txBody>
                  <a:tcPr marL="121920" marR="121920" anchor="ct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err="1">
                          <a:ln>
                            <a:noFill/>
                          </a:ln>
                          <a:solidFill>
                            <a:srgbClr val="000000"/>
                          </a:solidFill>
                          <a:effectLst/>
                          <a:latin typeface="Book Antiqua" panose="02040602050305030304" pitchFamily="18" charset="0"/>
                          <a:cs typeface="+mn-cs"/>
                        </a:rPr>
                        <a:t>بِٱلْحَقِيقَةِ</a:t>
                      </a:r>
                      <a:r>
                        <a:rPr kumimoji="0" lang="ar-SA" sz="4000" b="1" i="0" u="none" strike="noStrike" cap="none" normalizeH="0" baseline="0" dirty="0">
                          <a:ln>
                            <a:noFill/>
                          </a:ln>
                          <a:solidFill>
                            <a:srgbClr val="000000"/>
                          </a:solidFill>
                          <a:effectLst/>
                          <a:latin typeface="Book Antiqua" panose="02040602050305030304" pitchFamily="18" charset="0"/>
                          <a:cs typeface="+mn-cs"/>
                        </a:rPr>
                        <a:t>، نُؤْمِنُ بِإِلَهٍ وَاحِدٍ،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ٱللهِ</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ٱلْآبِ</a:t>
                      </a:r>
                      <a:r>
                        <a:rPr kumimoji="0" lang="ar-SA" sz="4000" b="1" i="0" u="none" strike="noStrike" cap="none" normalizeH="0" baseline="0" dirty="0">
                          <a:ln>
                            <a:noFill/>
                          </a:ln>
                          <a:solidFill>
                            <a:srgbClr val="000000"/>
                          </a:solidFill>
                          <a:effectLst/>
                          <a:latin typeface="Book Antiqua" panose="02040602050305030304" pitchFamily="18" charset="0"/>
                          <a:cs typeface="+mn-cs"/>
                        </a:rPr>
                        <a:t>، ضَابِطِ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ٱلْكُلِّ</a:t>
                      </a:r>
                      <a:r>
                        <a:rPr kumimoji="0" lang="ar-SA" sz="4000" b="1" i="0" u="none" strike="noStrike" cap="none" normalizeH="0" baseline="0" dirty="0">
                          <a:ln>
                            <a:noFill/>
                          </a:ln>
                          <a:solidFill>
                            <a:srgbClr val="000000"/>
                          </a:solidFill>
                          <a:effectLst/>
                          <a:latin typeface="Book Antiqua" panose="02040602050305030304" pitchFamily="18" charset="0"/>
                          <a:cs typeface="+mn-cs"/>
                        </a:rPr>
                        <a:t>، خَالِقِ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ٱلسَّمَاءِ</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وَٱلْأَرْضِ</a:t>
                      </a:r>
                      <a:r>
                        <a:rPr kumimoji="0" lang="ar-SA" sz="4000" b="1" i="0" u="none" strike="noStrike" cap="none" normalizeH="0" baseline="0" dirty="0">
                          <a:ln>
                            <a:noFill/>
                          </a:ln>
                          <a:solidFill>
                            <a:srgbClr val="000000"/>
                          </a:solidFill>
                          <a:effectLst/>
                          <a:latin typeface="Book Antiqua" panose="02040602050305030304" pitchFamily="18" charset="0"/>
                          <a:cs typeface="+mn-cs"/>
                        </a:rPr>
                        <a:t>، مَا يُرَى وَمَا لَا يُرَى. </a:t>
                      </a:r>
                      <a:endParaRPr kumimoji="0" lang="fr-FR" sz="40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1" i="0" u="none" strike="noStrike" cap="none" normalizeH="0" baseline="0" dirty="0">
                          <a:ln>
                            <a:noFill/>
                          </a:ln>
                          <a:solidFill>
                            <a:srgbClr val="000000"/>
                          </a:solidFill>
                          <a:effectLst/>
                          <a:latin typeface="Book Antiqua" panose="02040602050305030304" pitchFamily="18" charset="0"/>
                          <a:cs typeface="+mn-cs"/>
                        </a:rPr>
                        <a:t>نُؤْمِنُ بِرَبٍّ وَاحِدٍ، يَسُوعَ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ٱلْمَسِيحِ</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ٱبْنِ</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ٱللهِ</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ٱلْوَحِيدِ</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ٱلْمَوْلُودِ</a:t>
                      </a:r>
                      <a:r>
                        <a:rPr kumimoji="0" lang="ar-SA" sz="4000" b="1" i="0" u="none" strike="noStrike" cap="none" normalizeH="0" baseline="0" dirty="0">
                          <a:ln>
                            <a:noFill/>
                          </a:ln>
                          <a:solidFill>
                            <a:srgbClr val="000000"/>
                          </a:solidFill>
                          <a:effectLst/>
                          <a:latin typeface="Book Antiqua" panose="02040602050305030304" pitchFamily="18" charset="0"/>
                          <a:cs typeface="+mn-cs"/>
                        </a:rPr>
                        <a:t> مِنَ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ٱلْآبِ</a:t>
                      </a:r>
                      <a:r>
                        <a:rPr kumimoji="0" lang="ar-SA" sz="4000" b="1" i="0" u="none" strike="noStrike" cap="none" normalizeH="0" baseline="0" dirty="0">
                          <a:ln>
                            <a:noFill/>
                          </a:ln>
                          <a:solidFill>
                            <a:srgbClr val="000000"/>
                          </a:solidFill>
                          <a:effectLst/>
                          <a:latin typeface="Book Antiqua" panose="02040602050305030304" pitchFamily="18" charset="0"/>
                          <a:cs typeface="+mn-cs"/>
                        </a:rPr>
                        <a:t> قَبْلَ كُلِّ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ٱلدُّهُورِ</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endParaRPr kumimoji="0" lang="ar-SA" sz="40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B9156742-F485-9AD1-5BF8-2FCDCD818F3C}"/>
              </a:ext>
            </a:extLst>
          </p:cNvPr>
          <p:cNvGraphicFramePr>
            <a:graphicFrameLocks noGrp="1"/>
          </p:cNvGraphicFramePr>
          <p:nvPr>
            <p:extLst>
              <p:ext uri="{D42A27DB-BD31-4B8C-83A1-F6EECF244321}">
                <p14:modId xmlns:p14="http://schemas.microsoft.com/office/powerpoint/2010/main" val="2192223961"/>
              </p:ext>
            </p:extLst>
          </p:nvPr>
        </p:nvGraphicFramePr>
        <p:xfrm>
          <a:off x="2032000" y="0"/>
          <a:ext cx="8128000" cy="5400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832514069"/>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Book Antiqua" panose="02040602050305030304" pitchFamily="18" charset="0"/>
                          <a:ea typeface="+mn-ea"/>
                          <a:cs typeface="Arial" charset="0"/>
                        </a:rPr>
                        <a:t>Acte</a:t>
                      </a:r>
                      <a:r>
                        <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rPr>
                        <a:t> de Foi - </a:t>
                      </a:r>
                      <a:r>
                        <a:rPr kumimoji="0" lang="ar-EG"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rPr>
                        <a:t>قانون الايمان</a:t>
                      </a:r>
                      <a:endPar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Arial" charset="0"/>
                      </a:endParaRPr>
                    </a:p>
                  </a:txBody>
                  <a:tcPr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032846"/>
                  </a:ext>
                </a:extLst>
              </a:tr>
            </a:tbl>
          </a:graphicData>
        </a:graphic>
      </p:graphicFrame>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2359630273"/>
              </p:ext>
            </p:extLst>
          </p:nvPr>
        </p:nvGraphicFramePr>
        <p:xfrm>
          <a:off x="426000" y="531000"/>
          <a:ext cx="11340000" cy="5796000"/>
        </p:xfrm>
        <a:graphic>
          <a:graphicData uri="http://schemas.openxmlformats.org/drawingml/2006/table">
            <a:tbl>
              <a:tblPr/>
              <a:tblGrid>
                <a:gridCol w="6073507">
                  <a:extLst>
                    <a:ext uri="{9D8B030D-6E8A-4147-A177-3AD203B41FA5}">
                      <a16:colId xmlns:a16="http://schemas.microsoft.com/office/drawing/2014/main" val="20000"/>
                    </a:ext>
                  </a:extLst>
                </a:gridCol>
                <a:gridCol w="5266493">
                  <a:extLst>
                    <a:ext uri="{9D8B030D-6E8A-4147-A177-3AD203B41FA5}">
                      <a16:colId xmlns:a16="http://schemas.microsoft.com/office/drawing/2014/main" val="20001"/>
                    </a:ext>
                  </a:extLst>
                </a:gridCol>
              </a:tblGrid>
              <a:tr h="579600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CA" sz="33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Lumière née de la Lumière, Vrai Dieu né du Vrai Dieu, engendré, non pas créé, consubstantiel au Père, par Qui tout a été fait.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CA" sz="33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Qui pour nous, les hommes, et pour notre Salut, est descendu du ciel. Par l’Esprit Saint, Il a pris chair de la Vierge Marie et S'est fait homme. </a:t>
                      </a:r>
                      <a:endParaRPr kumimoji="0" lang="en-US" sz="33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mn-cs"/>
                        </a:rPr>
                        <a:t>نُورٌ مِنْ نُورٍ، إِلَهٌ حَقٌّ مِنْ إِلَهٍ حَقٍّ، مَوْلُودٌ غَيْرُ مَخْلُوقٍ، مُسَاوٍ لِلْآبِ فِي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ٱلْجَوْهَرِ</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ٱلَّذِي</a:t>
                      </a:r>
                      <a:r>
                        <a:rPr kumimoji="0" lang="ar-SA" sz="4000" b="1" i="0" u="none" strike="noStrike" cap="none" normalizeH="0" baseline="0" dirty="0">
                          <a:ln>
                            <a:noFill/>
                          </a:ln>
                          <a:solidFill>
                            <a:srgbClr val="000000"/>
                          </a:solidFill>
                          <a:effectLst/>
                          <a:latin typeface="Book Antiqua" panose="02040602050305030304" pitchFamily="18" charset="0"/>
                          <a:cs typeface="+mn-cs"/>
                        </a:rPr>
                        <a:t> بِهِ كَانَ كُلُّ شَيْءٍ. </a:t>
                      </a:r>
                      <a:endParaRPr kumimoji="0" lang="fr-FR" sz="40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000" b="1" i="0" u="none" strike="noStrike" cap="none" normalizeH="0" baseline="0" dirty="0">
                          <a:ln>
                            <a:noFill/>
                          </a:ln>
                          <a:solidFill>
                            <a:srgbClr val="000000"/>
                          </a:solidFill>
                          <a:effectLst/>
                          <a:latin typeface="Book Antiqua" panose="02040602050305030304" pitchFamily="18" charset="0"/>
                          <a:cs typeface="+mn-cs"/>
                        </a:rPr>
                        <a:t>هٰذَا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ٱلَّذِي</a:t>
                      </a:r>
                      <a:r>
                        <a:rPr kumimoji="0" lang="ar-SA" sz="4000" b="1" i="0" u="none" strike="noStrike" cap="none" normalizeH="0" baseline="0" dirty="0">
                          <a:ln>
                            <a:noFill/>
                          </a:ln>
                          <a:solidFill>
                            <a:srgbClr val="000000"/>
                          </a:solidFill>
                          <a:effectLst/>
                          <a:latin typeface="Book Antiqua" panose="02040602050305030304" pitchFamily="18" charset="0"/>
                          <a:cs typeface="+mn-cs"/>
                        </a:rPr>
                        <a:t> مِنْ أَجْلِنَا نَحْنُ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ٱلْبَشَرَ</a:t>
                      </a:r>
                      <a:r>
                        <a:rPr kumimoji="0" lang="ar-SA" sz="4000" b="1" i="0" u="none" strike="noStrike" cap="none" normalizeH="0" baseline="0" dirty="0">
                          <a:ln>
                            <a:noFill/>
                          </a:ln>
                          <a:solidFill>
                            <a:srgbClr val="000000"/>
                          </a:solidFill>
                          <a:effectLst/>
                          <a:latin typeface="Book Antiqua" panose="02040602050305030304" pitchFamily="18" charset="0"/>
                          <a:cs typeface="+mn-cs"/>
                        </a:rPr>
                        <a:t>، وَمِنْ أَجْلِ خَلَاصِنَا، نَزَلَ مِنَ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ٱلسَّمَاءِ</a:t>
                      </a:r>
                      <a:r>
                        <a:rPr kumimoji="0" lang="ar-SA" sz="4000" b="1" i="0" u="none" strike="noStrike" cap="none" normalizeH="0" baseline="0" dirty="0">
                          <a:ln>
                            <a:noFill/>
                          </a:ln>
                          <a:solidFill>
                            <a:srgbClr val="000000"/>
                          </a:solidFill>
                          <a:effectLst/>
                          <a:latin typeface="Book Antiqua" panose="02040602050305030304" pitchFamily="18" charset="0"/>
                          <a:cs typeface="+mn-cs"/>
                        </a:rPr>
                        <a:t>، وَتَجَسَّدَ مِنَ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ٱلرُّوحِ</a:t>
                      </a:r>
                      <a:r>
                        <a:rPr kumimoji="0" lang="ar-SA" sz="4000" b="1" i="0" u="none" strike="noStrike" cap="none" normalizeH="0" baseline="0" dirty="0">
                          <a:ln>
                            <a:noFill/>
                          </a:ln>
                          <a:solidFill>
                            <a:srgbClr val="000000"/>
                          </a:solidFill>
                          <a:effectLst/>
                          <a:latin typeface="Book Antiqua" panose="02040602050305030304" pitchFamily="18" charset="0"/>
                          <a:cs typeface="+mn-cs"/>
                        </a:rPr>
                        <a:t>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ٱلْقُدُسِ</a:t>
                      </a:r>
                      <a:r>
                        <a:rPr kumimoji="0" lang="ar-SA" sz="4000" b="1" i="0" u="none" strike="noStrike" cap="none" normalizeH="0" baseline="0" dirty="0">
                          <a:ln>
                            <a:noFill/>
                          </a:ln>
                          <a:solidFill>
                            <a:srgbClr val="000000"/>
                          </a:solidFill>
                          <a:effectLst/>
                          <a:latin typeface="Book Antiqua" panose="02040602050305030304" pitchFamily="18" charset="0"/>
                          <a:cs typeface="+mn-cs"/>
                        </a:rPr>
                        <a:t>، وَمِنْ مَرْيَمَ </a:t>
                      </a:r>
                      <a:r>
                        <a:rPr kumimoji="0" lang="ar-SA" sz="4000" b="1" i="0" u="none" strike="noStrike" cap="none" normalizeH="0" baseline="0" dirty="0" err="1">
                          <a:ln>
                            <a:noFill/>
                          </a:ln>
                          <a:solidFill>
                            <a:srgbClr val="000000"/>
                          </a:solidFill>
                          <a:effectLst/>
                          <a:latin typeface="Book Antiqua" panose="02040602050305030304" pitchFamily="18" charset="0"/>
                          <a:cs typeface="+mn-cs"/>
                        </a:rPr>
                        <a:t>ٱلْعَذْرَاءِ</a:t>
                      </a:r>
                      <a:r>
                        <a:rPr kumimoji="0" lang="ar-SA" sz="4000" b="1" i="0" u="none" strike="noStrike" cap="none" normalizeH="0" baseline="0" dirty="0">
                          <a:ln>
                            <a:noFill/>
                          </a:ln>
                          <a:solidFill>
                            <a:srgbClr val="000000"/>
                          </a:solidFill>
                          <a:effectLst/>
                          <a:latin typeface="Book Antiqua" panose="02040602050305030304" pitchFamily="18" charset="0"/>
                          <a:cs typeface="+mn-cs"/>
                        </a:rPr>
                        <a:t>، وَتَأَنَّسَ. </a:t>
                      </a:r>
                      <a:endParaRPr kumimoji="0" lang="ar-SA" sz="40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8674" name="Group 2"/>
          <p:cNvGraphicFramePr>
            <a:graphicFrameLocks noGrp="1"/>
          </p:cNvGraphicFramePr>
          <p:nvPr>
            <p:ph/>
            <p:extLst>
              <p:ext uri="{D42A27DB-BD31-4B8C-83A1-F6EECF244321}">
                <p14:modId xmlns:p14="http://schemas.microsoft.com/office/powerpoint/2010/main" val="74557117"/>
              </p:ext>
            </p:extLst>
          </p:nvPr>
        </p:nvGraphicFramePr>
        <p:xfrm>
          <a:off x="426000" y="531000"/>
          <a:ext cx="11340000" cy="5796000"/>
        </p:xfrm>
        <a:graphic>
          <a:graphicData uri="http://schemas.openxmlformats.org/drawingml/2006/table">
            <a:tbl>
              <a:tblPr/>
              <a:tblGrid>
                <a:gridCol w="6167215">
                  <a:extLst>
                    <a:ext uri="{9D8B030D-6E8A-4147-A177-3AD203B41FA5}">
                      <a16:colId xmlns:a16="http://schemas.microsoft.com/office/drawing/2014/main" val="20000"/>
                    </a:ext>
                  </a:extLst>
                </a:gridCol>
                <a:gridCol w="5172785">
                  <a:extLst>
                    <a:ext uri="{9D8B030D-6E8A-4147-A177-3AD203B41FA5}">
                      <a16:colId xmlns:a16="http://schemas.microsoft.com/office/drawing/2014/main" val="20001"/>
                    </a:ext>
                  </a:extLst>
                </a:gridCol>
              </a:tblGrid>
              <a:tr h="57960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Il a été crucifié pour nous sous Ponce Pilate, a souffert et a été enseveli. Il est ressuscité d’entre les morts le troisième jour, conformément aux Écritures.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Il est monté aux Cieux et S'est assis à la droite du Père, d’où Il reviendra dans Sa gloire pour juger les vivants et les morts et Son règne n’aura pas de fin.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28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rPr>
                        <a:t>Je crois en l’Esprit Saint Qui est Seigneur et Qui donne la vie ; Il procède du Père. </a:t>
                      </a:r>
                      <a:endParaRPr kumimoji="0" lang="en-US" sz="28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3600" b="1" i="0" u="none" strike="noStrike" cap="none" normalizeH="0" baseline="0" dirty="0">
                          <a:ln>
                            <a:noFill/>
                          </a:ln>
                          <a:solidFill>
                            <a:srgbClr val="000000"/>
                          </a:solidFill>
                          <a:effectLst/>
                          <a:latin typeface="Book Antiqua" panose="02040602050305030304" pitchFamily="18" charset="0"/>
                          <a:cs typeface="+mn-cs"/>
                        </a:rPr>
                        <a:t>وَصُلِبَ عَنَّا عَلَى عَهْدِ بِيلاَطُسَ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ٱلْبُنْطِيِّ</a:t>
                      </a:r>
                      <a:r>
                        <a:rPr kumimoji="0" lang="ar-SA" sz="3600" b="1" i="0" u="none" strike="noStrike" cap="none" normalizeH="0" baseline="0" dirty="0">
                          <a:ln>
                            <a:noFill/>
                          </a:ln>
                          <a:solidFill>
                            <a:srgbClr val="000000"/>
                          </a:solidFill>
                          <a:effectLst/>
                          <a:latin typeface="Book Antiqua" panose="02040602050305030304" pitchFamily="18" charset="0"/>
                          <a:cs typeface="+mn-cs"/>
                        </a:rPr>
                        <a:t>، وَتَأَلَّمَ وَقُبِرَ، وَقَامَ مِنْ بَيْنِ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ٱلْأَمْوَاتِ</a:t>
                      </a:r>
                      <a:r>
                        <a:rPr kumimoji="0" lang="ar-SA" sz="3600" b="1" i="0" u="none" strike="noStrike" cap="none" normalizeH="0" baseline="0" dirty="0">
                          <a:ln>
                            <a:noFill/>
                          </a:ln>
                          <a:solidFill>
                            <a:srgbClr val="000000"/>
                          </a:solidFill>
                          <a:effectLst/>
                          <a:latin typeface="Book Antiqua" panose="02040602050305030304" pitchFamily="18" charset="0"/>
                          <a:cs typeface="+mn-cs"/>
                        </a:rPr>
                        <a:t> فِي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ٱلْيَوْمِ</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ٱلثَّالِثِ</a:t>
                      </a:r>
                      <a:r>
                        <a:rPr kumimoji="0" lang="ar-SA" sz="3600" b="1" i="0" u="none" strike="noStrike" cap="none" normalizeH="0" baseline="0" dirty="0">
                          <a:ln>
                            <a:noFill/>
                          </a:ln>
                          <a:solidFill>
                            <a:srgbClr val="000000"/>
                          </a:solidFill>
                          <a:effectLst/>
                          <a:latin typeface="Book Antiqua" panose="02040602050305030304" pitchFamily="18" charset="0"/>
                          <a:cs typeface="+mn-cs"/>
                        </a:rPr>
                        <a:t>، كَمَا فِي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ٱلْكُتُبِ</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endParaRPr kumimoji="0" lang="fr-FR" sz="36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3600" b="1" i="0" u="none" strike="noStrike" cap="none" normalizeH="0" baseline="0" dirty="0">
                          <a:ln>
                            <a:noFill/>
                          </a:ln>
                          <a:solidFill>
                            <a:srgbClr val="000000"/>
                          </a:solidFill>
                          <a:effectLst/>
                          <a:latin typeface="Book Antiqua" panose="02040602050305030304" pitchFamily="18" charset="0"/>
                          <a:cs typeface="+mn-cs"/>
                        </a:rPr>
                        <a:t>وَصَعِدَ إِلَى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ٱلسَّمَوَاتِ</a:t>
                      </a:r>
                      <a:r>
                        <a:rPr kumimoji="0" lang="ar-SA" sz="3600" b="1" i="0" u="none" strike="noStrike" cap="none" normalizeH="0" baseline="0" dirty="0">
                          <a:ln>
                            <a:noFill/>
                          </a:ln>
                          <a:solidFill>
                            <a:srgbClr val="000000"/>
                          </a:solidFill>
                          <a:effectLst/>
                          <a:latin typeface="Book Antiqua" panose="02040602050305030304" pitchFamily="18" charset="0"/>
                          <a:cs typeface="+mn-cs"/>
                        </a:rPr>
                        <a:t>، وَجَلَسَ عَنْ يَمِينِ أَبِيهِ، وَأَيْضاً يَأْتِي فِي مَجْدِهِ، لِيَدِينَ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ٱلْأَحْيَاءَ</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وَٱلْأَمْوَاتَ</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ٱلَّذِي</a:t>
                      </a:r>
                      <a:r>
                        <a:rPr kumimoji="0" lang="ar-SA" sz="3600" b="1" i="0" u="none" strike="noStrike" cap="none" normalizeH="0" baseline="0" dirty="0">
                          <a:ln>
                            <a:noFill/>
                          </a:ln>
                          <a:solidFill>
                            <a:srgbClr val="000000"/>
                          </a:solidFill>
                          <a:effectLst/>
                          <a:latin typeface="Book Antiqua" panose="02040602050305030304" pitchFamily="18" charset="0"/>
                          <a:cs typeface="+mn-cs"/>
                        </a:rPr>
                        <a:t> لَيْسَ لِمُلْكِهِ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ٱنْقِضَاءٌ</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endParaRPr kumimoji="0" lang="fr-FR" sz="3600" b="1" i="0" u="none" strike="noStrike" cap="none" normalizeH="0" baseline="0" dirty="0">
                        <a:ln>
                          <a:noFill/>
                        </a:ln>
                        <a:solidFill>
                          <a:srgbClr val="000000"/>
                        </a:solidFill>
                        <a:effectLst/>
                        <a:latin typeface="Book Antiqua" panose="02040602050305030304" pitchFamily="18"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3600" b="1" i="0" u="none" strike="noStrike" cap="none" normalizeH="0" baseline="0" dirty="0">
                          <a:ln>
                            <a:noFill/>
                          </a:ln>
                          <a:solidFill>
                            <a:srgbClr val="000000"/>
                          </a:solidFill>
                          <a:effectLst/>
                          <a:latin typeface="Book Antiqua" panose="02040602050305030304" pitchFamily="18" charset="0"/>
                          <a:cs typeface="+mn-cs"/>
                        </a:rPr>
                        <a:t>نَعَمْ نُؤْمِنُ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بِٱلرُّوحِ</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ٱلْقُدُسِ</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ٱلرَّبِّ</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ٱلْمُحْيِي</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ٱلْمُنْبَثِقِ</a:t>
                      </a:r>
                      <a:r>
                        <a:rPr kumimoji="0" lang="ar-SA" sz="3600" b="1" i="0" u="none" strike="noStrike" cap="none" normalizeH="0" baseline="0" dirty="0">
                          <a:ln>
                            <a:noFill/>
                          </a:ln>
                          <a:solidFill>
                            <a:srgbClr val="000000"/>
                          </a:solidFill>
                          <a:effectLst/>
                          <a:latin typeface="Book Antiqua" panose="02040602050305030304" pitchFamily="18" charset="0"/>
                          <a:cs typeface="+mn-cs"/>
                        </a:rPr>
                        <a:t> مِنَ </a:t>
                      </a:r>
                      <a:r>
                        <a:rPr kumimoji="0" lang="ar-SA" sz="3600" b="1" i="0" u="none" strike="noStrike" cap="none" normalizeH="0" baseline="0" dirty="0" err="1">
                          <a:ln>
                            <a:noFill/>
                          </a:ln>
                          <a:solidFill>
                            <a:srgbClr val="000000"/>
                          </a:solidFill>
                          <a:effectLst/>
                          <a:latin typeface="Book Antiqua" panose="02040602050305030304" pitchFamily="18" charset="0"/>
                          <a:cs typeface="+mn-cs"/>
                        </a:rPr>
                        <a:t>ٱلْآبِ</a:t>
                      </a:r>
                      <a:r>
                        <a:rPr kumimoji="0" lang="ar-SA" sz="3600" b="1" i="0" u="none" strike="noStrike" cap="none" normalizeH="0" baseline="0" dirty="0">
                          <a:ln>
                            <a:noFill/>
                          </a:ln>
                          <a:solidFill>
                            <a:srgbClr val="000000"/>
                          </a:solidFill>
                          <a:effectLst/>
                          <a:latin typeface="Book Antiqua" panose="02040602050305030304" pitchFamily="18" charset="0"/>
                          <a:cs typeface="+mn-cs"/>
                        </a:rPr>
                        <a:t>. </a:t>
                      </a:r>
                      <a:endParaRPr kumimoji="0" lang="ar-AE" sz="3600" b="1" i="0" u="none" strike="noStrike" cap="none" normalizeH="0" baseline="0" dirty="0">
                        <a:ln>
                          <a:noFill/>
                        </a:ln>
                        <a:solidFill>
                          <a:srgbClr val="000000"/>
                        </a:solidFill>
                        <a:effectLst/>
                        <a:latin typeface="Book Antiqua" panose="02040602050305030304" pitchFamily="18" charset="0"/>
                        <a:cs typeface="Arial" panose="020B0604020202020204" pitchFamily="34" charset="0"/>
                      </a:endParaRPr>
                    </a:p>
                  </a:txBody>
                  <a:tcPr marL="120000" marR="12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9698" name="Group 2"/>
          <p:cNvGraphicFramePr>
            <a:graphicFrameLocks noGrp="1"/>
          </p:cNvGraphicFramePr>
          <p:nvPr>
            <p:ph/>
            <p:extLst>
              <p:ext uri="{D42A27DB-BD31-4B8C-83A1-F6EECF244321}">
                <p14:modId xmlns:p14="http://schemas.microsoft.com/office/powerpoint/2010/main" val="223857460"/>
              </p:ext>
            </p:extLst>
          </p:nvPr>
        </p:nvGraphicFramePr>
        <p:xfrm>
          <a:off x="426000" y="531000"/>
          <a:ext cx="11340000" cy="5796000"/>
        </p:xfrm>
        <a:graphic>
          <a:graphicData uri="http://schemas.openxmlformats.org/drawingml/2006/table">
            <a:tbl>
              <a:tblPr/>
              <a:tblGrid>
                <a:gridCol w="6520500">
                  <a:extLst>
                    <a:ext uri="{9D8B030D-6E8A-4147-A177-3AD203B41FA5}">
                      <a16:colId xmlns:a16="http://schemas.microsoft.com/office/drawing/2014/main" val="20000"/>
                    </a:ext>
                  </a:extLst>
                </a:gridCol>
                <a:gridCol w="4819500">
                  <a:extLst>
                    <a:ext uri="{9D8B030D-6E8A-4147-A177-3AD203B41FA5}">
                      <a16:colId xmlns:a16="http://schemas.microsoft.com/office/drawing/2014/main" val="20001"/>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Avec le Père et le Fils, Il reçoit même adoration et même gloire. Il a parlé par les prophètes.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Je crois en l’Église, Une, Sainte, Universelle et Apostolique.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1" i="0" u="none" strike="noStrike" cap="none" normalizeH="0" baseline="0" dirty="0">
                          <a:ln>
                            <a:noFill/>
                          </a:ln>
                          <a:solidFill>
                            <a:srgbClr val="000000"/>
                          </a:solidFill>
                          <a:effectLst/>
                          <a:latin typeface="Book Antiqua" panose="02040602050305030304" pitchFamily="18" charset="0"/>
                          <a:cs typeface="Arial" charset="0"/>
                        </a:rPr>
                        <a:t>Je reconnais un seul baptême pour le pardon des péchés. </a:t>
                      </a:r>
                      <a:endParaRPr kumimoji="0" lang="en-US" sz="37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EG" sz="4800" b="1" i="0" u="none" strike="noStrike" cap="none" normalizeH="0" baseline="0" dirty="0">
                          <a:ln>
                            <a:noFill/>
                          </a:ln>
                          <a:solidFill>
                            <a:srgbClr val="000000"/>
                          </a:solidFill>
                          <a:effectLst/>
                          <a:latin typeface="Book Antiqua" panose="02040602050305030304" pitchFamily="18" charset="0"/>
                          <a:cs typeface="Arial" charset="0"/>
                        </a:rPr>
                        <a:t>نَسْجُدُ لَهُ وَنُمَجِّدُهُ، مَعَ </a:t>
                      </a:r>
                      <a:r>
                        <a:rPr kumimoji="0" lang="ar-EG" sz="4800" b="1" i="0" u="none" strike="noStrike" cap="none" normalizeH="0" baseline="0" dirty="0" err="1">
                          <a:ln>
                            <a:noFill/>
                          </a:ln>
                          <a:solidFill>
                            <a:srgbClr val="000000"/>
                          </a:solidFill>
                          <a:effectLst/>
                          <a:latin typeface="Book Antiqua" panose="02040602050305030304" pitchFamily="18" charset="0"/>
                          <a:cs typeface="Arial" charset="0"/>
                        </a:rPr>
                        <a:t>ٱلْآبِ</a:t>
                      </a:r>
                      <a:r>
                        <a:rPr kumimoji="0" lang="ar-EG" sz="4800" b="1" i="0" u="none" strike="noStrike" cap="none" normalizeH="0" baseline="0" dirty="0">
                          <a:ln>
                            <a:noFill/>
                          </a:ln>
                          <a:solidFill>
                            <a:srgbClr val="000000"/>
                          </a:solidFill>
                          <a:effectLst/>
                          <a:latin typeface="Book Antiqua" panose="02040602050305030304" pitchFamily="18" charset="0"/>
                          <a:cs typeface="Arial" charset="0"/>
                        </a:rPr>
                        <a:t> </a:t>
                      </a:r>
                      <a:r>
                        <a:rPr kumimoji="0" lang="ar-EG" sz="4800" b="1" i="0" u="none" strike="noStrike" cap="none" normalizeH="0" baseline="0" dirty="0" err="1">
                          <a:ln>
                            <a:noFill/>
                          </a:ln>
                          <a:solidFill>
                            <a:srgbClr val="000000"/>
                          </a:solidFill>
                          <a:effectLst/>
                          <a:latin typeface="Book Antiqua" panose="02040602050305030304" pitchFamily="18" charset="0"/>
                          <a:cs typeface="Arial" charset="0"/>
                        </a:rPr>
                        <a:t>وَٱلِٱبْنِ</a:t>
                      </a:r>
                      <a:r>
                        <a:rPr kumimoji="0" lang="ar-EG" sz="4800" b="1" i="0" u="none" strike="noStrike" cap="none" normalizeH="0" baseline="0" dirty="0">
                          <a:ln>
                            <a:noFill/>
                          </a:ln>
                          <a:solidFill>
                            <a:srgbClr val="000000"/>
                          </a:solidFill>
                          <a:effectLst/>
                          <a:latin typeface="Book Antiqua" panose="02040602050305030304" pitchFamily="18" charset="0"/>
                          <a:cs typeface="Arial" charset="0"/>
                        </a:rPr>
                        <a:t>، </a:t>
                      </a:r>
                      <a:r>
                        <a:rPr kumimoji="0" lang="ar-EG" sz="4800" b="1" i="0" u="none" strike="noStrike" cap="none" normalizeH="0" baseline="0" dirty="0" err="1">
                          <a:ln>
                            <a:noFill/>
                          </a:ln>
                          <a:solidFill>
                            <a:srgbClr val="000000"/>
                          </a:solidFill>
                          <a:effectLst/>
                          <a:latin typeface="Book Antiqua" panose="02040602050305030304" pitchFamily="18" charset="0"/>
                          <a:cs typeface="Arial" charset="0"/>
                        </a:rPr>
                        <a:t>ٱلنَّاطِقِ</a:t>
                      </a:r>
                      <a:r>
                        <a:rPr kumimoji="0" lang="ar-EG" sz="4800" b="1" i="0" u="none" strike="noStrike" cap="none" normalizeH="0" baseline="0" dirty="0">
                          <a:ln>
                            <a:noFill/>
                          </a:ln>
                          <a:solidFill>
                            <a:srgbClr val="000000"/>
                          </a:solidFill>
                          <a:effectLst/>
                          <a:latin typeface="Book Antiqua" panose="02040602050305030304" pitchFamily="18" charset="0"/>
                          <a:cs typeface="Arial" charset="0"/>
                        </a:rPr>
                        <a:t> فِي </a:t>
                      </a:r>
                      <a:r>
                        <a:rPr kumimoji="0" lang="ar-EG" sz="4800" b="1" i="0" u="none" strike="noStrike" cap="none" normalizeH="0" baseline="0" dirty="0" err="1">
                          <a:ln>
                            <a:noFill/>
                          </a:ln>
                          <a:solidFill>
                            <a:srgbClr val="000000"/>
                          </a:solidFill>
                          <a:effectLst/>
                          <a:latin typeface="Book Antiqua" panose="02040602050305030304" pitchFamily="18" charset="0"/>
                          <a:cs typeface="Arial" charset="0"/>
                        </a:rPr>
                        <a:t>ٱلْأَنْبِيَاءِ</a:t>
                      </a:r>
                      <a:r>
                        <a:rPr kumimoji="0" lang="ar-EG" sz="48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8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EG" sz="4800" b="1" i="0" u="none" strike="noStrike" cap="none" normalizeH="0" baseline="0" dirty="0">
                          <a:ln>
                            <a:noFill/>
                          </a:ln>
                          <a:solidFill>
                            <a:srgbClr val="000000"/>
                          </a:solidFill>
                          <a:effectLst/>
                          <a:latin typeface="Book Antiqua" panose="02040602050305030304" pitchFamily="18" charset="0"/>
                          <a:cs typeface="Arial" charset="0"/>
                        </a:rPr>
                        <a:t>وَبِكَنِيسَةٍ وَاحِدَةٍ مُقَدَّسَةٍ جَامِعَةٍ رَسُولِيَّةٍ. </a:t>
                      </a:r>
                      <a:endParaRPr kumimoji="0" lang="fr-FR" sz="4800" b="1" i="0" u="none" strike="noStrike" cap="none" normalizeH="0" baseline="0" dirty="0">
                        <a:ln>
                          <a:noFill/>
                        </a:ln>
                        <a:solidFill>
                          <a:srgbClr val="000000"/>
                        </a:solidFill>
                        <a:effectLst/>
                        <a:latin typeface="Book Antiqua" panose="02040602050305030304" pitchFamily="18" charset="0"/>
                        <a:cs typeface="Arial" charset="0"/>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EG" sz="4800" b="1" i="0" u="none" strike="noStrike" cap="none" normalizeH="0" baseline="0" dirty="0">
                          <a:ln>
                            <a:noFill/>
                          </a:ln>
                          <a:solidFill>
                            <a:srgbClr val="000000"/>
                          </a:solidFill>
                          <a:effectLst/>
                          <a:latin typeface="Book Antiqua" panose="02040602050305030304" pitchFamily="18" charset="0"/>
                          <a:cs typeface="Arial" charset="0"/>
                        </a:rPr>
                        <a:t>وَنَعْتَرِفُ بِمَعْمُودِيَّةٍ وَاحِدَةٍ لِمَغْفِرَةِ </a:t>
                      </a:r>
                      <a:r>
                        <a:rPr kumimoji="0" lang="ar-EG" sz="4800" b="1" i="0" u="none" strike="noStrike" cap="none" normalizeH="0" baseline="0" dirty="0" err="1">
                          <a:ln>
                            <a:noFill/>
                          </a:ln>
                          <a:solidFill>
                            <a:srgbClr val="000000"/>
                          </a:solidFill>
                          <a:effectLst/>
                          <a:latin typeface="Book Antiqua" panose="02040602050305030304" pitchFamily="18" charset="0"/>
                          <a:cs typeface="Arial" charset="0"/>
                        </a:rPr>
                        <a:t>ٱلْخَطَايَا</a:t>
                      </a:r>
                      <a:r>
                        <a:rPr kumimoji="0" lang="ar-EG" sz="4800" b="1" i="0" u="none" strike="noStrike" cap="none" normalizeH="0" baseline="0" dirty="0">
                          <a:ln>
                            <a:noFill/>
                          </a:ln>
                          <a:solidFill>
                            <a:srgbClr val="000000"/>
                          </a:solidFill>
                          <a:effectLst/>
                          <a:latin typeface="Book Antiqua" panose="02040602050305030304" pitchFamily="18" charset="0"/>
                          <a:cs typeface="Arial" charset="0"/>
                        </a:rPr>
                        <a:t>. </a:t>
                      </a:r>
                      <a:endParaRPr kumimoji="0" lang="fr-FR" sz="4800" b="1" i="0" u="none" strike="noStrike" cap="none" normalizeH="0" baseline="0" dirty="0">
                        <a:ln>
                          <a:noFill/>
                        </a:ln>
                        <a:solidFill>
                          <a:srgbClr val="000000"/>
                        </a:solidFill>
                        <a:effectLst/>
                        <a:latin typeface="Book Antiqua" panose="02040602050305030304" pitchFamily="18"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9" name="Text Box 2"/>
          <p:cNvSpPr txBox="1">
            <a:spLocks noChangeArrowheads="1"/>
          </p:cNvSpPr>
          <p:nvPr/>
        </p:nvSpPr>
        <p:spPr bwMode="auto">
          <a:xfrm>
            <a:off x="4449234" y="498475"/>
            <a:ext cx="184731" cy="584775"/>
          </a:xfrm>
          <a:prstGeom prst="rect">
            <a:avLst/>
          </a:prstGeom>
          <a:noFill/>
          <a:ln w="9525">
            <a:noFill/>
            <a:miter lim="800000"/>
            <a:headEnd/>
            <a:tailEnd/>
          </a:ln>
        </p:spPr>
        <p:txBody>
          <a:bodyPr wrap="none">
            <a:spAutoFit/>
          </a:bodyPr>
          <a:lstStyle/>
          <a:p>
            <a:pPr defTabSz="1219170" fontAlgn="base">
              <a:spcBef>
                <a:spcPct val="0"/>
              </a:spcBef>
              <a:spcAft>
                <a:spcPct val="0"/>
              </a:spcAft>
              <a:defRPr/>
            </a:pPr>
            <a:endParaRPr lang="en-CA" sz="3200" dirty="0">
              <a:solidFill>
                <a:srgbClr val="FFFFFF"/>
              </a:solidFill>
              <a:latin typeface="Book Antiqua" panose="02040602050305030304" pitchFamily="18" charset="0"/>
              <a:cs typeface="Arial" charset="0"/>
            </a:endParaRPr>
          </a:p>
        </p:txBody>
      </p:sp>
      <p:graphicFrame>
        <p:nvGraphicFramePr>
          <p:cNvPr id="12190723" name="Group 3"/>
          <p:cNvGraphicFramePr>
            <a:graphicFrameLocks noGrp="1"/>
          </p:cNvGraphicFramePr>
          <p:nvPr>
            <p:ph/>
            <p:extLst>
              <p:ext uri="{D42A27DB-BD31-4B8C-83A1-F6EECF244321}">
                <p14:modId xmlns:p14="http://schemas.microsoft.com/office/powerpoint/2010/main" val="3821078776"/>
              </p:ext>
            </p:extLst>
          </p:nvPr>
        </p:nvGraphicFramePr>
        <p:xfrm>
          <a:off x="426000" y="531000"/>
          <a:ext cx="11340000" cy="5796000"/>
        </p:xfrm>
        <a:graphic>
          <a:graphicData uri="http://schemas.openxmlformats.org/drawingml/2006/table">
            <a:tbl>
              <a:tblPr/>
              <a:tblGrid>
                <a:gridCol w="4015371">
                  <a:extLst>
                    <a:ext uri="{9D8B030D-6E8A-4147-A177-3AD203B41FA5}">
                      <a16:colId xmlns:a16="http://schemas.microsoft.com/office/drawing/2014/main" val="20000"/>
                    </a:ext>
                  </a:extLst>
                </a:gridCol>
                <a:gridCol w="3984172">
                  <a:extLst>
                    <a:ext uri="{9D8B030D-6E8A-4147-A177-3AD203B41FA5}">
                      <a16:colId xmlns:a16="http://schemas.microsoft.com/office/drawing/2014/main" val="20001"/>
                    </a:ext>
                  </a:extLst>
                </a:gridCol>
                <a:gridCol w="3340457">
                  <a:extLst>
                    <a:ext uri="{9D8B030D-6E8A-4147-A177-3AD203B41FA5}">
                      <a16:colId xmlns:a16="http://schemas.microsoft.com/office/drawing/2014/main" val="20002"/>
                    </a:ext>
                  </a:extLst>
                </a:gridCol>
              </a:tblGrid>
              <a:tr h="5796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err="1">
                          <a:ln>
                            <a:noFill/>
                          </a:ln>
                          <a:solidFill>
                            <a:schemeClr val="tx1"/>
                          </a:solidFill>
                          <a:effectLst/>
                          <a:latin typeface="Avva_Marcos" panose="04020500000000000000" pitchFamily="82" charset="0"/>
                          <a:cs typeface="Arial" panose="020B0604020202020204" pitchFamily="34" charset="0"/>
                        </a:rPr>
                        <a:t>T</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enjoust</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ebol</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qa`thy</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`n}`</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anactacic</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nte</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nirefmwout</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nem</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piwnq</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nte</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pi`ewn</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e;nyou</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r>
                        <a:rPr kumimoji="0" lang="en-US" sz="4400" b="1" i="0" u="none" strike="noStrike" cap="none" normalizeH="0" baseline="0" dirty="0" err="1">
                          <a:ln>
                            <a:noFill/>
                          </a:ln>
                          <a:solidFill>
                            <a:schemeClr val="tx1"/>
                          </a:solidFill>
                          <a:effectLst/>
                          <a:latin typeface="CS Avva Shenouda" panose="020B7200000000000000" pitchFamily="34" charset="0"/>
                          <a:cs typeface="Arial" panose="020B0604020202020204" pitchFamily="34" charset="0"/>
                        </a:rPr>
                        <a:t>Amyn</a:t>
                      </a:r>
                      <a:r>
                        <a:rPr kumimoji="0" lang="en-US" sz="4400" b="1" i="0" u="none" strike="noStrike" cap="none" normalizeH="0" baseline="0" dirty="0">
                          <a:ln>
                            <a:noFill/>
                          </a:ln>
                          <a:solidFill>
                            <a:schemeClr val="tx1"/>
                          </a:solidFill>
                          <a:effectLst/>
                          <a:latin typeface="CS Avva Shenouda" panose="020B7200000000000000" pitchFamily="34" charset="0"/>
                          <a:cs typeface="Arial" panose="020B0604020202020204" pitchFamily="34"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8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J’attends la Résurrection des morts et la vie du monde à venir. Amen. </a:t>
                      </a:r>
                      <a:endParaRPr kumimoji="0" lang="en-US" sz="44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6000" b="1" i="0" u="none" strike="noStrike" cap="none" normalizeH="0" baseline="0" dirty="0">
                          <a:ln>
                            <a:noFill/>
                          </a:ln>
                          <a:solidFill>
                            <a:schemeClr val="tx1"/>
                          </a:solidFill>
                          <a:effectLst/>
                          <a:latin typeface="Book Antiqua" panose="02040602050305030304" pitchFamily="18" charset="0"/>
                          <a:cs typeface="+mn-cs"/>
                        </a:rPr>
                        <a:t>وَنَنْتَظِرُ قِيَامَةَ </a:t>
                      </a:r>
                      <a:r>
                        <a:rPr kumimoji="0" lang="ar-SA" sz="6000" b="1" i="0" u="none" strike="noStrike" cap="none" normalizeH="0" baseline="0" dirty="0" err="1">
                          <a:ln>
                            <a:noFill/>
                          </a:ln>
                          <a:solidFill>
                            <a:schemeClr val="tx1"/>
                          </a:solidFill>
                          <a:effectLst/>
                          <a:latin typeface="Book Antiqua" panose="02040602050305030304" pitchFamily="18" charset="0"/>
                          <a:cs typeface="+mn-cs"/>
                        </a:rPr>
                        <a:t>ٱلْأَمْوَاتِ</a:t>
                      </a:r>
                      <a:r>
                        <a:rPr kumimoji="0" lang="ar-SA" sz="6000" b="1" i="0" u="none" strike="noStrike" cap="none" normalizeH="0" baseline="0" dirty="0">
                          <a:ln>
                            <a:noFill/>
                          </a:ln>
                          <a:solidFill>
                            <a:schemeClr val="tx1"/>
                          </a:solidFill>
                          <a:effectLst/>
                          <a:latin typeface="Book Antiqua" panose="02040602050305030304" pitchFamily="18" charset="0"/>
                          <a:cs typeface="+mn-cs"/>
                        </a:rPr>
                        <a:t> وَحَيَاةَ </a:t>
                      </a:r>
                      <a:r>
                        <a:rPr kumimoji="0" lang="ar-SA" sz="6000" b="1" i="0" u="none" strike="noStrike" cap="none" normalizeH="0" baseline="0" dirty="0" err="1">
                          <a:ln>
                            <a:noFill/>
                          </a:ln>
                          <a:solidFill>
                            <a:schemeClr val="tx1"/>
                          </a:solidFill>
                          <a:effectLst/>
                          <a:latin typeface="Book Antiqua" panose="02040602050305030304" pitchFamily="18" charset="0"/>
                          <a:cs typeface="+mn-cs"/>
                        </a:rPr>
                        <a:t>ٱلدَّهْرِ</a:t>
                      </a:r>
                      <a:r>
                        <a:rPr kumimoji="0" lang="ar-SA" sz="6000" b="1" i="0" u="none" strike="noStrike" cap="none" normalizeH="0" baseline="0" dirty="0">
                          <a:ln>
                            <a:noFill/>
                          </a:ln>
                          <a:solidFill>
                            <a:schemeClr val="tx1"/>
                          </a:solidFill>
                          <a:effectLst/>
                          <a:latin typeface="Book Antiqua" panose="02040602050305030304" pitchFamily="18" charset="0"/>
                          <a:cs typeface="+mn-cs"/>
                        </a:rPr>
                        <a:t> </a:t>
                      </a:r>
                      <a:r>
                        <a:rPr kumimoji="0" lang="ar-SA" sz="6000" b="1" i="0" u="none" strike="noStrike" cap="none" normalizeH="0" baseline="0" dirty="0" err="1">
                          <a:ln>
                            <a:noFill/>
                          </a:ln>
                          <a:solidFill>
                            <a:schemeClr val="tx1"/>
                          </a:solidFill>
                          <a:effectLst/>
                          <a:latin typeface="Book Antiqua" panose="02040602050305030304" pitchFamily="18" charset="0"/>
                          <a:cs typeface="+mn-cs"/>
                        </a:rPr>
                        <a:t>ٱلْآتِي</a:t>
                      </a:r>
                      <a:r>
                        <a:rPr kumimoji="0" lang="ar-SA" sz="6000" b="1" i="0" u="none" strike="noStrike" cap="none" normalizeH="0" baseline="0" dirty="0">
                          <a:ln>
                            <a:noFill/>
                          </a:ln>
                          <a:solidFill>
                            <a:schemeClr val="tx1"/>
                          </a:solidFill>
                          <a:effectLst/>
                          <a:latin typeface="Book Antiqua" panose="02040602050305030304" pitchFamily="18" charset="0"/>
                          <a:cs typeface="+mn-cs"/>
                        </a:rPr>
                        <a:t>. آمِينَ. </a:t>
                      </a:r>
                      <a:endParaRPr kumimoji="0" lang="ar-SA" sz="6000" b="1" i="0" u="none" strike="noStrike" cap="none" normalizeH="0" baseline="0" dirty="0">
                        <a:ln>
                          <a:noFill/>
                        </a:ln>
                        <a:solidFill>
                          <a:schemeClr val="tx1"/>
                        </a:solidFill>
                        <a:effectLst/>
                        <a:latin typeface="Book Antiqua" panose="02040602050305030304" pitchFamily="18" charset="0"/>
                        <a:cs typeface="Arial" panose="020B0604020202020204"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376E757-1ADE-62B7-A9D0-89A47E6BBA1D}"/>
              </a:ext>
            </a:extLst>
          </p:cNvPr>
          <p:cNvGraphicFramePr>
            <a:graphicFrameLocks noGrp="1"/>
          </p:cNvGraphicFramePr>
          <p:nvPr>
            <p:extLst>
              <p:ext uri="{D42A27DB-BD31-4B8C-83A1-F6EECF244321}">
                <p14:modId xmlns:p14="http://schemas.microsoft.com/office/powerpoint/2010/main" val="3536395017"/>
              </p:ext>
            </p:extLst>
          </p:nvPr>
        </p:nvGraphicFramePr>
        <p:xfrm>
          <a:off x="422987" y="548640"/>
          <a:ext cx="11346026" cy="5748251"/>
        </p:xfrm>
        <a:graphic>
          <a:graphicData uri="http://schemas.openxmlformats.org/drawingml/2006/table">
            <a:tbl>
              <a:tblPr firstRow="1" bandRow="1">
                <a:tableStyleId>{2D5ABB26-0587-4C30-8999-92F81FD0307C}</a:tableStyleId>
              </a:tblPr>
              <a:tblGrid>
                <a:gridCol w="6285723">
                  <a:extLst>
                    <a:ext uri="{9D8B030D-6E8A-4147-A177-3AD203B41FA5}">
                      <a16:colId xmlns:a16="http://schemas.microsoft.com/office/drawing/2014/main" val="3058262086"/>
                    </a:ext>
                  </a:extLst>
                </a:gridCol>
                <a:gridCol w="5060303">
                  <a:extLst>
                    <a:ext uri="{9D8B030D-6E8A-4147-A177-3AD203B41FA5}">
                      <a16:colId xmlns:a16="http://schemas.microsoft.com/office/drawing/2014/main" val="3296207953"/>
                    </a:ext>
                  </a:extLst>
                </a:gridCol>
              </a:tblGrid>
              <a:tr h="5748251">
                <a:tc>
                  <a:txBody>
                    <a:bodyPr/>
                    <a:lstStyle/>
                    <a:p>
                      <a:pPr algn="just"/>
                      <a:r>
                        <a:rPr lang="fr-FR" sz="2400" b="1" dirty="0">
                          <a:solidFill>
                            <a:srgbClr val="C00000"/>
                          </a:solidFill>
                          <a:latin typeface="Book Antiqua" panose="02040602050305030304" pitchFamily="18" charset="0"/>
                        </a:rPr>
                        <a:t>Le prêtre : </a:t>
                      </a:r>
                    </a:p>
                    <a:p>
                      <a:pPr algn="just"/>
                      <a:r>
                        <a:rPr lang="fr-FR" sz="3200" b="1" dirty="0">
                          <a:latin typeface="Book Antiqua" panose="02040602050305030304" pitchFamily="18" charset="0"/>
                        </a:rPr>
                        <a:t>Ô maitre Seigneur Jésus Christ, roi de tout temps, Tu as créé toute chose, visible et invisible à partir du néant. Par Ta volonté et Ta grande miséricorde Tu es venu sur terre pour nous sauver de la mort provoquée par le péché ainsi que des griffes de l’ennemi. </a:t>
                      </a:r>
                    </a:p>
                  </a:txBody>
                  <a:tcPr/>
                </a:tc>
                <a:tc>
                  <a:txBody>
                    <a:bodyPr/>
                    <a:lstStyle/>
                    <a:p>
                      <a:pPr algn="just" rtl="1"/>
                      <a:r>
                        <a:rPr lang="ar-AE" sz="2400" b="1" dirty="0">
                          <a:solidFill>
                            <a:srgbClr val="C00000"/>
                          </a:solidFill>
                          <a:latin typeface="Book Antiqua" panose="02040602050305030304" pitchFamily="18" charset="0"/>
                        </a:rPr>
                        <a:t>الْكَاهِنُ : </a:t>
                      </a:r>
                    </a:p>
                    <a:p>
                      <a:pPr algn="just" rtl="1"/>
                      <a:r>
                        <a:rPr lang="ar-AE" sz="4000" b="1" dirty="0">
                          <a:latin typeface="Book Antiqua" panose="02040602050305030304" pitchFamily="18" charset="0"/>
                        </a:rPr>
                        <a:t>أيها السيد الرب يسوع المسيح ملك الدهور، مخرج الموجودات من العدم إلي الوجود، ما يرى وما لا يرى. الذي جاء بإرادته وبكثرة رحمته قد تنازل بالتدبير، ليخلصنا من موت الخطية وغلبة المضاد. </a:t>
                      </a:r>
                    </a:p>
                  </a:txBody>
                  <a:tcPr/>
                </a:tc>
                <a:extLst>
                  <a:ext uri="{0D108BD9-81ED-4DB2-BD59-A6C34878D82A}">
                    <a16:rowId xmlns:a16="http://schemas.microsoft.com/office/drawing/2014/main" val="849155440"/>
                  </a:ext>
                </a:extLst>
              </a:tr>
            </a:tbl>
          </a:graphicData>
        </a:graphic>
      </p:graphicFrame>
    </p:spTree>
    <p:extLst>
      <p:ext uri="{BB962C8B-B14F-4D97-AF65-F5344CB8AC3E}">
        <p14:creationId xmlns:p14="http://schemas.microsoft.com/office/powerpoint/2010/main" val="1864060736"/>
      </p:ext>
    </p:extLst>
  </p:cSld>
  <p:clrMapOvr>
    <a:masterClrMapping/>
  </p:clrMapOvr>
</p:sld>
</file>

<file path=ppt/theme/theme1.xml><?xml version="1.0" encoding="utf-8"?>
<a:theme xmlns:a="http://schemas.openxmlformats.org/drawingml/2006/main" name="Thème Tasbeh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 Tasbeha" id="{F67877C8-7CE5-49E0-BC8D-132098782B4A}" vid="{7E45CA31-4AA3-4AC4-B155-9A96483AA7C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 Tasbeha</Template>
  <TotalTime>0</TotalTime>
  <Words>46459</Words>
  <Application>Microsoft Office PowerPoint</Application>
  <PresentationFormat>Grand écran</PresentationFormat>
  <Paragraphs>3093</Paragraphs>
  <Slides>456</Slides>
  <Notes>168</Notes>
  <HiddenSlides>2</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456</vt:i4>
      </vt:variant>
    </vt:vector>
  </HeadingPairs>
  <TitlesOfParts>
    <vt:vector size="464" baseType="lpstr">
      <vt:lpstr>Book Antiqua</vt:lpstr>
      <vt:lpstr>Arial</vt:lpstr>
      <vt:lpstr>Avva_Marcos</vt:lpstr>
      <vt:lpstr>Times New Roman</vt:lpstr>
      <vt:lpstr>CS Avva Shenouda</vt:lpstr>
      <vt:lpstr>Calibri</vt:lpstr>
      <vt:lpstr>Thème Tasbeha</vt:lpstr>
      <vt:lpstr>1_Thème Office</vt:lpstr>
      <vt:lpstr>Rite de la prière du sacrement de l’onction des malades (kandil)  %taxic `mpi`slyl `nte pimuctyrion `mpi;whc `nnyetswni  طقس صلاة سر مسحة المرضى (القنديل)</vt:lpstr>
      <vt:lpstr>Présentation PowerPoint</vt:lpstr>
      <vt:lpstr>Présentation PowerPoint</vt:lpstr>
      <vt:lpstr>Première prière - الصلاة الأولى  Pisorp `n`slyl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Deuxième prière - الصلاة الثانية Pimah `cnau `n`slyl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Troisième prière - الصلاة الثالثة  Pimah somt `n`slyl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Quatrième prière - الصلاة الرابعة  Pimah `ftou `n`slyl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Cinquième prière - الصلاة الخامسة  Pimah `tiou `n`slyl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Sixième prière - الصلاة السادسة  Pimah ^ `n`slyl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Septième prière - الصلاة السابعة  Pimah sasf `n`slyl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Rite de la Prière du Sacrement de l’Onction des malades (Kandil)</dc:title>
  <dc:creator>D.C.O. Anba Marc</dc:creator>
  <cp:lastModifiedBy>Oliver A.</cp:lastModifiedBy>
  <cp:revision>291</cp:revision>
  <dcterms:created xsi:type="dcterms:W3CDTF">2021-04-13T14:01:19Z</dcterms:created>
  <dcterms:modified xsi:type="dcterms:W3CDTF">2026-04-02T20:40:27Z</dcterms:modified>
</cp:coreProperties>
</file>